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omments/modernComment_122_2ED3296E.xml" ContentType="application/vnd.ms-powerpoint.comments+xml"/>
  <Override PartName="/ppt/comments/modernComment_103_0.xml" ContentType="application/vnd.ms-powerpoint.comments+xml"/>
  <Override PartName="/ppt/comments/modernComment_105_0.xml" ContentType="application/vnd.ms-powerpoint.comments+xml"/>
  <Override PartName="/ppt/comments/modernComment_106_0.xml" ContentType="application/vnd.ms-powerpoint.comments+xml"/>
  <Override PartName="/ppt/comments/modernComment_107_0.xml" ContentType="application/vnd.ms-powerpoint.comments+xml"/>
  <Override PartName="/ppt/comments/modernComment_10B_0.xml" ContentType="application/vnd.ms-powerpoint.comments+xml"/>
  <Override PartName="/ppt/comments/modernComment_10C_0.xml" ContentType="application/vnd.ms-powerpoint.comments+xml"/>
  <Override PartName="/ppt/comments/modernComment_10D_0.xml" ContentType="application/vnd.ms-powerpoint.comments+xml"/>
  <Override PartName="/ppt/comments/modernComment_10E_0.xml" ContentType="application/vnd.ms-powerpoint.comments+xml"/>
  <Override PartName="/ppt/comments/modernComment_10F_0.xml" ContentType="application/vnd.ms-powerpoint.comments+xml"/>
  <Override PartName="/ppt/comments/modernComment_111_0.xml" ContentType="application/vnd.ms-powerpoint.comments+xml"/>
  <Override PartName="/ppt/comments/modernComment_112_0.xml" ContentType="application/vnd.ms-powerpoint.comments+xml"/>
  <Override PartName="/ppt/comments/modernComment_113_0.xml" ContentType="application/vnd.ms-powerpoint.comments+xml"/>
  <Override PartName="/ppt/comments/modernComment_115_0.xml" ContentType="application/vnd.ms-powerpoint.comments+xml"/>
  <Override PartName="/ppt/notesSlides/notesSlide1.xml" ContentType="application/vnd.openxmlformats-officedocument.presentationml.notesSlide+xml"/>
  <Override PartName="/ppt/comments/modernComment_117_0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A_0.xml" ContentType="application/vnd.ms-powerpoint.comments+xml"/>
  <Override PartName="/ppt/comments/modernComment_11C_0.xml" ContentType="application/vnd.ms-powerpoint.comments+xml"/>
  <Override PartName="/ppt/comments/modernComment_11F_0.xml" ContentType="application/vnd.ms-powerpoint.comments+xml"/>
  <Override PartName="/ppt/comments/modernComment_120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90" r:id="rId3"/>
    <p:sldId id="291" r:id="rId4"/>
    <p:sldId id="292" r:id="rId5"/>
    <p:sldId id="257" r:id="rId6"/>
    <p:sldId id="258" r:id="rId7"/>
    <p:sldId id="29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95" r:id="rId27"/>
    <p:sldId id="277" r:id="rId28"/>
    <p:sldId id="278" r:id="rId29"/>
    <p:sldId id="279" r:id="rId30"/>
    <p:sldId id="309" r:id="rId31"/>
    <p:sldId id="308" r:id="rId32"/>
    <p:sldId id="307" r:id="rId33"/>
    <p:sldId id="304" r:id="rId34"/>
    <p:sldId id="298" r:id="rId35"/>
    <p:sldId id="311" r:id="rId36"/>
    <p:sldId id="312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88CF0A-87EF-71BC-C9EF-56D55E2BA619}" name="Education Foundation" initials="EF" userId="S::education@luso-american.org::0ffb7688-871e-4061-81da-262a96ef12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42E797-A829-4B39-8A59-C25E385DC446}" v="181" dt="2026-01-19T21:41:31.0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300" y="-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Barroca" userId="b8454a01528e9ee3" providerId="LiveId" clId="{3E7C372D-1040-477B-A2BE-61B6ADB1B857}"/>
    <pc:docChg chg="undo redo custSel addSld delSld modSld sldOrd">
      <pc:chgData name="Nadine Barroca" userId="b8454a01528e9ee3" providerId="LiveId" clId="{3E7C372D-1040-477B-A2BE-61B6ADB1B857}" dt="2026-01-19T21:43:02.480" v="7733" actId="2696"/>
      <pc:docMkLst>
        <pc:docMk/>
      </pc:docMkLst>
      <pc:sldChg chg="addSp delSp modSp mod">
        <pc:chgData name="Nadine Barroca" userId="b8454a01528e9ee3" providerId="LiveId" clId="{3E7C372D-1040-477B-A2BE-61B6ADB1B857}" dt="2026-01-19T19:39:07.818" v="1751" actId="20577"/>
        <pc:sldMkLst>
          <pc:docMk/>
          <pc:sldMk cId="0" sldId="279"/>
        </pc:sldMkLst>
        <pc:spChg chg="mod">
          <ac:chgData name="Nadine Barroca" userId="b8454a01528e9ee3" providerId="LiveId" clId="{3E7C372D-1040-477B-A2BE-61B6ADB1B857}" dt="2026-01-17T20:18:44.776" v="12" actId="20577"/>
          <ac:spMkLst>
            <pc:docMk/>
            <pc:sldMk cId="0" sldId="279"/>
            <ac:spMk id="3" creationId="{00000000-0000-0000-0000-000000000000}"/>
          </ac:spMkLst>
        </pc:spChg>
        <pc:spChg chg="mod">
          <ac:chgData name="Nadine Barroca" userId="b8454a01528e9ee3" providerId="LiveId" clId="{3E7C372D-1040-477B-A2BE-61B6ADB1B857}" dt="2026-01-17T20:21:12.452" v="35" actId="1076"/>
          <ac:spMkLst>
            <pc:docMk/>
            <pc:sldMk cId="0" sldId="279"/>
            <ac:spMk id="4" creationId="{00000000-0000-0000-0000-000000000000}"/>
          </ac:spMkLst>
        </pc:spChg>
        <pc:spChg chg="mod">
          <ac:chgData name="Nadine Barroca" userId="b8454a01528e9ee3" providerId="LiveId" clId="{3E7C372D-1040-477B-A2BE-61B6ADB1B857}" dt="2026-01-19T19:39:07.818" v="1751" actId="20577"/>
          <ac:spMkLst>
            <pc:docMk/>
            <pc:sldMk cId="0" sldId="279"/>
            <ac:spMk id="7" creationId="{00000000-0000-0000-0000-000000000000}"/>
          </ac:spMkLst>
        </pc:spChg>
        <pc:picChg chg="add mod">
          <ac:chgData name="Nadine Barroca" userId="b8454a01528e9ee3" providerId="LiveId" clId="{3E7C372D-1040-477B-A2BE-61B6ADB1B857}" dt="2026-01-19T17:43:32.913" v="546" actId="14100"/>
          <ac:picMkLst>
            <pc:docMk/>
            <pc:sldMk cId="0" sldId="279"/>
            <ac:picMk id="6" creationId="{E3222130-3D38-DAAA-931C-3F2FFD7B054C}"/>
          </ac:picMkLst>
        </pc:picChg>
        <pc:picChg chg="add mod ord">
          <ac:chgData name="Nadine Barroca" userId="b8454a01528e9ee3" providerId="LiveId" clId="{3E7C372D-1040-477B-A2BE-61B6ADB1B857}" dt="2026-01-19T17:43:36.885" v="547" actId="1076"/>
          <ac:picMkLst>
            <pc:docMk/>
            <pc:sldMk cId="0" sldId="279"/>
            <ac:picMk id="8" creationId="{4AD84DF8-A11C-3960-6E78-0E499F3BEF78}"/>
          </ac:picMkLst>
        </pc:picChg>
      </pc:sldChg>
      <pc:sldChg chg="delSp modSp del mod">
        <pc:chgData name="Nadine Barroca" userId="b8454a01528e9ee3" providerId="LiveId" clId="{3E7C372D-1040-477B-A2BE-61B6ADB1B857}" dt="2026-01-19T19:56:46.926" v="1918" actId="47"/>
        <pc:sldMkLst>
          <pc:docMk/>
          <pc:sldMk cId="0" sldId="280"/>
        </pc:sldMkLst>
      </pc:sldChg>
      <pc:sldChg chg="del">
        <pc:chgData name="Nadine Barroca" userId="b8454a01528e9ee3" providerId="LiveId" clId="{3E7C372D-1040-477B-A2BE-61B6ADB1B857}" dt="2026-01-19T21:42:55.976" v="7732" actId="2696"/>
        <pc:sldMkLst>
          <pc:docMk/>
          <pc:sldMk cId="0" sldId="281"/>
        </pc:sldMkLst>
      </pc:sldChg>
      <pc:sldChg chg="addSp delSp modSp add del mod">
        <pc:chgData name="Nadine Barroca" userId="b8454a01528e9ee3" providerId="LiveId" clId="{3E7C372D-1040-477B-A2BE-61B6ADB1B857}" dt="2026-01-19T19:56:46.926" v="1918" actId="47"/>
        <pc:sldMkLst>
          <pc:docMk/>
          <pc:sldMk cId="2986260503" sldId="294"/>
        </pc:sldMkLst>
      </pc:sldChg>
      <pc:sldChg chg="new">
        <pc:chgData name="Nadine Barroca" userId="b8454a01528e9ee3" providerId="LiveId" clId="{3E7C372D-1040-477B-A2BE-61B6ADB1B857}" dt="2026-01-17T21:57:34.087" v="325" actId="680"/>
        <pc:sldMkLst>
          <pc:docMk/>
          <pc:sldMk cId="511690599" sldId="295"/>
        </pc:sldMkLst>
      </pc:sldChg>
      <pc:sldChg chg="addSp delSp modSp add del mod ord">
        <pc:chgData name="Nadine Barroca" userId="b8454a01528e9ee3" providerId="LiveId" clId="{3E7C372D-1040-477B-A2BE-61B6ADB1B857}" dt="2026-01-19T21:43:02.480" v="7733" actId="2696"/>
        <pc:sldMkLst>
          <pc:docMk/>
          <pc:sldMk cId="3053296820" sldId="297"/>
        </pc:sldMkLst>
        <pc:spChg chg="add mod">
          <ac:chgData name="Nadine Barroca" userId="b8454a01528e9ee3" providerId="LiveId" clId="{3E7C372D-1040-477B-A2BE-61B6ADB1B857}" dt="2026-01-17T22:00:36.412" v="344" actId="1076"/>
          <ac:spMkLst>
            <pc:docMk/>
            <pc:sldMk cId="3053296820" sldId="297"/>
            <ac:spMk id="7" creationId="{F4841155-1E10-4A8A-5E4B-93C21827B3EA}"/>
          </ac:spMkLst>
        </pc:spChg>
      </pc:sldChg>
      <pc:sldChg chg="addSp delSp modSp add mod ord">
        <pc:chgData name="Nadine Barroca" userId="b8454a01528e9ee3" providerId="LiveId" clId="{3E7C372D-1040-477B-A2BE-61B6ADB1B857}" dt="2026-01-19T20:57:18.631" v="6269" actId="404"/>
        <pc:sldMkLst>
          <pc:docMk/>
          <pc:sldMk cId="1443884562" sldId="298"/>
        </pc:sldMkLst>
        <pc:spChg chg="mod">
          <ac:chgData name="Nadine Barroca" userId="b8454a01528e9ee3" providerId="LiveId" clId="{3E7C372D-1040-477B-A2BE-61B6ADB1B857}" dt="2026-01-19T20:36:25.322" v="4654" actId="207"/>
          <ac:spMkLst>
            <pc:docMk/>
            <pc:sldMk cId="1443884562" sldId="298"/>
            <ac:spMk id="3" creationId="{69F4D28D-8763-8503-E80E-7DC8D7A4C162}"/>
          </ac:spMkLst>
        </pc:spChg>
        <pc:spChg chg="add del mod">
          <ac:chgData name="Nadine Barroca" userId="b8454a01528e9ee3" providerId="LiveId" clId="{3E7C372D-1040-477B-A2BE-61B6ADB1B857}" dt="2026-01-19T20:33:27.442" v="4263" actId="478"/>
          <ac:spMkLst>
            <pc:docMk/>
            <pc:sldMk cId="1443884562" sldId="298"/>
            <ac:spMk id="6" creationId="{071542B3-5B24-6071-6971-CFF2C5210523}"/>
          </ac:spMkLst>
        </pc:spChg>
        <pc:spChg chg="mod">
          <ac:chgData name="Nadine Barroca" userId="b8454a01528e9ee3" providerId="LiveId" clId="{3E7C372D-1040-477B-A2BE-61B6ADB1B857}" dt="2026-01-19T20:36:47.160" v="4659" actId="403"/>
          <ac:spMkLst>
            <pc:docMk/>
            <pc:sldMk cId="1443884562" sldId="298"/>
            <ac:spMk id="7" creationId="{3B92A08C-9903-43EC-4F9D-BF596A88601B}"/>
          </ac:spMkLst>
        </pc:spChg>
        <pc:spChg chg="add del mod">
          <ac:chgData name="Nadine Barroca" userId="b8454a01528e9ee3" providerId="LiveId" clId="{3E7C372D-1040-477B-A2BE-61B6ADB1B857}" dt="2026-01-19T20:35:34.924" v="4603"/>
          <ac:spMkLst>
            <pc:docMk/>
            <pc:sldMk cId="1443884562" sldId="298"/>
            <ac:spMk id="10" creationId="{92036D45-8392-2A86-D368-86F337EA358C}"/>
          </ac:spMkLst>
        </pc:spChg>
        <pc:spChg chg="add mod">
          <ac:chgData name="Nadine Barroca" userId="b8454a01528e9ee3" providerId="LiveId" clId="{3E7C372D-1040-477B-A2BE-61B6ADB1B857}" dt="2026-01-19T20:57:18.631" v="6269" actId="404"/>
          <ac:spMkLst>
            <pc:docMk/>
            <pc:sldMk cId="1443884562" sldId="298"/>
            <ac:spMk id="11" creationId="{5965B7C1-0C55-5469-E916-E8279AAC4714}"/>
          </ac:spMkLst>
        </pc:spChg>
        <pc:picChg chg="add del mod">
          <ac:chgData name="Nadine Barroca" userId="b8454a01528e9ee3" providerId="LiveId" clId="{3E7C372D-1040-477B-A2BE-61B6ADB1B857}" dt="2026-01-19T18:12:28.747" v="822" actId="478"/>
          <ac:picMkLst>
            <pc:docMk/>
            <pc:sldMk cId="1443884562" sldId="298"/>
            <ac:picMk id="4" creationId="{E3222130-3D38-DAAA-931C-3F2FFD7B054C}"/>
          </ac:picMkLst>
        </pc:picChg>
        <pc:picChg chg="del mod">
          <ac:chgData name="Nadine Barroca" userId="b8454a01528e9ee3" providerId="LiveId" clId="{3E7C372D-1040-477B-A2BE-61B6ADB1B857}" dt="2026-01-19T20:33:27.442" v="4263" actId="478"/>
          <ac:picMkLst>
            <pc:docMk/>
            <pc:sldMk cId="1443884562" sldId="298"/>
            <ac:picMk id="8" creationId="{744FF68C-EFDC-AD75-A7A0-4C7B474FD4F1}"/>
          </ac:picMkLst>
        </pc:picChg>
        <pc:picChg chg="add mod">
          <ac:chgData name="Nadine Barroca" userId="b8454a01528e9ee3" providerId="LiveId" clId="{3E7C372D-1040-477B-A2BE-61B6ADB1B857}" dt="2026-01-19T20:33:36.564" v="4265" actId="1076"/>
          <ac:picMkLst>
            <pc:docMk/>
            <pc:sldMk cId="1443884562" sldId="298"/>
            <ac:picMk id="9" creationId="{45A16B6F-3ABD-40D8-26ED-3FB9EFE4D7D2}"/>
          </ac:picMkLst>
        </pc:picChg>
      </pc:sldChg>
      <pc:sldChg chg="add del">
        <pc:chgData name="Nadine Barroca" userId="b8454a01528e9ee3" providerId="LiveId" clId="{3E7C372D-1040-477B-A2BE-61B6ADB1B857}" dt="2026-01-19T19:56:57.582" v="1921" actId="47"/>
        <pc:sldMkLst>
          <pc:docMk/>
          <pc:sldMk cId="1581815629" sldId="299"/>
        </pc:sldMkLst>
      </pc:sldChg>
      <pc:sldChg chg="delSp modSp add del mod ord">
        <pc:chgData name="Nadine Barroca" userId="b8454a01528e9ee3" providerId="LiveId" clId="{3E7C372D-1040-477B-A2BE-61B6ADB1B857}" dt="2026-01-19T20:12:13.566" v="2384" actId="2696"/>
        <pc:sldMkLst>
          <pc:docMk/>
          <pc:sldMk cId="2297783045" sldId="300"/>
        </pc:sldMkLst>
        <pc:spChg chg="del mod">
          <ac:chgData name="Nadine Barroca" userId="b8454a01528e9ee3" providerId="LiveId" clId="{3E7C372D-1040-477B-A2BE-61B6ADB1B857}" dt="2026-01-19T20:12:08.353" v="2383" actId="21"/>
          <ac:spMkLst>
            <pc:docMk/>
            <pc:sldMk cId="2297783045" sldId="300"/>
            <ac:spMk id="7" creationId="{5F7416EE-2666-039E-9EB2-5BC9440E26C4}"/>
          </ac:spMkLst>
        </pc:spChg>
      </pc:sldChg>
      <pc:sldChg chg="modSp add del mod">
        <pc:chgData name="Nadine Barroca" userId="b8454a01528e9ee3" providerId="LiveId" clId="{3E7C372D-1040-477B-A2BE-61B6ADB1B857}" dt="2026-01-19T19:56:46.926" v="1918" actId="47"/>
        <pc:sldMkLst>
          <pc:docMk/>
          <pc:sldMk cId="2992117695" sldId="301"/>
        </pc:sldMkLst>
      </pc:sldChg>
      <pc:sldChg chg="modSp add del mod replId">
        <pc:chgData name="Nadine Barroca" userId="b8454a01528e9ee3" providerId="LiveId" clId="{3E7C372D-1040-477B-A2BE-61B6ADB1B857}" dt="2026-01-19T19:56:46.926" v="1918" actId="47"/>
        <pc:sldMkLst>
          <pc:docMk/>
          <pc:sldMk cId="794366961" sldId="302"/>
        </pc:sldMkLst>
        <pc:spChg chg="mod">
          <ac:chgData name="Nadine Barroca" userId="b8454a01528e9ee3" providerId="LiveId" clId="{3E7C372D-1040-477B-A2BE-61B6ADB1B857}" dt="2026-01-19T19:22:30.149" v="1614" actId="403"/>
          <ac:spMkLst>
            <pc:docMk/>
            <pc:sldMk cId="794366961" sldId="302"/>
            <ac:spMk id="8" creationId="{8C870214-705B-86C5-F01A-37C9B72E983A}"/>
          </ac:spMkLst>
        </pc:spChg>
      </pc:sldChg>
      <pc:sldChg chg="addSp delSp modSp add del mod ord modClrScheme chgLayout">
        <pc:chgData name="Nadine Barroca" userId="b8454a01528e9ee3" providerId="LiveId" clId="{3E7C372D-1040-477B-A2BE-61B6ADB1B857}" dt="2026-01-19T20:10:48.075" v="2357" actId="2696"/>
        <pc:sldMkLst>
          <pc:docMk/>
          <pc:sldMk cId="791106143" sldId="303"/>
        </pc:sldMkLst>
        <pc:spChg chg="mod">
          <ac:chgData name="Nadine Barroca" userId="b8454a01528e9ee3" providerId="LiveId" clId="{3E7C372D-1040-477B-A2BE-61B6ADB1B857}" dt="2026-01-19T20:09:46.325" v="2350" actId="20577"/>
          <ac:spMkLst>
            <pc:docMk/>
            <pc:sldMk cId="791106143" sldId="303"/>
            <ac:spMk id="7" creationId="{69797264-CEDC-6B96-FC6C-315065112CDA}"/>
          </ac:spMkLst>
        </pc:spChg>
        <pc:spChg chg="add del mod">
          <ac:chgData name="Nadine Barroca" userId="b8454a01528e9ee3" providerId="LiveId" clId="{3E7C372D-1040-477B-A2BE-61B6ADB1B857}" dt="2026-01-19T18:49:41.978" v="1018"/>
          <ac:spMkLst>
            <pc:docMk/>
            <pc:sldMk cId="791106143" sldId="303"/>
            <ac:spMk id="12" creationId="{598BB603-93EE-8D7E-3D09-FD324A777B0B}"/>
          </ac:spMkLst>
        </pc:spChg>
        <pc:spChg chg="add del mod">
          <ac:chgData name="Nadine Barroca" userId="b8454a01528e9ee3" providerId="LiveId" clId="{3E7C372D-1040-477B-A2BE-61B6ADB1B857}" dt="2026-01-19T18:57:14.963" v="1049"/>
          <ac:spMkLst>
            <pc:docMk/>
            <pc:sldMk cId="791106143" sldId="303"/>
            <ac:spMk id="14" creationId="{D0078543-51BC-39A9-1297-6D4C3DBB133F}"/>
          </ac:spMkLst>
        </pc:spChg>
        <pc:spChg chg="add del mod">
          <ac:chgData name="Nadine Barroca" userId="b8454a01528e9ee3" providerId="LiveId" clId="{3E7C372D-1040-477B-A2BE-61B6ADB1B857}" dt="2026-01-19T20:09:40.009" v="2342" actId="478"/>
          <ac:spMkLst>
            <pc:docMk/>
            <pc:sldMk cId="791106143" sldId="303"/>
            <ac:spMk id="15" creationId="{975971A6-4737-56EB-947C-52BD148BD99E}"/>
          </ac:spMkLst>
        </pc:spChg>
        <pc:spChg chg="add del">
          <ac:chgData name="Nadine Barroca" userId="b8454a01528e9ee3" providerId="LiveId" clId="{3E7C372D-1040-477B-A2BE-61B6ADB1B857}" dt="2026-01-19T19:06:56.046" v="1498" actId="21"/>
          <ac:spMkLst>
            <pc:docMk/>
            <pc:sldMk cId="791106143" sldId="303"/>
            <ac:spMk id="18" creationId="{D931A31A-72ED-CE86-C145-2F3EE6B7D808}"/>
          </ac:spMkLst>
        </pc:spChg>
        <pc:spChg chg="add del mod">
          <ac:chgData name="Nadine Barroca" userId="b8454a01528e9ee3" providerId="LiveId" clId="{3E7C372D-1040-477B-A2BE-61B6ADB1B857}" dt="2026-01-19T20:09:40.009" v="2342" actId="478"/>
          <ac:spMkLst>
            <pc:docMk/>
            <pc:sldMk cId="791106143" sldId="303"/>
            <ac:spMk id="20" creationId="{F75D8561-68B5-3DEE-6F76-CB1AC8BC79DD}"/>
          </ac:spMkLst>
        </pc:spChg>
        <pc:spChg chg="add del mod">
          <ac:chgData name="Nadine Barroca" userId="b8454a01528e9ee3" providerId="LiveId" clId="{3E7C372D-1040-477B-A2BE-61B6ADB1B857}" dt="2026-01-19T20:09:40.009" v="2342" actId="478"/>
          <ac:spMkLst>
            <pc:docMk/>
            <pc:sldMk cId="791106143" sldId="303"/>
            <ac:spMk id="21" creationId="{AF2B6919-5E81-150A-E949-C0806CAEE2DD}"/>
          </ac:spMkLst>
        </pc:spChg>
        <pc:spChg chg="add del mod">
          <ac:chgData name="Nadine Barroca" userId="b8454a01528e9ee3" providerId="LiveId" clId="{3E7C372D-1040-477B-A2BE-61B6ADB1B857}" dt="2026-01-19T20:10:10.380" v="2354" actId="478"/>
          <ac:spMkLst>
            <pc:docMk/>
            <pc:sldMk cId="791106143" sldId="303"/>
            <ac:spMk id="26" creationId="{2DEDE833-85E0-6729-4A64-42A0690FEC79}"/>
          </ac:spMkLst>
        </pc:spChg>
        <pc:spChg chg="add mod ord">
          <ac:chgData name="Nadine Barroca" userId="b8454a01528e9ee3" providerId="LiveId" clId="{3E7C372D-1040-477B-A2BE-61B6ADB1B857}" dt="2026-01-19T20:10:16.908" v="2355" actId="700"/>
          <ac:spMkLst>
            <pc:docMk/>
            <pc:sldMk cId="791106143" sldId="303"/>
            <ac:spMk id="27" creationId="{76BD97F1-D0E0-7C60-BF88-70D12E9E6855}"/>
          </ac:spMkLst>
        </pc:spChg>
        <pc:spChg chg="add mod ord">
          <ac:chgData name="Nadine Barroca" userId="b8454a01528e9ee3" providerId="LiveId" clId="{3E7C372D-1040-477B-A2BE-61B6ADB1B857}" dt="2026-01-19T20:10:16.908" v="2355" actId="700"/>
          <ac:spMkLst>
            <pc:docMk/>
            <pc:sldMk cId="791106143" sldId="303"/>
            <ac:spMk id="28" creationId="{7F21496F-F83B-31CE-EEAB-96731C3143E7}"/>
          </ac:spMkLst>
        </pc:spChg>
        <pc:graphicFrameChg chg="add del mod">
          <ac:chgData name="Nadine Barroca" userId="b8454a01528e9ee3" providerId="LiveId" clId="{3E7C372D-1040-477B-A2BE-61B6ADB1B857}" dt="2026-01-19T18:33:46.668" v="897" actId="21"/>
          <ac:graphicFrameMkLst>
            <pc:docMk/>
            <pc:sldMk cId="791106143" sldId="303"/>
            <ac:graphicFrameMk id="3" creationId="{19785196-8E0F-86BC-0221-DA98F97CA4D0}"/>
          </ac:graphicFrameMkLst>
        </pc:graphicFrameChg>
        <pc:graphicFrameChg chg="add del mod">
          <ac:chgData name="Nadine Barroca" userId="b8454a01528e9ee3" providerId="LiveId" clId="{3E7C372D-1040-477B-A2BE-61B6ADB1B857}" dt="2026-01-19T18:05:17.554" v="668" actId="478"/>
          <ac:graphicFrameMkLst>
            <pc:docMk/>
            <pc:sldMk cId="791106143" sldId="303"/>
            <ac:graphicFrameMk id="3" creationId="{FE8211D3-5713-0DCF-2531-E1D6852EA7E3}"/>
          </ac:graphicFrameMkLst>
        </pc:graphicFrameChg>
        <pc:graphicFrameChg chg="add del mod">
          <ac:chgData name="Nadine Barroca" userId="b8454a01528e9ee3" providerId="LiveId" clId="{3E7C372D-1040-477B-A2BE-61B6ADB1B857}" dt="2026-01-19T20:09:40.009" v="2342" actId="478"/>
          <ac:graphicFrameMkLst>
            <pc:docMk/>
            <pc:sldMk cId="791106143" sldId="303"/>
            <ac:graphicFrameMk id="8" creationId="{93BC3663-20F2-DADB-EEAD-F340240EE344}"/>
          </ac:graphicFrameMkLst>
        </pc:graphicFrameChg>
        <pc:graphicFrameChg chg="add mod">
          <ac:chgData name="Nadine Barroca" userId="b8454a01528e9ee3" providerId="LiveId" clId="{3E7C372D-1040-477B-A2BE-61B6ADB1B857}" dt="2026-01-19T18:05:31.133" v="679"/>
          <ac:graphicFrameMkLst>
            <pc:docMk/>
            <pc:sldMk cId="791106143" sldId="303"/>
            <ac:graphicFrameMk id="8" creationId="{FE8211D3-5713-0DCF-2531-E1D6852EA7E3}"/>
          </ac:graphicFrameMkLst>
        </pc:graphicFrameChg>
        <pc:graphicFrameChg chg="add del mod modGraphic">
          <ac:chgData name="Nadine Barroca" userId="b8454a01528e9ee3" providerId="LiveId" clId="{3E7C372D-1040-477B-A2BE-61B6ADB1B857}" dt="2026-01-19T18:44:15.665" v="916" actId="21"/>
          <ac:graphicFrameMkLst>
            <pc:docMk/>
            <pc:sldMk cId="791106143" sldId="303"/>
            <ac:graphicFrameMk id="9" creationId="{8B533194-750F-DE60-C540-4AA1E233A2EF}"/>
          </ac:graphicFrameMkLst>
        </pc:graphicFrameChg>
        <pc:graphicFrameChg chg="add del mod">
          <ac:chgData name="Nadine Barroca" userId="b8454a01528e9ee3" providerId="LiveId" clId="{3E7C372D-1040-477B-A2BE-61B6ADB1B857}" dt="2026-01-19T18:06:08.993" v="685" actId="21"/>
          <ac:graphicFrameMkLst>
            <pc:docMk/>
            <pc:sldMk cId="791106143" sldId="303"/>
            <ac:graphicFrameMk id="9" creationId="{FE8211D3-5713-0DCF-2531-E1D6852EA7E3}"/>
          </ac:graphicFrameMkLst>
        </pc:graphicFrameChg>
        <pc:graphicFrameChg chg="add del mod">
          <ac:chgData name="Nadine Barroca" userId="b8454a01528e9ee3" providerId="LiveId" clId="{3E7C372D-1040-477B-A2BE-61B6ADB1B857}" dt="2026-01-19T18:45:45.775" v="920" actId="21"/>
          <ac:graphicFrameMkLst>
            <pc:docMk/>
            <pc:sldMk cId="791106143" sldId="303"/>
            <ac:graphicFrameMk id="10" creationId="{FE8211D3-5713-0DCF-2531-E1D6852EA7E3}"/>
          </ac:graphicFrameMkLst>
        </pc:graphicFrameChg>
        <pc:graphicFrameChg chg="add del mod">
          <ac:chgData name="Nadine Barroca" userId="b8454a01528e9ee3" providerId="LiveId" clId="{3E7C372D-1040-477B-A2BE-61B6ADB1B857}" dt="2026-01-19T20:09:40.009" v="2342" actId="478"/>
          <ac:graphicFrameMkLst>
            <pc:docMk/>
            <pc:sldMk cId="791106143" sldId="303"/>
            <ac:graphicFrameMk id="11" creationId="{FE8211D3-5713-0DCF-2531-E1D6852EA7E3}"/>
          </ac:graphicFrameMkLst>
        </pc:graphicFrameChg>
        <pc:graphicFrameChg chg="add del mod">
          <ac:chgData name="Nadine Barroca" userId="b8454a01528e9ee3" providerId="LiveId" clId="{3E7C372D-1040-477B-A2BE-61B6ADB1B857}" dt="2026-01-19T18:49:41.968" v="1016" actId="478"/>
          <ac:graphicFrameMkLst>
            <pc:docMk/>
            <pc:sldMk cId="791106143" sldId="303"/>
            <ac:graphicFrameMk id="13" creationId="{93BC3663-20F2-DADB-EEAD-F340240EE344}"/>
          </ac:graphicFrameMkLst>
        </pc:graphicFrameChg>
        <pc:graphicFrameChg chg="add mod">
          <ac:chgData name="Nadine Barroca" userId="b8454a01528e9ee3" providerId="LiveId" clId="{3E7C372D-1040-477B-A2BE-61B6ADB1B857}" dt="2026-01-19T18:58:28.139" v="1097"/>
          <ac:graphicFrameMkLst>
            <pc:docMk/>
            <pc:sldMk cId="791106143" sldId="303"/>
            <ac:graphicFrameMk id="16" creationId="{93BC3663-20F2-DADB-EEAD-F340240EE344}"/>
          </ac:graphicFrameMkLst>
        </pc:graphicFrameChg>
        <pc:graphicFrameChg chg="add del mod">
          <ac:chgData name="Nadine Barroca" userId="b8454a01528e9ee3" providerId="LiveId" clId="{3E7C372D-1040-477B-A2BE-61B6ADB1B857}" dt="2026-01-19T19:02:08.279" v="1171" actId="478"/>
          <ac:graphicFrameMkLst>
            <pc:docMk/>
            <pc:sldMk cId="791106143" sldId="303"/>
            <ac:graphicFrameMk id="22" creationId="{F101C874-B4C9-B462-0AE5-6006757C323D}"/>
          </ac:graphicFrameMkLst>
        </pc:graphicFrameChg>
        <pc:graphicFrameChg chg="add del mod">
          <ac:chgData name="Nadine Barroca" userId="b8454a01528e9ee3" providerId="LiveId" clId="{3E7C372D-1040-477B-A2BE-61B6ADB1B857}" dt="2026-01-19T19:02:05.977" v="1170" actId="21"/>
          <ac:graphicFrameMkLst>
            <pc:docMk/>
            <pc:sldMk cId="791106143" sldId="303"/>
            <ac:graphicFrameMk id="23" creationId="{16001310-A8A6-3B8A-2EA1-FBBAD0D3A7A6}"/>
          </ac:graphicFrameMkLst>
        </pc:graphicFrameChg>
        <pc:graphicFrameChg chg="add del mod">
          <ac:chgData name="Nadine Barroca" userId="b8454a01528e9ee3" providerId="LiveId" clId="{3E7C372D-1040-477B-A2BE-61B6ADB1B857}" dt="2026-01-19T19:03:34.819" v="1283" actId="21"/>
          <ac:graphicFrameMkLst>
            <pc:docMk/>
            <pc:sldMk cId="791106143" sldId="303"/>
            <ac:graphicFrameMk id="24" creationId="{E530BC4C-D695-B6B0-ED75-89BBC73C1755}"/>
          </ac:graphicFrameMkLst>
        </pc:graphicFrameChg>
        <pc:picChg chg="add del mod">
          <ac:chgData name="Nadine Barroca" userId="b8454a01528e9ee3" providerId="LiveId" clId="{3E7C372D-1040-477B-A2BE-61B6ADB1B857}" dt="2026-01-19T18:59:35.575" v="1104" actId="21"/>
          <ac:picMkLst>
            <pc:docMk/>
            <pc:sldMk cId="791106143" sldId="303"/>
            <ac:picMk id="19" creationId="{AF039607-F493-5B4F-7153-ECA45C521EA4}"/>
          </ac:picMkLst>
        </pc:picChg>
      </pc:sldChg>
      <pc:sldChg chg="addSp delSp modSp add mod ord">
        <pc:chgData name="Nadine Barroca" userId="b8454a01528e9ee3" providerId="LiveId" clId="{3E7C372D-1040-477B-A2BE-61B6ADB1B857}" dt="2026-01-19T21:23:13.225" v="7338" actId="114"/>
        <pc:sldMkLst>
          <pc:docMk/>
          <pc:sldMk cId="1387965168" sldId="304"/>
        </pc:sldMkLst>
        <pc:spChg chg="mod">
          <ac:chgData name="Nadine Barroca" userId="b8454a01528e9ee3" providerId="LiveId" clId="{3E7C372D-1040-477B-A2BE-61B6ADB1B857}" dt="2026-01-19T21:23:13.225" v="7338" actId="114"/>
          <ac:spMkLst>
            <pc:docMk/>
            <pc:sldMk cId="1387965168" sldId="304"/>
            <ac:spMk id="7" creationId="{6E340D54-6DD3-113D-E942-574C96915540}"/>
          </ac:spMkLst>
        </pc:spChg>
        <pc:spChg chg="add del mod">
          <ac:chgData name="Nadine Barroca" userId="b8454a01528e9ee3" providerId="LiveId" clId="{3E7C372D-1040-477B-A2BE-61B6ADB1B857}" dt="2026-01-19T19:17:34.322" v="1559"/>
          <ac:spMkLst>
            <pc:docMk/>
            <pc:sldMk cId="1387965168" sldId="304"/>
            <ac:spMk id="9" creationId="{F85DDACA-3FC1-B0D5-DB2E-AB3A2C2EF9BD}"/>
          </ac:spMkLst>
        </pc:spChg>
        <pc:spChg chg="add mod">
          <ac:chgData name="Nadine Barroca" userId="b8454a01528e9ee3" providerId="LiveId" clId="{3E7C372D-1040-477B-A2BE-61B6ADB1B857}" dt="2026-01-19T20:07:34.751" v="2328" actId="552"/>
          <ac:spMkLst>
            <pc:docMk/>
            <pc:sldMk cId="1387965168" sldId="304"/>
            <ac:spMk id="11" creationId="{62F9A9D9-5BF7-C252-B16E-66714B3AFE60}"/>
          </ac:spMkLst>
        </pc:spChg>
        <pc:spChg chg="add del mod">
          <ac:chgData name="Nadine Barroca" userId="b8454a01528e9ee3" providerId="LiveId" clId="{3E7C372D-1040-477B-A2BE-61B6ADB1B857}" dt="2026-01-19T19:18:32.585" v="1562"/>
          <ac:spMkLst>
            <pc:docMk/>
            <pc:sldMk cId="1387965168" sldId="304"/>
            <ac:spMk id="12" creationId="{AB97C413-88A6-438E-8E87-10A6A015F5A5}"/>
          </ac:spMkLst>
        </pc:spChg>
        <pc:spChg chg="add mod">
          <ac:chgData name="Nadine Barroca" userId="b8454a01528e9ee3" providerId="LiveId" clId="{3E7C372D-1040-477B-A2BE-61B6ADB1B857}" dt="2026-01-19T20:07:34.751" v="2328" actId="552"/>
          <ac:spMkLst>
            <pc:docMk/>
            <pc:sldMk cId="1387965168" sldId="304"/>
            <ac:spMk id="19" creationId="{198076EF-B1A0-F72F-2A37-511DE5B8C4B4}"/>
          </ac:spMkLst>
        </pc:spChg>
        <pc:spChg chg="add mod">
          <ac:chgData name="Nadine Barroca" userId="b8454a01528e9ee3" providerId="LiveId" clId="{3E7C372D-1040-477B-A2BE-61B6ADB1B857}" dt="2026-01-19T20:07:34.751" v="2328" actId="552"/>
          <ac:spMkLst>
            <pc:docMk/>
            <pc:sldMk cId="1387965168" sldId="304"/>
            <ac:spMk id="20" creationId="{71CE3101-0BE8-4E21-CCEF-D360D1666377}"/>
          </ac:spMkLst>
        </pc:spChg>
        <pc:spChg chg="add del mod">
          <ac:chgData name="Nadine Barroca" userId="b8454a01528e9ee3" providerId="LiveId" clId="{3E7C372D-1040-477B-A2BE-61B6ADB1B857}" dt="2026-01-19T20:06:40.519" v="2272"/>
          <ac:spMkLst>
            <pc:docMk/>
            <pc:sldMk cId="1387965168" sldId="304"/>
            <ac:spMk id="21" creationId="{F4C02EA9-F038-970A-3DD5-39C5FAC1605B}"/>
          </ac:spMkLst>
        </pc:spChg>
        <pc:spChg chg="add mod">
          <ac:chgData name="Nadine Barroca" userId="b8454a01528e9ee3" providerId="LiveId" clId="{3E7C372D-1040-477B-A2BE-61B6ADB1B857}" dt="2026-01-19T20:07:51.351" v="2330" actId="1076"/>
          <ac:spMkLst>
            <pc:docMk/>
            <pc:sldMk cId="1387965168" sldId="304"/>
            <ac:spMk id="22" creationId="{FA5C9933-4EAB-BC50-7641-9E0BBFCC43E8}"/>
          </ac:spMkLst>
        </pc:spChg>
        <pc:picChg chg="add mod modCrop">
          <ac:chgData name="Nadine Barroca" userId="b8454a01528e9ee3" providerId="LiveId" clId="{3E7C372D-1040-477B-A2BE-61B6ADB1B857}" dt="2026-01-19T20:07:55.388" v="2331" actId="14100"/>
          <ac:picMkLst>
            <pc:docMk/>
            <pc:sldMk cId="1387965168" sldId="304"/>
            <ac:picMk id="8" creationId="{3B081452-8C9A-B70C-6D65-DC700F532185}"/>
          </ac:picMkLst>
        </pc:picChg>
        <pc:picChg chg="add del">
          <ac:chgData name="Nadine Barroca" userId="b8454a01528e9ee3" providerId="LiveId" clId="{3E7C372D-1040-477B-A2BE-61B6ADB1B857}" dt="2026-01-19T19:19:42.706" v="1569" actId="478"/>
          <ac:picMkLst>
            <pc:docMk/>
            <pc:sldMk cId="1387965168" sldId="304"/>
            <ac:picMk id="14" creationId="{C236D2CA-2173-E9D3-2621-3D9C00181D89}"/>
          </ac:picMkLst>
        </pc:picChg>
        <pc:picChg chg="add mod">
          <ac:chgData name="Nadine Barroca" userId="b8454a01528e9ee3" providerId="LiveId" clId="{3E7C372D-1040-477B-A2BE-61B6ADB1B857}" dt="2026-01-19T20:06:32.277" v="2269" actId="1076"/>
          <ac:picMkLst>
            <pc:docMk/>
            <pc:sldMk cId="1387965168" sldId="304"/>
            <ac:picMk id="16" creationId="{9808ACCA-C15A-1842-373D-A40BCBB8E020}"/>
          </ac:picMkLst>
        </pc:picChg>
        <pc:cxnChg chg="add del">
          <ac:chgData name="Nadine Barroca" userId="b8454a01528e9ee3" providerId="LiveId" clId="{3E7C372D-1040-477B-A2BE-61B6ADB1B857}" dt="2026-01-19T19:20:35.777" v="1575" actId="478"/>
          <ac:cxnSpMkLst>
            <pc:docMk/>
            <pc:sldMk cId="1387965168" sldId="304"/>
            <ac:cxnSpMk id="18" creationId="{B3541614-0932-C7AE-55F9-D91A005CB662}"/>
          </ac:cxnSpMkLst>
        </pc:cxnChg>
      </pc:sldChg>
      <pc:sldChg chg="modSp add del mod">
        <pc:chgData name="Nadine Barroca" userId="b8454a01528e9ee3" providerId="LiveId" clId="{3E7C372D-1040-477B-A2BE-61B6ADB1B857}" dt="2026-01-19T19:55:30.359" v="1878" actId="47"/>
        <pc:sldMkLst>
          <pc:docMk/>
          <pc:sldMk cId="3775153586" sldId="305"/>
        </pc:sldMkLst>
        <pc:spChg chg="mod">
          <ac:chgData name="Nadine Barroca" userId="b8454a01528e9ee3" providerId="LiveId" clId="{3E7C372D-1040-477B-A2BE-61B6ADB1B857}" dt="2026-01-19T19:23:27.010" v="1624" actId="1076"/>
          <ac:spMkLst>
            <pc:docMk/>
            <pc:sldMk cId="3775153586" sldId="305"/>
            <ac:spMk id="3" creationId="{F4D625A1-EAD4-0B67-987E-3B35F06A2BD9}"/>
          </ac:spMkLst>
        </pc:spChg>
        <pc:spChg chg="mod">
          <ac:chgData name="Nadine Barroca" userId="b8454a01528e9ee3" providerId="LiveId" clId="{3E7C372D-1040-477B-A2BE-61B6ADB1B857}" dt="2026-01-19T19:23:15.593" v="1621" actId="404"/>
          <ac:spMkLst>
            <pc:docMk/>
            <pc:sldMk cId="3775153586" sldId="305"/>
            <ac:spMk id="7" creationId="{0A128BDF-1CCB-33EF-A5E5-2D2D8E3649A6}"/>
          </ac:spMkLst>
        </pc:spChg>
        <pc:spChg chg="mod">
          <ac:chgData name="Nadine Barroca" userId="b8454a01528e9ee3" providerId="LiveId" clId="{3E7C372D-1040-477B-A2BE-61B6ADB1B857}" dt="2026-01-19T19:23:15.593" v="1621" actId="404"/>
          <ac:spMkLst>
            <pc:docMk/>
            <pc:sldMk cId="3775153586" sldId="305"/>
            <ac:spMk id="9" creationId="{CFEBD0E9-3338-A710-D864-C188E5645693}"/>
          </ac:spMkLst>
        </pc:spChg>
      </pc:sldChg>
      <pc:sldChg chg="add del replId">
        <pc:chgData name="Nadine Barroca" userId="b8454a01528e9ee3" providerId="LiveId" clId="{3E7C372D-1040-477B-A2BE-61B6ADB1B857}" dt="2026-01-19T19:55:30.359" v="1878" actId="47"/>
        <pc:sldMkLst>
          <pc:docMk/>
          <pc:sldMk cId="3406900084" sldId="306"/>
        </pc:sldMkLst>
      </pc:sldChg>
      <pc:sldChg chg="addSp delSp modSp add del mod ord modClrScheme chgLayout">
        <pc:chgData name="Nadine Barroca" userId="b8454a01528e9ee3" providerId="LiveId" clId="{3E7C372D-1040-477B-A2BE-61B6ADB1B857}" dt="2026-01-19T19:25:42.214" v="1655" actId="2696"/>
        <pc:sldMkLst>
          <pc:docMk/>
          <pc:sldMk cId="190964978" sldId="307"/>
        </pc:sldMkLst>
        <pc:spChg chg="add mod ord">
          <ac:chgData name="Nadine Barroca" userId="b8454a01528e9ee3" providerId="LiveId" clId="{3E7C372D-1040-477B-A2BE-61B6ADB1B857}" dt="2026-01-19T19:24:35.093" v="1654" actId="700"/>
          <ac:spMkLst>
            <pc:docMk/>
            <pc:sldMk cId="190964978" sldId="307"/>
            <ac:spMk id="3" creationId="{DC160D6B-1E8A-E139-4F64-187CE5254595}"/>
          </ac:spMkLst>
        </pc:spChg>
        <pc:spChg chg="mod">
          <ac:chgData name="Nadine Barroca" userId="b8454a01528e9ee3" providerId="LiveId" clId="{3E7C372D-1040-477B-A2BE-61B6ADB1B857}" dt="2026-01-19T19:24:01.536" v="1648" actId="20577"/>
          <ac:spMkLst>
            <pc:docMk/>
            <pc:sldMk cId="190964978" sldId="307"/>
            <ac:spMk id="7" creationId="{D717F585-6999-7EB9-F041-8701AFC9342E}"/>
          </ac:spMkLst>
        </pc:spChg>
        <pc:spChg chg="add mod ord">
          <ac:chgData name="Nadine Barroca" userId="b8454a01528e9ee3" providerId="LiveId" clId="{3E7C372D-1040-477B-A2BE-61B6ADB1B857}" dt="2026-01-19T19:24:35.093" v="1654" actId="700"/>
          <ac:spMkLst>
            <pc:docMk/>
            <pc:sldMk cId="190964978" sldId="307"/>
            <ac:spMk id="9" creationId="{C538224F-AA1B-9561-BD45-B758D7CA85A7}"/>
          </ac:spMkLst>
        </pc:spChg>
        <pc:spChg chg="add mod ord">
          <ac:chgData name="Nadine Barroca" userId="b8454a01528e9ee3" providerId="LiveId" clId="{3E7C372D-1040-477B-A2BE-61B6ADB1B857}" dt="2026-01-19T19:24:35.093" v="1654" actId="700"/>
          <ac:spMkLst>
            <pc:docMk/>
            <pc:sldMk cId="190964978" sldId="307"/>
            <ac:spMk id="10" creationId="{191927F2-2D7A-9843-9E74-E3F93B654764}"/>
          </ac:spMkLst>
        </pc:spChg>
        <pc:spChg chg="del mod">
          <ac:chgData name="Nadine Barroca" userId="b8454a01528e9ee3" providerId="LiveId" clId="{3E7C372D-1040-477B-A2BE-61B6ADB1B857}" dt="2026-01-19T19:24:08.185" v="1653" actId="478"/>
          <ac:spMkLst>
            <pc:docMk/>
            <pc:sldMk cId="190964978" sldId="307"/>
            <ac:spMk id="15" creationId="{B21C3796-12A9-1C31-90C9-F8FFA350E4CC}"/>
          </ac:spMkLst>
        </pc:spChg>
        <pc:spChg chg="del mod">
          <ac:chgData name="Nadine Barroca" userId="b8454a01528e9ee3" providerId="LiveId" clId="{3E7C372D-1040-477B-A2BE-61B6ADB1B857}" dt="2026-01-19T19:24:08.185" v="1653" actId="478"/>
          <ac:spMkLst>
            <pc:docMk/>
            <pc:sldMk cId="190964978" sldId="307"/>
            <ac:spMk id="20" creationId="{7B4CBFDE-B571-300D-6737-F4681F31ADE7}"/>
          </ac:spMkLst>
        </pc:spChg>
        <pc:spChg chg="del">
          <ac:chgData name="Nadine Barroca" userId="b8454a01528e9ee3" providerId="LiveId" clId="{3E7C372D-1040-477B-A2BE-61B6ADB1B857}" dt="2026-01-19T19:24:08.185" v="1653" actId="478"/>
          <ac:spMkLst>
            <pc:docMk/>
            <pc:sldMk cId="190964978" sldId="307"/>
            <ac:spMk id="21" creationId="{6A027016-5A03-11AB-0371-73868197D5D4}"/>
          </ac:spMkLst>
        </pc:spChg>
        <pc:graphicFrameChg chg="del">
          <ac:chgData name="Nadine Barroca" userId="b8454a01528e9ee3" providerId="LiveId" clId="{3E7C372D-1040-477B-A2BE-61B6ADB1B857}" dt="2026-01-19T19:24:08.185" v="1653" actId="478"/>
          <ac:graphicFrameMkLst>
            <pc:docMk/>
            <pc:sldMk cId="190964978" sldId="307"/>
            <ac:graphicFrameMk id="8" creationId="{2DE9206E-EF06-1719-8DC9-95171A030A0E}"/>
          </ac:graphicFrameMkLst>
        </pc:graphicFrameChg>
        <pc:graphicFrameChg chg="del mod">
          <ac:chgData name="Nadine Barroca" userId="b8454a01528e9ee3" providerId="LiveId" clId="{3E7C372D-1040-477B-A2BE-61B6ADB1B857}" dt="2026-01-19T19:24:08.185" v="1653" actId="478"/>
          <ac:graphicFrameMkLst>
            <pc:docMk/>
            <pc:sldMk cId="190964978" sldId="307"/>
            <ac:graphicFrameMk id="11" creationId="{0BFC70F6-B9C8-D7F4-DD1D-80734B26EA0E}"/>
          </ac:graphicFrameMkLst>
        </pc:graphicFrameChg>
      </pc:sldChg>
      <pc:sldChg chg="addSp delSp modSp add mod ord modClrScheme chgLayout">
        <pc:chgData name="Nadine Barroca" userId="b8454a01528e9ee3" providerId="LiveId" clId="{3E7C372D-1040-477B-A2BE-61B6ADB1B857}" dt="2026-01-19T19:57:08.812" v="1923"/>
        <pc:sldMkLst>
          <pc:docMk/>
          <pc:sldMk cId="2444885046" sldId="307"/>
        </pc:sldMkLst>
        <pc:spChg chg="add mod ord">
          <ac:chgData name="Nadine Barroca" userId="b8454a01528e9ee3" providerId="LiveId" clId="{3E7C372D-1040-477B-A2BE-61B6ADB1B857}" dt="2026-01-19T19:56:11.650" v="1912" actId="6549"/>
          <ac:spMkLst>
            <pc:docMk/>
            <pc:sldMk cId="2444885046" sldId="307"/>
            <ac:spMk id="3" creationId="{9DAC6A85-F498-6285-75C5-A4B5C67BB8D0}"/>
          </ac:spMkLst>
        </pc:spChg>
        <pc:spChg chg="del mod">
          <ac:chgData name="Nadine Barroca" userId="b8454a01528e9ee3" providerId="LiveId" clId="{3E7C372D-1040-477B-A2BE-61B6ADB1B857}" dt="2026-01-19T19:26:02.233" v="1660" actId="21"/>
          <ac:spMkLst>
            <pc:docMk/>
            <pc:sldMk cId="2444885046" sldId="307"/>
            <ac:spMk id="7" creationId="{DF752D83-B4F9-D9AF-1B31-45AC6C5AE198}"/>
          </ac:spMkLst>
        </pc:spChg>
        <pc:spChg chg="add mod">
          <ac:chgData name="Nadine Barroca" userId="b8454a01528e9ee3" providerId="LiveId" clId="{3E7C372D-1040-477B-A2BE-61B6ADB1B857}" dt="2026-01-19T19:30:07.990" v="1694"/>
          <ac:spMkLst>
            <pc:docMk/>
            <pc:sldMk cId="2444885046" sldId="307"/>
            <ac:spMk id="16" creationId="{7A24F38A-8259-A92E-75B2-ADCC9D866942}"/>
          </ac:spMkLst>
        </pc:spChg>
        <pc:spChg chg="add mod ord">
          <ac:chgData name="Nadine Barroca" userId="b8454a01528e9ee3" providerId="LiveId" clId="{3E7C372D-1040-477B-A2BE-61B6ADB1B857}" dt="2026-01-19T19:56:35.136" v="1916" actId="1076"/>
          <ac:spMkLst>
            <pc:docMk/>
            <pc:sldMk cId="2444885046" sldId="307"/>
            <ac:spMk id="17" creationId="{9791E3AD-0456-B1BC-D7FB-7E6482F1E1A7}"/>
          </ac:spMkLst>
        </pc:spChg>
        <pc:spChg chg="add mod">
          <ac:chgData name="Nadine Barroca" userId="b8454a01528e9ee3" providerId="LiveId" clId="{3E7C372D-1040-477B-A2BE-61B6ADB1B857}" dt="2026-01-19T19:56:20.400" v="1913" actId="1076"/>
          <ac:spMkLst>
            <pc:docMk/>
            <pc:sldMk cId="2444885046" sldId="307"/>
            <ac:spMk id="18" creationId="{09E2AA68-8DA9-848E-C818-E25ACA3A4062}"/>
          </ac:spMkLst>
        </pc:spChg>
        <pc:spChg chg="add mod">
          <ac:chgData name="Nadine Barroca" userId="b8454a01528e9ee3" providerId="LiveId" clId="{3E7C372D-1040-477B-A2BE-61B6ADB1B857}" dt="2026-01-19T19:56:27.110" v="1914" actId="1076"/>
          <ac:spMkLst>
            <pc:docMk/>
            <pc:sldMk cId="2444885046" sldId="307"/>
            <ac:spMk id="19" creationId="{98528F5B-8079-632C-5F7E-DEBDA27E3EDF}"/>
          </ac:spMkLst>
        </pc:spChg>
        <pc:spChg chg="add mod">
          <ac:chgData name="Nadine Barroca" userId="b8454a01528e9ee3" providerId="LiveId" clId="{3E7C372D-1040-477B-A2BE-61B6ADB1B857}" dt="2026-01-19T19:56:31.495" v="1915" actId="1076"/>
          <ac:spMkLst>
            <pc:docMk/>
            <pc:sldMk cId="2444885046" sldId="307"/>
            <ac:spMk id="20" creationId="{94781D1E-125C-A364-1028-29B6EDF56B21}"/>
          </ac:spMkLst>
        </pc:spChg>
        <pc:spChg chg="add del mod">
          <ac:chgData name="Nadine Barroca" userId="b8454a01528e9ee3" providerId="LiveId" clId="{3E7C372D-1040-477B-A2BE-61B6ADB1B857}" dt="2026-01-19T19:41:23.182" v="1815"/>
          <ac:spMkLst>
            <pc:docMk/>
            <pc:sldMk cId="2444885046" sldId="307"/>
            <ac:spMk id="21" creationId="{6C220B53-E9DE-E040-01B5-80B978FCE027}"/>
          </ac:spMkLst>
        </pc:spChg>
        <pc:spChg chg="add del mod">
          <ac:chgData name="Nadine Barroca" userId="b8454a01528e9ee3" providerId="LiveId" clId="{3E7C372D-1040-477B-A2BE-61B6ADB1B857}" dt="2026-01-19T19:51:41.601" v="1822" actId="21"/>
          <ac:spMkLst>
            <pc:docMk/>
            <pc:sldMk cId="2444885046" sldId="307"/>
            <ac:spMk id="22" creationId="{CA02FD3B-BAB7-7CC5-E53E-42E4C82ADFB2}"/>
          </ac:spMkLst>
        </pc:spChg>
        <pc:graphicFrameChg chg="add del mod modGraphic">
          <ac:chgData name="Nadine Barroca" userId="b8454a01528e9ee3" providerId="LiveId" clId="{3E7C372D-1040-477B-A2BE-61B6ADB1B857}" dt="2026-01-19T19:27:44.555" v="1679" actId="21"/>
          <ac:graphicFrameMkLst>
            <pc:docMk/>
            <pc:sldMk cId="2444885046" sldId="307"/>
            <ac:graphicFrameMk id="8" creationId="{1BCAB469-6658-DAAD-DB47-E37B2E41E71D}"/>
          </ac:graphicFrameMkLst>
        </pc:graphicFrameChg>
        <pc:graphicFrameChg chg="add del mod modGraphic">
          <ac:chgData name="Nadine Barroca" userId="b8454a01528e9ee3" providerId="LiveId" clId="{3E7C372D-1040-477B-A2BE-61B6ADB1B857}" dt="2026-01-19T19:41:04.585" v="1811" actId="21"/>
          <ac:graphicFrameMkLst>
            <pc:docMk/>
            <pc:sldMk cId="2444885046" sldId="307"/>
            <ac:graphicFrameMk id="9" creationId="{CC887E29-A5D6-124D-53A1-81F39D5B1548}"/>
          </ac:graphicFrameMkLst>
        </pc:graphicFrameChg>
        <pc:graphicFrameChg chg="add del mod">
          <ac:chgData name="Nadine Barroca" userId="b8454a01528e9ee3" providerId="LiveId" clId="{3E7C372D-1040-477B-A2BE-61B6ADB1B857}" dt="2026-01-19T19:29:45.232" v="1690" actId="21"/>
          <ac:graphicFrameMkLst>
            <pc:docMk/>
            <pc:sldMk cId="2444885046" sldId="307"/>
            <ac:graphicFrameMk id="10" creationId="{1BCAB469-6658-DAAD-DB47-E37B2E41E71D}"/>
          </ac:graphicFrameMkLst>
        </pc:graphicFrameChg>
        <pc:graphicFrameChg chg="add del mod modGraphic">
          <ac:chgData name="Nadine Barroca" userId="b8454a01528e9ee3" providerId="LiveId" clId="{3E7C372D-1040-477B-A2BE-61B6ADB1B857}" dt="2026-01-19T19:40:49.050" v="1809" actId="21"/>
          <ac:graphicFrameMkLst>
            <pc:docMk/>
            <pc:sldMk cId="2444885046" sldId="307"/>
            <ac:graphicFrameMk id="11" creationId="{4C797D1C-D96C-290A-B53A-474240A76B82}"/>
          </ac:graphicFrameMkLst>
        </pc:graphicFrameChg>
        <pc:graphicFrameChg chg="add del mod">
          <ac:chgData name="Nadine Barroca" userId="b8454a01528e9ee3" providerId="LiveId" clId="{3E7C372D-1040-477B-A2BE-61B6ADB1B857}" dt="2026-01-19T19:39:33.930" v="1752" actId="21"/>
          <ac:graphicFrameMkLst>
            <pc:docMk/>
            <pc:sldMk cId="2444885046" sldId="307"/>
            <ac:graphicFrameMk id="12" creationId="{A84BE98A-9737-B803-8951-0FE7E9E1C049}"/>
          </ac:graphicFrameMkLst>
        </pc:graphicFrameChg>
        <pc:graphicFrameChg chg="add del mod">
          <ac:chgData name="Nadine Barroca" userId="b8454a01528e9ee3" providerId="LiveId" clId="{3E7C372D-1040-477B-A2BE-61B6ADB1B857}" dt="2026-01-19T19:30:27.342" v="1695" actId="478"/>
          <ac:graphicFrameMkLst>
            <pc:docMk/>
            <pc:sldMk cId="2444885046" sldId="307"/>
            <ac:graphicFrameMk id="14" creationId="{1BCAB469-6658-DAAD-DB47-E37B2E41E71D}"/>
          </ac:graphicFrameMkLst>
        </pc:graphicFrameChg>
        <pc:graphicFrameChg chg="add del mod">
          <ac:chgData name="Nadine Barroca" userId="b8454a01528e9ee3" providerId="LiveId" clId="{3E7C372D-1040-477B-A2BE-61B6ADB1B857}" dt="2026-01-19T19:29:50.266" v="1693" actId="21"/>
          <ac:graphicFrameMkLst>
            <pc:docMk/>
            <pc:sldMk cId="2444885046" sldId="307"/>
            <ac:graphicFrameMk id="15" creationId="{5F8A0EAD-6382-8256-A458-F143F10D8CF4}"/>
          </ac:graphicFrameMkLst>
        </pc:graphicFrameChg>
        <pc:picChg chg="add del mod">
          <ac:chgData name="Nadine Barroca" userId="b8454a01528e9ee3" providerId="LiveId" clId="{3E7C372D-1040-477B-A2BE-61B6ADB1B857}" dt="2026-01-19T19:31:40.629" v="1708" actId="478"/>
          <ac:picMkLst>
            <pc:docMk/>
            <pc:sldMk cId="2444885046" sldId="307"/>
            <ac:picMk id="13" creationId="{F62B839C-B53F-25FF-2F0C-FDCA40097811}"/>
          </ac:picMkLst>
        </pc:picChg>
        <pc:picChg chg="add del mod">
          <ac:chgData name="Nadine Barroca" userId="b8454a01528e9ee3" providerId="LiveId" clId="{3E7C372D-1040-477B-A2BE-61B6ADB1B857}" dt="2026-01-19T19:53:09.196" v="1831" actId="478"/>
          <ac:picMkLst>
            <pc:docMk/>
            <pc:sldMk cId="2444885046" sldId="307"/>
            <ac:picMk id="24" creationId="{81224FB0-8CA5-67BC-978B-AA342D8A1672}"/>
          </ac:picMkLst>
        </pc:picChg>
        <pc:picChg chg="add mod">
          <ac:chgData name="Nadine Barroca" userId="b8454a01528e9ee3" providerId="LiveId" clId="{3E7C372D-1040-477B-A2BE-61B6ADB1B857}" dt="2026-01-19T19:56:39.238" v="1917" actId="1076"/>
          <ac:picMkLst>
            <pc:docMk/>
            <pc:sldMk cId="2444885046" sldId="307"/>
            <ac:picMk id="25" creationId="{2408F80F-ADE3-43E3-8CC1-F88D4FCA8EA9}"/>
          </ac:picMkLst>
        </pc:picChg>
      </pc:sldChg>
      <pc:sldChg chg="modSp add mod">
        <pc:chgData name="Nadine Barroca" userId="b8454a01528e9ee3" providerId="LiveId" clId="{3E7C372D-1040-477B-A2BE-61B6ADB1B857}" dt="2026-01-19T21:22:56.368" v="7336" actId="207"/>
        <pc:sldMkLst>
          <pc:docMk/>
          <pc:sldMk cId="702611315" sldId="308"/>
        </pc:sldMkLst>
        <pc:spChg chg="mod">
          <ac:chgData name="Nadine Barroca" userId="b8454a01528e9ee3" providerId="LiveId" clId="{3E7C372D-1040-477B-A2BE-61B6ADB1B857}" dt="2026-01-19T20:17:29.704" v="3038" actId="20577"/>
          <ac:spMkLst>
            <pc:docMk/>
            <pc:sldMk cId="702611315" sldId="308"/>
            <ac:spMk id="7" creationId="{1CC73B2C-9EEB-92B8-5DB2-399474C3B447}"/>
          </ac:spMkLst>
        </pc:spChg>
        <pc:spChg chg="mod">
          <ac:chgData name="Nadine Barroca" userId="b8454a01528e9ee3" providerId="LiveId" clId="{3E7C372D-1040-477B-A2BE-61B6ADB1B857}" dt="2026-01-19T21:22:52.063" v="7335" actId="207"/>
          <ac:spMkLst>
            <pc:docMk/>
            <pc:sldMk cId="702611315" sldId="308"/>
            <ac:spMk id="15" creationId="{B496FA90-22F8-56DB-1C9F-CE253C15CD95}"/>
          </ac:spMkLst>
        </pc:spChg>
        <pc:spChg chg="mod">
          <ac:chgData name="Nadine Barroca" userId="b8454a01528e9ee3" providerId="LiveId" clId="{3E7C372D-1040-477B-A2BE-61B6ADB1B857}" dt="2026-01-19T21:22:56.368" v="7336" actId="207"/>
          <ac:spMkLst>
            <pc:docMk/>
            <pc:sldMk cId="702611315" sldId="308"/>
            <ac:spMk id="20" creationId="{149954E6-277F-1EAA-3C63-8454C99CE0EA}"/>
          </ac:spMkLst>
        </pc:spChg>
      </pc:sldChg>
      <pc:sldChg chg="addSp delSp modSp new mod">
        <pc:chgData name="Nadine Barroca" userId="b8454a01528e9ee3" providerId="LiveId" clId="{3E7C372D-1040-477B-A2BE-61B6ADB1B857}" dt="2026-01-19T21:22:28.203" v="7333" actId="20577"/>
        <pc:sldMkLst>
          <pc:docMk/>
          <pc:sldMk cId="2015831035" sldId="309"/>
        </pc:sldMkLst>
        <pc:spChg chg="mod">
          <ac:chgData name="Nadine Barroca" userId="b8454a01528e9ee3" providerId="LiveId" clId="{3E7C372D-1040-477B-A2BE-61B6ADB1B857}" dt="2026-01-19T21:21:16.291" v="7296" actId="114"/>
          <ac:spMkLst>
            <pc:docMk/>
            <pc:sldMk cId="2015831035" sldId="309"/>
            <ac:spMk id="2" creationId="{9F40A178-E9D1-60C1-9FE0-A37EC3A56EA0}"/>
          </ac:spMkLst>
        </pc:spChg>
        <pc:spChg chg="mod">
          <ac:chgData name="Nadine Barroca" userId="b8454a01528e9ee3" providerId="LiveId" clId="{3E7C372D-1040-477B-A2BE-61B6ADB1B857}" dt="2026-01-19T21:22:28.203" v="7333" actId="20577"/>
          <ac:spMkLst>
            <pc:docMk/>
            <pc:sldMk cId="2015831035" sldId="309"/>
            <ac:spMk id="3" creationId="{347B8866-B3C1-1E7C-301B-601BF3AEF5EF}"/>
          </ac:spMkLst>
        </pc:spChg>
        <pc:graphicFrameChg chg="add del mod">
          <ac:chgData name="Nadine Barroca" userId="b8454a01528e9ee3" providerId="LiveId" clId="{3E7C372D-1040-477B-A2BE-61B6ADB1B857}" dt="2026-01-19T20:22:54.496" v="3419" actId="21"/>
          <ac:graphicFrameMkLst>
            <pc:docMk/>
            <pc:sldMk cId="2015831035" sldId="309"/>
            <ac:graphicFrameMk id="4" creationId="{A88609EC-79EC-BA06-531D-94DD9F5D371A}"/>
          </ac:graphicFrameMkLst>
        </pc:graphicFrameChg>
      </pc:sldChg>
      <pc:sldChg chg="modSp new del mod ord">
        <pc:chgData name="Nadine Barroca" userId="b8454a01528e9ee3" providerId="LiveId" clId="{3E7C372D-1040-477B-A2BE-61B6ADB1B857}" dt="2026-01-19T21:26:24.387" v="7402" actId="2696"/>
        <pc:sldMkLst>
          <pc:docMk/>
          <pc:sldMk cId="4284164744" sldId="310"/>
        </pc:sldMkLst>
        <pc:spChg chg="mod">
          <ac:chgData name="Nadine Barroca" userId="b8454a01528e9ee3" providerId="LiveId" clId="{3E7C372D-1040-477B-A2BE-61B6ADB1B857}" dt="2026-01-19T21:24:01.789" v="7353" actId="20577"/>
          <ac:spMkLst>
            <pc:docMk/>
            <pc:sldMk cId="4284164744" sldId="310"/>
            <ac:spMk id="2" creationId="{F1B0BA44-FDCF-B453-DE22-B0EE9E2290A9}"/>
          </ac:spMkLst>
        </pc:spChg>
        <pc:spChg chg="mod">
          <ac:chgData name="Nadine Barroca" userId="b8454a01528e9ee3" providerId="LiveId" clId="{3E7C372D-1040-477B-A2BE-61B6ADB1B857}" dt="2026-01-19T20:50:31.317" v="5761" actId="20577"/>
          <ac:spMkLst>
            <pc:docMk/>
            <pc:sldMk cId="4284164744" sldId="310"/>
            <ac:spMk id="3" creationId="{32BCA8A8-BB32-C8DF-778F-727643E57D9A}"/>
          </ac:spMkLst>
        </pc:spChg>
      </pc:sldChg>
      <pc:sldChg chg="modSp add mod">
        <pc:chgData name="Nadine Barroca" userId="b8454a01528e9ee3" providerId="LiveId" clId="{3E7C372D-1040-477B-A2BE-61B6ADB1B857}" dt="2026-01-19T21:26:42.245" v="7404" actId="207"/>
        <pc:sldMkLst>
          <pc:docMk/>
          <pc:sldMk cId="2795734539" sldId="311"/>
        </pc:sldMkLst>
        <pc:spChg chg="mod">
          <ac:chgData name="Nadine Barroca" userId="b8454a01528e9ee3" providerId="LiveId" clId="{3E7C372D-1040-477B-A2BE-61B6ADB1B857}" dt="2026-01-19T21:26:36.099" v="7403" actId="207"/>
          <ac:spMkLst>
            <pc:docMk/>
            <pc:sldMk cId="2795734539" sldId="311"/>
            <ac:spMk id="2" creationId="{0AB94B95-0562-E765-3644-728F834CA120}"/>
          </ac:spMkLst>
        </pc:spChg>
        <pc:spChg chg="mod">
          <ac:chgData name="Nadine Barroca" userId="b8454a01528e9ee3" providerId="LiveId" clId="{3E7C372D-1040-477B-A2BE-61B6ADB1B857}" dt="2026-01-19T21:26:42.245" v="7404" actId="207"/>
          <ac:spMkLst>
            <pc:docMk/>
            <pc:sldMk cId="2795734539" sldId="311"/>
            <ac:spMk id="3" creationId="{A82BDD15-EF60-3B35-E39C-0D177EC723EF}"/>
          </ac:spMkLst>
        </pc:spChg>
      </pc:sldChg>
      <pc:sldChg chg="addSp delSp modSp add mod chgLayout">
        <pc:chgData name="Nadine Barroca" userId="b8454a01528e9ee3" providerId="LiveId" clId="{3E7C372D-1040-477B-A2BE-61B6ADB1B857}" dt="2026-01-19T21:42:48.995" v="7731" actId="113"/>
        <pc:sldMkLst>
          <pc:docMk/>
          <pc:sldMk cId="3184131479" sldId="312"/>
        </pc:sldMkLst>
        <pc:spChg chg="del">
          <ac:chgData name="Nadine Barroca" userId="b8454a01528e9ee3" providerId="LiveId" clId="{3E7C372D-1040-477B-A2BE-61B6ADB1B857}" dt="2026-01-19T20:55:47.718" v="6261" actId="21"/>
          <ac:spMkLst>
            <pc:docMk/>
            <pc:sldMk cId="3184131479" sldId="312"/>
            <ac:spMk id="2" creationId="{2CCFD7E1-54CA-1D36-764B-647FBBF427AC}"/>
          </ac:spMkLst>
        </pc:spChg>
        <pc:spChg chg="del">
          <ac:chgData name="Nadine Barroca" userId="b8454a01528e9ee3" providerId="LiveId" clId="{3E7C372D-1040-477B-A2BE-61B6ADB1B857}" dt="2026-01-19T20:55:40.624" v="6260" actId="21"/>
          <ac:spMkLst>
            <pc:docMk/>
            <pc:sldMk cId="3184131479" sldId="312"/>
            <ac:spMk id="3" creationId="{2DD9D11B-1AA5-B1DB-CF01-DA756D4FE6A3}"/>
          </ac:spMkLst>
        </pc:spChg>
        <pc:spChg chg="add del mod">
          <ac:chgData name="Nadine Barroca" userId="b8454a01528e9ee3" providerId="LiveId" clId="{3E7C372D-1040-477B-A2BE-61B6ADB1B857}" dt="2026-01-19T20:56:06.942" v="6262" actId="700"/>
          <ac:spMkLst>
            <pc:docMk/>
            <pc:sldMk cId="3184131479" sldId="312"/>
            <ac:spMk id="5" creationId="{973A0A92-5A84-9D4D-15AA-7BAEECF00CED}"/>
          </ac:spMkLst>
        </pc:spChg>
        <pc:spChg chg="add del mod">
          <ac:chgData name="Nadine Barroca" userId="b8454a01528e9ee3" providerId="LiveId" clId="{3E7C372D-1040-477B-A2BE-61B6ADB1B857}" dt="2026-01-19T20:56:06.942" v="6262" actId="700"/>
          <ac:spMkLst>
            <pc:docMk/>
            <pc:sldMk cId="3184131479" sldId="312"/>
            <ac:spMk id="7" creationId="{3EEB1861-AC9D-361D-786A-6EACDFB98D5E}"/>
          </ac:spMkLst>
        </pc:spChg>
        <pc:spChg chg="add mod ord">
          <ac:chgData name="Nadine Barroca" userId="b8454a01528e9ee3" providerId="LiveId" clId="{3E7C372D-1040-477B-A2BE-61B6ADB1B857}" dt="2026-01-19T21:37:38.601" v="7477" actId="122"/>
          <ac:spMkLst>
            <pc:docMk/>
            <pc:sldMk cId="3184131479" sldId="312"/>
            <ac:spMk id="8" creationId="{D87F587B-30C3-E966-F026-89FB05980B9F}"/>
          </ac:spMkLst>
        </pc:spChg>
        <pc:spChg chg="add mod ord">
          <ac:chgData name="Nadine Barroca" userId="b8454a01528e9ee3" providerId="LiveId" clId="{3E7C372D-1040-477B-A2BE-61B6ADB1B857}" dt="2026-01-19T21:42:48.995" v="7731" actId="113"/>
          <ac:spMkLst>
            <pc:docMk/>
            <pc:sldMk cId="3184131479" sldId="312"/>
            <ac:spMk id="9" creationId="{04C2B7B4-64F7-B0B0-7234-F876C44556E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8454a01528e9ee3/Desktop/Luso%20Board%20Activity/Annual%20Meeting%202026/Char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b8454a01528e9ee3/Desktop/Luso%20Board%20Activity/Annual%20Meeting%202026/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0A-46B5-8603-AA7363BAA5BE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0A-46B5-8603-AA7363BAA5BE}"/>
              </c:ext>
            </c:extLst>
          </c:dPt>
          <c:dLbls>
            <c:dLbl>
              <c:idx val="0"/>
              <c:layout>
                <c:manualLayout>
                  <c:x val="-0.22327790973871733"/>
                  <c:y val="-0.112413958818527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/>
                      <a:t>CA</a:t>
                    </a:r>
                    <a:r>
                      <a:rPr lang="en-US" sz="2800" baseline="0"/>
                      <a:t> 65%</a:t>
                    </a:r>
                    <a:endParaRPr lang="en-US" sz="28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09976247030878"/>
                      <c:h val="0.1044600938967136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F0A-46B5-8603-AA7363BAA5BE}"/>
                </c:ext>
              </c:extLst>
            </c:dLbl>
            <c:dLbl>
              <c:idx val="1"/>
              <c:layout>
                <c:manualLayout>
                  <c:x val="0.1425176276955879"/>
                  <c:y val="7.9714613138146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/>
                      <a:t>Other </a:t>
                    </a:r>
                    <a:fld id="{49659EA2-7448-4FB2-82E1-B12B95380FF6}" type="VALUE">
                      <a:rPr lang="en-US" sz="2800"/>
                      <a:pPr algn="ctr" rtl="0">
                        <a:defRPr lang="en-US" sz="2800" b="1">
                          <a:solidFill>
                            <a:sysClr val="window" lastClr="FFFFFF"/>
                          </a:solidFill>
                        </a:defRPr>
                      </a:pPr>
                      <a:t>[VALUE]</a:t>
                    </a:fld>
                    <a:endParaRPr lang="en-US" sz="28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800" b="1" i="0" u="none" strike="noStrike" kern="1200" baseline="0">
                      <a:solidFill>
                        <a:sysClr val="window" lastClr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1045130641325"/>
                      <c:h val="0.223004694835680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0A-46B5-8603-AA7363BAA5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Sheet1!$B$20:$B$21</c:f>
              <c:strCache>
                <c:ptCount val="2"/>
                <c:pt idx="0">
                  <c:v>CA </c:v>
                </c:pt>
                <c:pt idx="1">
                  <c:v>Other States &amp; Intl</c:v>
                </c:pt>
              </c:strCache>
            </c:strRef>
          </c:cat>
          <c:val>
            <c:numRef>
              <c:f>Sheet1!$C$20:$C$21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0A-46B5-8603-AA7363BAA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91445348992393"/>
          <c:y val="2.2700579197884704E-2"/>
          <c:w val="0.65334623426309002"/>
          <c:h val="0.95459884160423059"/>
        </c:manualLayout>
      </c:layout>
      <c:pieChart>
        <c:varyColors val="1"/>
        <c:ser>
          <c:idx val="0"/>
          <c:order val="0"/>
          <c:tx>
            <c:strRef>
              <c:f>Sheet1!$B$5</c:f>
              <c:strCache>
                <c:ptCount val="1"/>
                <c:pt idx="0">
                  <c:v>Chart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A22-45B8-B351-51C43C6F9E7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A22-45B8-B351-51C43C6F9E7A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A22-45B8-B351-51C43C6F9E7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A22-45B8-B351-51C43C6F9E7A}"/>
              </c:ext>
            </c:extLst>
          </c:dPt>
          <c:dLbls>
            <c:dLbl>
              <c:idx val="0"/>
              <c:layout>
                <c:manualLayout>
                  <c:x val="-0.20930316667367896"/>
                  <c:y val="0.125067804024496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rPr>
                      <a:t>Age: 40-65</a:t>
                    </a:r>
                  </a:p>
                  <a:p>
                    <a:pPr algn="ctr" rtl="0">
                      <a:defRPr lang="en-US" sz="2800">
                        <a:solidFill>
                          <a:sysClr val="window" lastClr="FFFFFF"/>
                        </a:solidFill>
                      </a:defRPr>
                    </a:pPr>
                    <a:fld id="{CE6F7855-EA37-46D6-A3C4-BA69954162E7}" type="PERCENTAGE">
                      <a: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2800">
                          <a:solidFill>
                            <a:sysClr val="window" lastClr="FFFFFF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800" b="1" i="0" u="none" strike="noStrike" kern="1200" baseline="0">
                      <a:solidFill>
                        <a:sysClr val="window" lastClr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6943478395471"/>
                      <c:h val="0.271283582089552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A22-45B8-B351-51C43C6F9E7A}"/>
                </c:ext>
              </c:extLst>
            </c:dLbl>
            <c:dLbl>
              <c:idx val="1"/>
              <c:layout>
                <c:manualLayout>
                  <c:x val="7.9419057466596048E-3"/>
                  <c:y val="-0.135708519098111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/>
                      <a:t>Over</a:t>
                    </a:r>
                    <a:r>
                      <a:rPr lang="en-US" sz="2800" baseline="0"/>
                      <a:t> 65</a:t>
                    </a:r>
                  </a:p>
                  <a:p>
                    <a:pPr>
                      <a:defRPr sz="2800"/>
                    </a:pPr>
                    <a:fld id="{2E9714C4-E217-4E05-895D-A9E601EA0FA1}" type="PERCENTAGE">
                      <a:rPr lang="en-US" sz="2800"/>
                      <a:pPr>
                        <a:defRPr sz="2800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7039681480493"/>
                      <c:h val="0.224241911151525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A22-45B8-B351-51C43C6F9E7A}"/>
                </c:ext>
              </c:extLst>
            </c:dLbl>
            <c:dLbl>
              <c:idx val="2"/>
              <c:layout>
                <c:manualLayout>
                  <c:x val="0.17661934472174026"/>
                  <c:y val="6.29719266795666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rPr>
                      <a:t>Age: 25-39</a:t>
                    </a:r>
                  </a:p>
                  <a:p>
                    <a:pPr algn="ctr" rtl="0">
                      <a:defRPr lang="en-US" sz="2800">
                        <a:solidFill>
                          <a:sysClr val="window" lastClr="FFFFFF"/>
                        </a:solidFill>
                      </a:defRPr>
                    </a:pPr>
                    <a:fld id="{7DCB88C6-15DD-412C-9294-59B56C8FF443}" type="PERCENTAGE">
                      <a: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2800">
                          <a:solidFill>
                            <a:sysClr val="window" lastClr="FFFFFF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2800" b="1" i="0" u="none" strike="noStrike" kern="1200" baseline="0">
                      <a:solidFill>
                        <a:sysClr val="window" lastClr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04204290977389"/>
                      <c:h val="0.187791044776119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A22-45B8-B351-51C43C6F9E7A}"/>
                </c:ext>
              </c:extLst>
            </c:dLbl>
            <c:dLbl>
              <c:idx val="3"/>
              <c:layout>
                <c:manualLayout>
                  <c:x val="0.10443347123982384"/>
                  <c:y val="7.24111102516920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rPr>
                      <a:t>Under 25</a:t>
                    </a:r>
                  </a:p>
                  <a:p>
                    <a:pPr algn="ctr" rtl="0">
                      <a:defRPr lang="en-US" sz="2800">
                        <a:solidFill>
                          <a:sysClr val="window" lastClr="FFFFFF"/>
                        </a:solidFill>
                      </a:defRPr>
                    </a:pPr>
                    <a:fld id="{9712F9EF-F1C9-4C9F-82A6-475C4D13B493}" type="PERCENTAGE">
                      <a:rPr lang="en-US" sz="2800" b="1" i="0" u="none" strike="noStrike" kern="1200" baseline="0">
                        <a:solidFill>
                          <a:sysClr val="window" lastClr="FFFFFF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2800">
                          <a:solidFill>
                            <a:sysClr val="window" lastClr="FFFFFF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800" b="1" i="0" u="none" strike="noStrike" kern="1200" baseline="0">
                      <a:solidFill>
                        <a:sysClr val="window" lastClr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A22-45B8-B351-51C43C6F9E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Sheet1!$B$6:$B$9</c:f>
              <c:numCache>
                <c:formatCode>0%</c:formatCode>
                <c:ptCount val="4"/>
                <c:pt idx="0">
                  <c:v>0.35</c:v>
                </c:pt>
                <c:pt idx="1">
                  <c:v>0.3</c:v>
                </c:pt>
                <c:pt idx="2">
                  <c:v>0.25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A22-45B8-B351-51C43C6F9E7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Sheet1!$C$5</c15:sqref>
                        </c15:formulaRef>
                      </c:ext>
                    </c:extLst>
                    <c:strCache>
                      <c:ptCount val="1"/>
                      <c:pt idx="0">
                        <c:v>Age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2"/>
                    </a:solidFill>
                    <a:ln>
                      <a:noFill/>
                    </a:ln>
                    <a:effectLst>
                      <a:outerShdw blurRad="317500" algn="ctr" rotWithShape="0">
                        <a:prstClr val="black">
                          <a:alpha val="25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A-AA22-45B8-B351-51C43C6F9E7A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4"/>
                    </a:solidFill>
                    <a:ln>
                      <a:noFill/>
                    </a:ln>
                    <a:effectLst>
                      <a:outerShdw blurRad="317500" algn="ctr" rotWithShape="0">
                        <a:prstClr val="black">
                          <a:alpha val="25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C-AA22-45B8-B351-51C43C6F9E7A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6"/>
                    </a:solidFill>
                    <a:ln>
                      <a:noFill/>
                    </a:ln>
                    <a:effectLst>
                      <a:outerShdw blurRad="317500" algn="ctr" rotWithShape="0">
                        <a:prstClr val="black">
                          <a:alpha val="25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0E-AA22-45B8-B351-51C43C6F9E7A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>
                      <a:noFill/>
                    </a:ln>
                    <a:effectLst>
                      <a:outerShdw blurRad="317500" algn="ctr" rotWithShape="0">
                        <a:prstClr val="black">
                          <a:alpha val="25000"/>
                        </a:prstClr>
                      </a:outerShdw>
                    </a:effectLst>
                  </c:spPr>
                  <c:extLst>
                    <c:ext xmlns:c16="http://schemas.microsoft.com/office/drawing/2014/chart" uri="{C3380CC4-5D6E-409C-BE32-E72D297353CC}">
                      <c16:uniqueId val="{00000010-AA22-45B8-B351-51C43C6F9E7A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Sheet1!$C$6:$C$9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AA22-45B8-B351-51C43C6F9E7A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39D4F6-41D1-43E6-8EFE-87AB18DF69C1}" authorId="{AF88CF0A-87EF-71BC-C9EF-56D55E2BA619}" created="2026-01-12T20:43:38.295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Maria, it is my understanding that we will have 1 director seat available. Will we receive nominations prior to the meeting?</a:t>
        </a:r>
      </a:p>
    </p188:txBody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0AB27E-C0E7-483E-AC89-483A53F7DC63}" authorId="{AF88CF0A-87EF-71BC-C9EF-56D55E2BA619}" created="2026-01-12T20:44:01.586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US"/>
          <a:t>These are the current posters for 2025</a:t>
        </a:r>
      </a:p>
    </p188:txBody>
  </p188:cm>
</p188:cmLst>
</file>

<file path=ppt/comments/modernComment_10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CFD291-7001-4B4A-B7EC-519BA8D78C46}" authorId="{AF88CF0A-87EF-71BC-C9EF-56D55E2BA619}" created="2026-01-12T20:44:16.014">
    <pc:sldMkLst xmlns:pc="http://schemas.microsoft.com/office/powerpoint/2013/main/command">
      <pc:docMk/>
      <pc:sldMk cId="0" sldId="262"/>
    </pc:sldMkLst>
    <p188:txBody>
      <a:bodyPr/>
      <a:lstStyle/>
      <a:p>
        <a:r>
          <a:rPr lang="en-US"/>
          <a:t>These are the updated numbers for 2025</a:t>
        </a:r>
      </a:p>
    </p188:txBody>
  </p188:cm>
</p188:cmLst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E7E625-87A0-441A-BBF1-844B5FD4A973}" authorId="{AF88CF0A-87EF-71BC-C9EF-56D55E2BA619}" created="2026-01-12T20:44:35.188">
    <pc:sldMkLst xmlns:pc="http://schemas.microsoft.com/office/powerpoint/2013/main/command">
      <pc:docMk/>
      <pc:sldMk cId="0" sldId="263"/>
    </pc:sldMkLst>
    <p188:txBody>
      <a:bodyPr/>
      <a:lstStyle/>
      <a:p>
        <a:r>
          <a:rPr lang="en-US"/>
          <a:t>These are the updated numbers for 2025</a:t>
        </a:r>
      </a:p>
    </p188:txBody>
  </p188:cm>
</p188:cmLst>
</file>

<file path=ppt/comments/modernComment_10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15505A7-A194-4C74-89B5-28F9ADEF73D8}" authorId="{AF88CF0A-87EF-71BC-C9EF-56D55E2BA619}" created="2026-01-12T20:44:58.858">
    <pc:sldMkLst xmlns:pc="http://schemas.microsoft.com/office/powerpoint/2013/main/command">
      <pc:docMk/>
      <pc:sldMk cId="0" sldId="267"/>
    </pc:sldMkLst>
    <p188:txBody>
      <a:bodyPr/>
      <a:lstStyle/>
      <a:p>
        <a:r>
          <a:rPr lang="en-US"/>
          <a:t>Does Brad typically add to the presentation himself?</a:t>
        </a:r>
      </a:p>
    </p188:txBody>
  </p188:cm>
</p188:cmLst>
</file>

<file path=ppt/comments/modernComment_10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B41AD8-EB42-48D8-9EC7-32B626E000E0}" authorId="{AF88CF0A-87EF-71BC-C9EF-56D55E2BA619}" created="2026-01-12T20:45:10.413">
    <pc:sldMkLst xmlns:pc="http://schemas.microsoft.com/office/powerpoint/2013/main/command">
      <pc:docMk/>
      <pc:sldMk cId="0" sldId="268"/>
    </pc:sldMkLst>
    <p188:txBody>
      <a:bodyPr/>
      <a:lstStyle/>
      <a:p>
        <a:r>
          <a:rPr lang="en-US"/>
          <a:t>Updated with 2025 photos</a:t>
        </a:r>
      </a:p>
    </p188:txBody>
  </p188:cm>
</p188:cmLst>
</file>

<file path=ppt/comments/modernComment_10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A5253D-5C31-4C6E-8205-5E98155F4D1A}" authorId="{AF88CF0A-87EF-71BC-C9EF-56D55E2BA619}" created="2026-01-12T20:45:40.984">
    <pc:sldMkLst xmlns:pc="http://schemas.microsoft.com/office/powerpoint/2013/main/command">
      <pc:docMk/>
      <pc:sldMk cId="0" sldId="269"/>
    </pc:sldMkLst>
    <p188:txBody>
      <a:bodyPr/>
      <a:lstStyle/>
      <a:p>
        <a:r>
          <a:rPr lang="en-US"/>
          <a:t>Updated with 2025 financials, but please verify for accuracy.</a:t>
        </a:r>
      </a:p>
    </p188:txBody>
  </p188:cm>
</p188:cmLst>
</file>

<file path=ppt/comments/modernComment_10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CD7A84-B065-42F6-85C7-44586A8839BD}" authorId="{AF88CF0A-87EF-71BC-C9EF-56D55E2BA619}" created="2026-01-12T20:46:00.757">
    <pc:sldMkLst xmlns:pc="http://schemas.microsoft.com/office/powerpoint/2013/main/command">
      <pc:docMk/>
      <pc:sldMk cId="0" sldId="270"/>
    </pc:sldMkLst>
    <p188:txBody>
      <a:bodyPr/>
      <a:lstStyle/>
      <a:p>
        <a:r>
          <a:rPr lang="en-US"/>
          <a:t>I hid this slide since these details are broken down in the previous slide.</a:t>
        </a:r>
      </a:p>
    </p188:txBody>
  </p188:cm>
</p188:cmLst>
</file>

<file path=ppt/comments/modernComment_1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1DC813-6A12-42F7-A8DF-C576429A2709}" authorId="{AF88CF0A-87EF-71BC-C9EF-56D55E2BA619}" created="2026-01-12T20:46:11.613">
    <pc:sldMkLst xmlns:pc="http://schemas.microsoft.com/office/powerpoint/2013/main/command">
      <pc:docMk/>
      <pc:sldMk cId="0" sldId="271"/>
    </pc:sldMkLst>
    <p188:txBody>
      <a:bodyPr/>
      <a:lstStyle/>
      <a:p>
        <a:r>
          <a:rPr lang="en-US"/>
          <a:t>Will Brad add to this section?</a:t>
        </a:r>
      </a:p>
    </p188:txBody>
  </p188:cm>
</p188:cmLst>
</file>

<file path=ppt/comments/modernComment_11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2FA2AA-0AE6-46FC-975E-B16924EED581}" authorId="{AF88CF0A-87EF-71BC-C9EF-56D55E2BA619}" created="2026-01-12T20:46:37.493">
    <pc:sldMkLst xmlns:pc="http://schemas.microsoft.com/office/powerpoint/2013/main/command">
      <pc:docMk/>
      <pc:sldMk cId="0" sldId="273"/>
    </pc:sldMkLst>
    <p188:txBody>
      <a:bodyPr/>
      <a:lstStyle/>
      <a:p>
        <a:r>
          <a:rPr lang="en-US"/>
          <a:t>Updated with the current date and location for the 2026 golf tournament.</a:t>
        </a:r>
      </a:p>
    </p188:txBody>
  </p188:cm>
</p188:cmLst>
</file>

<file path=ppt/comments/modernComment_11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9CBDAA-AF6D-43F7-B25D-AFFB4A4D5161}" authorId="{AF88CF0A-87EF-71BC-C9EF-56D55E2BA619}" created="2026-01-12T20:46:55.659">
    <pc:sldMkLst xmlns:pc="http://schemas.microsoft.com/office/powerpoint/2013/main/command">
      <pc:docMk/>
      <pc:sldMk cId="0" sldId="274"/>
    </pc:sldMkLst>
    <p188:txBody>
      <a:bodyPr/>
      <a:lstStyle/>
      <a:p>
        <a:r>
          <a:rPr lang="en-US"/>
          <a:t>This is updated with the current active LAEF Members</a:t>
        </a:r>
      </a:p>
    </p188:txBody>
  </p188:cm>
</p188:cmLst>
</file>

<file path=ppt/comments/modernComment_11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6422E7-1C8C-453F-9542-59CE426AF275}" authorId="{AF88CF0A-87EF-71BC-C9EF-56D55E2BA619}" created="2026-01-12T20:47:08.824">
    <pc:sldMkLst xmlns:pc="http://schemas.microsoft.com/office/powerpoint/2013/main/command">
      <pc:docMk/>
      <pc:sldMk cId="0" sldId="275"/>
    </pc:sldMkLst>
    <p188:txBody>
      <a:bodyPr/>
      <a:lstStyle/>
      <a:p>
        <a:r>
          <a:rPr lang="en-US"/>
          <a:t>This is updated with the current active LAEF Member counts</a:t>
        </a:r>
      </a:p>
    </p188:txBody>
  </p188:cm>
</p188:cmLst>
</file>

<file path=ppt/comments/modernComment_11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84089E-4992-4022-A5A8-C474D73C3DB0}" authorId="{AF88CF0A-87EF-71BC-C9EF-56D55E2BA619}" created="2026-01-12T20:47:29.188">
    <pc:sldMkLst xmlns:pc="http://schemas.microsoft.com/office/powerpoint/2013/main/command">
      <pc:docMk/>
      <pc:sldMk cId="0" sldId="277"/>
    </pc:sldMkLst>
    <p188:txBody>
      <a:bodyPr/>
      <a:lstStyle/>
      <a:p>
        <a:r>
          <a:rPr lang="en-US"/>
          <a:t>I will connect with Sue and update this slide and the next.</a:t>
        </a:r>
      </a:p>
    </p188:txBody>
  </p188:cm>
</p188:cmLst>
</file>

<file path=ppt/comments/modernComment_11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993611-1F16-42A9-856A-F83D2ED9632D}" authorId="{AF88CF0A-87EF-71BC-C9EF-56D55E2BA619}" created="2026-01-12T20:48:15.780">
    <pc:sldMkLst xmlns:pc="http://schemas.microsoft.com/office/powerpoint/2013/main/command">
      <pc:docMk/>
      <pc:sldMk cId="0" sldId="279"/>
    </pc:sldMkLst>
    <p188:txBody>
      <a:bodyPr/>
      <a:lstStyle/>
      <a:p>
        <a:r>
          <a:rPr lang="en-US"/>
          <a:t>I will connect with Nadine to update with information.</a:t>
        </a:r>
      </a:p>
    </p188:txBody>
  </p188:cm>
</p188:cmLst>
</file>

<file path=ppt/comments/modernComment_11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33D1EF-CA68-4496-8911-986528C8687F}" authorId="{AF88CF0A-87EF-71BC-C9EF-56D55E2BA619}" created="2026-01-12T20:49:09.938">
    <pc:sldMkLst xmlns:pc="http://schemas.microsoft.com/office/powerpoint/2013/main/command">
      <pc:docMk/>
      <pc:sldMk cId="0" sldId="282"/>
    </pc:sldMkLst>
    <p188:txBody>
      <a:bodyPr/>
      <a:lstStyle/>
      <a:p>
        <a:r>
          <a:rPr lang="en-US"/>
          <a:t>I will connect with Dr. Bettencourt on this.</a:t>
        </a:r>
      </a:p>
    </p188:txBody>
  </p188:cm>
</p188:cmLst>
</file>

<file path=ppt/comments/modernComment_11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B19993-53D0-4B27-A4E0-BD57CD554607}" authorId="{AF88CF0A-87EF-71BC-C9EF-56D55E2BA619}" created="2026-01-12T20:49:31.886">
    <pc:sldMkLst xmlns:pc="http://schemas.microsoft.com/office/powerpoint/2013/main/command">
      <pc:docMk/>
      <pc:sldMk cId="0" sldId="284"/>
    </pc:sldMkLst>
    <p188:txBody>
      <a:bodyPr/>
      <a:lstStyle/>
      <a:p>
        <a:r>
          <a:rPr lang="en-US"/>
          <a:t>I hid the following slides since we did not have a Youth Summer Camp in 2025.</a:t>
        </a:r>
      </a:p>
    </p188:txBody>
  </p188:cm>
</p188:cmLst>
</file>

<file path=ppt/comments/modernComment_11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590073-48F7-4A94-98A0-83A6A6A38248}" authorId="{AF88CF0A-87EF-71BC-C9EF-56D55E2BA619}" created="2026-01-12T20:49:58.385">
    <pc:sldMkLst xmlns:pc="http://schemas.microsoft.com/office/powerpoint/2013/main/command">
      <pc:docMk/>
      <pc:sldMk cId="0" sldId="287"/>
    </pc:sldMkLst>
    <p188:txBody>
      <a:bodyPr/>
      <a:lstStyle/>
      <a:p>
        <a:r>
          <a:rPr lang="en-US"/>
          <a:t>Will connect with Nancy on this.</a:t>
        </a:r>
      </a:p>
    </p188:txBody>
  </p188:cm>
</p188:cmLst>
</file>

<file path=ppt/comments/modernComment_12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3CE59C-EF2B-4CF6-BEA2-DEE72EB3BBC9}" authorId="{AF88CF0A-87EF-71BC-C9EF-56D55E2BA619}" created="2026-01-12T20:50:15.163">
    <pc:sldMkLst xmlns:pc="http://schemas.microsoft.com/office/powerpoint/2013/main/command">
      <pc:docMk/>
      <pc:sldMk cId="0" sldId="288"/>
    </pc:sldMkLst>
    <p188:txBody>
      <a:bodyPr/>
      <a:lstStyle/>
      <a:p>
        <a:r>
          <a:rPr lang="en-US"/>
          <a:t>Who should I contact to update this information?</a:t>
        </a:r>
      </a:p>
    </p188:txBody>
  </p188:cm>
</p188:cmLst>
</file>

<file path=ppt/comments/modernComment_122_2ED329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0449AA-9929-42DD-B04F-D2E461B6D3CC}" authorId="{AF88CF0A-87EF-71BC-C9EF-56D55E2BA619}" created="2026-01-12T20:42:50.462">
    <pc:sldMkLst xmlns:pc="http://schemas.microsoft.com/office/powerpoint/2013/main/command">
      <pc:docMk/>
      <pc:sldMk cId="785590638" sldId="290"/>
    </pc:sldMkLst>
    <p188:txBody>
      <a:bodyPr/>
      <a:lstStyle/>
      <a:p>
        <a:r>
          <a:rPr lang="en-US"/>
          <a:t>Maria, I added slides for the moment of silence, roll call, and 2024 annual meeting agenda approval. Feel free to remove any of these if necessary.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91316-4C2B-4550-8DBD-DD5828848D17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BE4C8-86F7-4056-B8D9-3213A7CC8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5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BE4C8-86F7-4056-B8D9-3213A7CC8F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1E841-54EB-A39B-70CA-7FEE28AA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F909FD-7B57-A8B8-1B2A-2E228D89A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C4D50-DDC5-5B43-2F61-AFF1C7588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C6CCE-3AD7-6593-ED3F-489E2E9DE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BE4C8-86F7-4056-B8D9-3213A7CC8F4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BE4C8-86F7-4056-B8D9-3213A7CC8F4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13462C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7263"/>
            <a:ext cx="3789679" cy="4153535"/>
          </a:xfrm>
          <a:custGeom>
            <a:avLst/>
            <a:gdLst/>
            <a:ahLst/>
            <a:cxnLst/>
            <a:rect l="l" t="t" r="r" b="b"/>
            <a:pathLst>
              <a:path w="3789679" h="4153535">
                <a:moveTo>
                  <a:pt x="41361" y="4153436"/>
                </a:moveTo>
                <a:lnTo>
                  <a:pt x="148537" y="3996019"/>
                </a:lnTo>
                <a:lnTo>
                  <a:pt x="1829644" y="3996019"/>
                </a:lnTo>
                <a:lnTo>
                  <a:pt x="2007756" y="3734170"/>
                </a:lnTo>
                <a:lnTo>
                  <a:pt x="326790" y="3734170"/>
                </a:lnTo>
                <a:lnTo>
                  <a:pt x="593958" y="3341398"/>
                </a:lnTo>
                <a:lnTo>
                  <a:pt x="2274924" y="3341397"/>
                </a:lnTo>
                <a:lnTo>
                  <a:pt x="2453120" y="3079409"/>
                </a:lnTo>
                <a:lnTo>
                  <a:pt x="772070" y="3079409"/>
                </a:lnTo>
                <a:lnTo>
                  <a:pt x="1039237" y="2686776"/>
                </a:lnTo>
                <a:lnTo>
                  <a:pt x="2720288" y="2686776"/>
                </a:lnTo>
                <a:lnTo>
                  <a:pt x="2898625" y="2424928"/>
                </a:lnTo>
                <a:lnTo>
                  <a:pt x="1217630" y="2424928"/>
                </a:lnTo>
                <a:lnTo>
                  <a:pt x="1484798" y="2032155"/>
                </a:lnTo>
                <a:lnTo>
                  <a:pt x="3165793" y="2032155"/>
                </a:lnTo>
                <a:lnTo>
                  <a:pt x="3343961" y="1770307"/>
                </a:lnTo>
                <a:lnTo>
                  <a:pt x="1662910" y="1770307"/>
                </a:lnTo>
                <a:lnTo>
                  <a:pt x="1930078" y="1377646"/>
                </a:lnTo>
                <a:lnTo>
                  <a:pt x="3611129" y="1377646"/>
                </a:lnTo>
                <a:lnTo>
                  <a:pt x="3789297" y="1115573"/>
                </a:lnTo>
                <a:lnTo>
                  <a:pt x="2108190" y="1115573"/>
                </a:lnTo>
                <a:lnTo>
                  <a:pt x="2867273" y="0"/>
                </a:lnTo>
                <a:lnTo>
                  <a:pt x="0" y="171"/>
                </a:lnTo>
                <a:lnTo>
                  <a:pt x="0" y="4092685"/>
                </a:lnTo>
                <a:lnTo>
                  <a:pt x="41361" y="4153436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050535"/>
            <a:ext cx="1116965" cy="262255"/>
          </a:xfrm>
          <a:custGeom>
            <a:avLst/>
            <a:gdLst/>
            <a:ahLst/>
            <a:cxnLst/>
            <a:rect l="l" t="t" r="r" b="b"/>
            <a:pathLst>
              <a:path w="1116965" h="262254">
                <a:moveTo>
                  <a:pt x="0" y="261988"/>
                </a:moveTo>
                <a:lnTo>
                  <a:pt x="938804" y="261988"/>
                </a:lnTo>
                <a:lnTo>
                  <a:pt x="1116915" y="0"/>
                </a:lnTo>
                <a:lnTo>
                  <a:pt x="0" y="0"/>
                </a:lnTo>
                <a:lnTo>
                  <a:pt x="0" y="261988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705297"/>
            <a:ext cx="671830" cy="262255"/>
          </a:xfrm>
          <a:custGeom>
            <a:avLst/>
            <a:gdLst/>
            <a:ahLst/>
            <a:cxnLst/>
            <a:rect l="l" t="t" r="r" b="b"/>
            <a:pathLst>
              <a:path w="671830" h="262254">
                <a:moveTo>
                  <a:pt x="0" y="261848"/>
                </a:moveTo>
                <a:lnTo>
                  <a:pt x="493243" y="261848"/>
                </a:lnTo>
                <a:lnTo>
                  <a:pt x="671636" y="0"/>
                </a:lnTo>
                <a:lnTo>
                  <a:pt x="0" y="0"/>
                </a:lnTo>
                <a:lnTo>
                  <a:pt x="0" y="261848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4395914"/>
            <a:ext cx="1562735" cy="262255"/>
          </a:xfrm>
          <a:custGeom>
            <a:avLst/>
            <a:gdLst/>
            <a:ahLst/>
            <a:cxnLst/>
            <a:rect l="l" t="t" r="r" b="b"/>
            <a:pathLst>
              <a:path w="1562735" h="262254">
                <a:moveTo>
                  <a:pt x="0" y="261848"/>
                </a:moveTo>
                <a:lnTo>
                  <a:pt x="1384083" y="261848"/>
                </a:lnTo>
                <a:lnTo>
                  <a:pt x="1562476" y="0"/>
                </a:lnTo>
                <a:lnTo>
                  <a:pt x="0" y="0"/>
                </a:lnTo>
                <a:lnTo>
                  <a:pt x="0" y="261848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0" y="6359918"/>
            <a:ext cx="226695" cy="366395"/>
          </a:xfrm>
          <a:custGeom>
            <a:avLst/>
            <a:gdLst/>
            <a:ahLst/>
            <a:cxnLst/>
            <a:rect l="l" t="t" r="r" b="b"/>
            <a:pathLst>
              <a:path w="226695" h="366395">
                <a:moveTo>
                  <a:pt x="0" y="365834"/>
                </a:moveTo>
                <a:lnTo>
                  <a:pt x="226075" y="0"/>
                </a:lnTo>
                <a:lnTo>
                  <a:pt x="0" y="0"/>
                </a:lnTo>
                <a:lnTo>
                  <a:pt x="0" y="365834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04542" y="3871340"/>
            <a:ext cx="14589125" cy="1818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1">
                <a:solidFill>
                  <a:srgbClr val="0D2C1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80842" y="5389245"/>
            <a:ext cx="12927330" cy="1604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05916"/>
            <a:ext cx="18288000" cy="8895715"/>
          </a:xfrm>
          <a:custGeom>
            <a:avLst/>
            <a:gdLst/>
            <a:ahLst/>
            <a:cxnLst/>
            <a:rect l="l" t="t" r="r" b="b"/>
            <a:pathLst>
              <a:path w="18288000" h="8895715">
                <a:moveTo>
                  <a:pt x="0" y="8895562"/>
                </a:moveTo>
                <a:lnTo>
                  <a:pt x="18288000" y="8895562"/>
                </a:lnTo>
                <a:lnTo>
                  <a:pt x="18288000" y="0"/>
                </a:lnTo>
                <a:lnTo>
                  <a:pt x="0" y="0"/>
                </a:lnTo>
                <a:lnTo>
                  <a:pt x="0" y="8895562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63" y="9601199"/>
            <a:ext cx="18283555" cy="70485"/>
          </a:xfrm>
          <a:custGeom>
            <a:avLst/>
            <a:gdLst/>
            <a:ahLst/>
            <a:cxnLst/>
            <a:rect l="l" t="t" r="r" b="b"/>
            <a:pathLst>
              <a:path w="18283555" h="70484">
                <a:moveTo>
                  <a:pt x="0" y="70479"/>
                </a:moveTo>
                <a:lnTo>
                  <a:pt x="18283174" y="70479"/>
                </a:lnTo>
                <a:lnTo>
                  <a:pt x="18283174" y="0"/>
                </a:lnTo>
                <a:lnTo>
                  <a:pt x="0" y="0"/>
                </a:lnTo>
                <a:lnTo>
                  <a:pt x="0" y="70479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2" y="9501479"/>
            <a:ext cx="18283555" cy="96520"/>
          </a:xfrm>
          <a:custGeom>
            <a:avLst/>
            <a:gdLst/>
            <a:ahLst/>
            <a:cxnLst/>
            <a:rect l="l" t="t" r="r" b="b"/>
            <a:pathLst>
              <a:path w="18283555" h="96520">
                <a:moveTo>
                  <a:pt x="18283174" y="0"/>
                </a:moveTo>
                <a:lnTo>
                  <a:pt x="0" y="0"/>
                </a:lnTo>
                <a:lnTo>
                  <a:pt x="0" y="96011"/>
                </a:lnTo>
                <a:lnTo>
                  <a:pt x="18283174" y="96011"/>
                </a:lnTo>
                <a:lnTo>
                  <a:pt x="18283174" y="0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75603"/>
            <a:ext cx="18288000" cy="530860"/>
          </a:xfrm>
          <a:custGeom>
            <a:avLst/>
            <a:gdLst/>
            <a:ahLst/>
            <a:cxnLst/>
            <a:rect l="l" t="t" r="r" b="b"/>
            <a:pathLst>
              <a:path w="18288000" h="530860">
                <a:moveTo>
                  <a:pt x="18288000" y="0"/>
                </a:moveTo>
                <a:lnTo>
                  <a:pt x="0" y="0"/>
                </a:lnTo>
                <a:lnTo>
                  <a:pt x="0" y="530313"/>
                </a:lnTo>
                <a:lnTo>
                  <a:pt x="18288000" y="530313"/>
                </a:lnTo>
                <a:lnTo>
                  <a:pt x="18288000" y="0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38"/>
            <a:ext cx="8673465" cy="530860"/>
          </a:xfrm>
          <a:custGeom>
            <a:avLst/>
            <a:gdLst/>
            <a:ahLst/>
            <a:cxnLst/>
            <a:rect l="l" t="t" r="r" b="b"/>
            <a:pathLst>
              <a:path w="8673465" h="530860">
                <a:moveTo>
                  <a:pt x="8673465" y="0"/>
                </a:moveTo>
                <a:lnTo>
                  <a:pt x="0" y="0"/>
                </a:lnTo>
                <a:lnTo>
                  <a:pt x="0" y="530313"/>
                </a:lnTo>
                <a:lnTo>
                  <a:pt x="8673465" y="530313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3465" y="0"/>
            <a:ext cx="9614535" cy="52082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9663430" y="189611"/>
            <a:ext cx="8624570" cy="151130"/>
          </a:xfrm>
          <a:custGeom>
            <a:avLst/>
            <a:gdLst/>
            <a:ahLst/>
            <a:cxnLst/>
            <a:rect l="l" t="t" r="r" b="b"/>
            <a:pathLst>
              <a:path w="8624569" h="151129">
                <a:moveTo>
                  <a:pt x="8624570" y="0"/>
                </a:moveTo>
                <a:lnTo>
                  <a:pt x="0" y="0"/>
                </a:lnTo>
                <a:lnTo>
                  <a:pt x="0" y="151129"/>
                </a:lnTo>
                <a:lnTo>
                  <a:pt x="8624570" y="151129"/>
                </a:lnTo>
                <a:lnTo>
                  <a:pt x="8624570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0" y="9671678"/>
            <a:ext cx="18288000" cy="530860"/>
          </a:xfrm>
          <a:custGeom>
            <a:avLst/>
            <a:gdLst/>
            <a:ahLst/>
            <a:cxnLst/>
            <a:rect l="l" t="t" r="r" b="b"/>
            <a:pathLst>
              <a:path w="18288000" h="530859">
                <a:moveTo>
                  <a:pt x="0" y="0"/>
                </a:moveTo>
                <a:lnTo>
                  <a:pt x="0" y="530313"/>
                </a:lnTo>
                <a:lnTo>
                  <a:pt x="18288000" y="530313"/>
                </a:lnTo>
                <a:lnTo>
                  <a:pt x="18288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9663430" y="9747248"/>
            <a:ext cx="8624570" cy="539750"/>
          </a:xfrm>
          <a:custGeom>
            <a:avLst/>
            <a:gdLst/>
            <a:ahLst/>
            <a:cxnLst/>
            <a:rect l="l" t="t" r="r" b="b"/>
            <a:pathLst>
              <a:path w="8624569" h="539750">
                <a:moveTo>
                  <a:pt x="8624570" y="0"/>
                </a:moveTo>
                <a:lnTo>
                  <a:pt x="0" y="0"/>
                </a:lnTo>
                <a:lnTo>
                  <a:pt x="0" y="539750"/>
                </a:lnTo>
                <a:lnTo>
                  <a:pt x="8624569" y="539750"/>
                </a:lnTo>
                <a:lnTo>
                  <a:pt x="8624570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756684"/>
            <a:ext cx="9663430" cy="53031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1">
                <a:solidFill>
                  <a:srgbClr val="0D2C1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763" y="9601199"/>
            <a:ext cx="18283555" cy="685800"/>
          </a:xfrm>
          <a:custGeom>
            <a:avLst/>
            <a:gdLst/>
            <a:ahLst/>
            <a:cxnLst/>
            <a:rect l="l" t="t" r="r" b="b"/>
            <a:pathLst>
              <a:path w="18283555" h="685800">
                <a:moveTo>
                  <a:pt x="18283174" y="0"/>
                </a:moveTo>
                <a:lnTo>
                  <a:pt x="0" y="0"/>
                </a:lnTo>
                <a:lnTo>
                  <a:pt x="0" y="685800"/>
                </a:lnTo>
                <a:lnTo>
                  <a:pt x="18283174" y="685800"/>
                </a:lnTo>
                <a:lnTo>
                  <a:pt x="18283174" y="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2" y="9501479"/>
            <a:ext cx="18283555" cy="96520"/>
          </a:xfrm>
          <a:custGeom>
            <a:avLst/>
            <a:gdLst/>
            <a:ahLst/>
            <a:cxnLst/>
            <a:rect l="l" t="t" r="r" b="b"/>
            <a:pathLst>
              <a:path w="18283555" h="96520">
                <a:moveTo>
                  <a:pt x="18283174" y="0"/>
                </a:moveTo>
                <a:lnTo>
                  <a:pt x="0" y="0"/>
                </a:lnTo>
                <a:lnTo>
                  <a:pt x="0" y="96011"/>
                </a:lnTo>
                <a:lnTo>
                  <a:pt x="18283174" y="96011"/>
                </a:lnTo>
                <a:lnTo>
                  <a:pt x="18283174" y="0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97862"/>
            <a:ext cx="9089135" cy="90891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1">
                <a:solidFill>
                  <a:srgbClr val="0D2C1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9601199"/>
            <a:ext cx="18288000" cy="685800"/>
          </a:xfrm>
          <a:custGeom>
            <a:avLst/>
            <a:gdLst/>
            <a:ahLst/>
            <a:cxnLst/>
            <a:rect l="l" t="t" r="r" b="b"/>
            <a:pathLst>
              <a:path w="18288000" h="685800">
                <a:moveTo>
                  <a:pt x="18288000" y="0"/>
                </a:moveTo>
                <a:lnTo>
                  <a:pt x="0" y="0"/>
                </a:lnTo>
                <a:lnTo>
                  <a:pt x="0" y="685800"/>
                </a:lnTo>
                <a:lnTo>
                  <a:pt x="18288000" y="6858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501479"/>
            <a:ext cx="18288000" cy="99060"/>
          </a:xfrm>
          <a:custGeom>
            <a:avLst/>
            <a:gdLst/>
            <a:ahLst/>
            <a:cxnLst/>
            <a:rect l="l" t="t" r="r" b="b"/>
            <a:pathLst>
              <a:path w="18288000" h="99059">
                <a:moveTo>
                  <a:pt x="18288000" y="0"/>
                </a:moveTo>
                <a:lnTo>
                  <a:pt x="0" y="0"/>
                </a:lnTo>
                <a:lnTo>
                  <a:pt x="0" y="98996"/>
                </a:lnTo>
                <a:lnTo>
                  <a:pt x="18288000" y="98996"/>
                </a:lnTo>
                <a:lnTo>
                  <a:pt x="18288000" y="0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90319" y="2606801"/>
            <a:ext cx="14950440" cy="0"/>
          </a:xfrm>
          <a:custGeom>
            <a:avLst/>
            <a:gdLst/>
            <a:ahLst/>
            <a:cxnLst/>
            <a:rect l="l" t="t" r="r" b="b"/>
            <a:pathLst>
              <a:path w="14950440">
                <a:moveTo>
                  <a:pt x="0" y="0"/>
                </a:moveTo>
                <a:lnTo>
                  <a:pt x="1495044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1">
                <a:solidFill>
                  <a:srgbClr val="0D2C1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429" y="636523"/>
            <a:ext cx="16968114" cy="18938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1">
                <a:solidFill>
                  <a:srgbClr val="0D2C1D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3079" y="4118864"/>
            <a:ext cx="9943465" cy="2412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5_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microsoft.com/office/2018/10/relationships/comments" Target="../comments/modernComment_106_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07_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0B_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microsoft.com/office/2018/10/relationships/comments" Target="../comments/modernComment_10C_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8/10/relationships/comments" Target="../comments/modernComment_10D_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E_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22_2ED3296E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10F_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microsoft.com/office/2018/10/relationships/comments" Target="../comments/modernComment_111_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2_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microsoft.com/office/2018/10/relationships/comments" Target="../comments/modernComment_115_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microsoft.com/office/2018/10/relationships/comments" Target="../comments/modernComment_11A_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microsoft.com/office/2018/10/relationships/comments" Target="../comments/modernComment_11C_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F_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8/10/relationships/comments" Target="../comments/modernComment_120_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03_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/>
          <p:nvPr/>
        </p:nvSpPr>
        <p:spPr>
          <a:xfrm>
            <a:off x="1804542" y="3871340"/>
            <a:ext cx="14589125" cy="1818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750" b="1" i="1" spc="100" dirty="0">
                <a:solidFill>
                  <a:srgbClr val="FFFFFF"/>
                </a:solidFill>
                <a:latin typeface="Verdana"/>
                <a:cs typeface="Verdana"/>
              </a:rPr>
              <a:t>LUSO-</a:t>
            </a:r>
            <a:r>
              <a:rPr sz="11750" b="1" i="1" spc="210" dirty="0">
                <a:solidFill>
                  <a:srgbClr val="FFFFFF"/>
                </a:solidFill>
                <a:latin typeface="Verdana"/>
                <a:cs typeface="Verdana"/>
              </a:rPr>
              <a:t>AM</a:t>
            </a:r>
            <a:r>
              <a:rPr sz="11750" b="1" i="1" spc="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1750" b="1" i="1" spc="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750" b="1" i="1" spc="210" dirty="0">
                <a:solidFill>
                  <a:srgbClr val="FFFFFF"/>
                </a:solidFill>
                <a:latin typeface="Verdana"/>
                <a:cs typeface="Verdana"/>
              </a:rPr>
              <a:t>ICA</a:t>
            </a:r>
            <a:r>
              <a:rPr sz="11750" b="1" i="1" spc="-4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117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-7075" y="915"/>
            <a:ext cx="2077720" cy="2967990"/>
          </a:xfrm>
          <a:custGeom>
            <a:avLst/>
            <a:gdLst/>
            <a:ahLst/>
            <a:cxnLst/>
            <a:rect l="l" t="t" r="r" b="b"/>
            <a:pathLst>
              <a:path w="2077720" h="2967990">
                <a:moveTo>
                  <a:pt x="102887" y="2925488"/>
                </a:moveTo>
                <a:lnTo>
                  <a:pt x="7012" y="2926863"/>
                </a:lnTo>
                <a:lnTo>
                  <a:pt x="7011" y="2967792"/>
                </a:lnTo>
                <a:lnTo>
                  <a:pt x="74333" y="2967426"/>
                </a:lnTo>
                <a:lnTo>
                  <a:pt x="102887" y="2925488"/>
                </a:lnTo>
                <a:close/>
              </a:path>
              <a:path w="2077720" h="2967990">
                <a:moveTo>
                  <a:pt x="130151" y="2386568"/>
                </a:moveTo>
                <a:lnTo>
                  <a:pt x="96166" y="2363429"/>
                </a:lnTo>
                <a:lnTo>
                  <a:pt x="86537" y="2372238"/>
                </a:lnTo>
                <a:lnTo>
                  <a:pt x="74381" y="2379325"/>
                </a:lnTo>
                <a:lnTo>
                  <a:pt x="45672" y="2405871"/>
                </a:lnTo>
                <a:lnTo>
                  <a:pt x="6886" y="2436713"/>
                </a:lnTo>
                <a:lnTo>
                  <a:pt x="7021" y="2487105"/>
                </a:lnTo>
                <a:lnTo>
                  <a:pt x="18158" y="2479323"/>
                </a:lnTo>
                <a:lnTo>
                  <a:pt x="49988" y="2454902"/>
                </a:lnTo>
                <a:lnTo>
                  <a:pt x="80580" y="2429638"/>
                </a:lnTo>
                <a:lnTo>
                  <a:pt x="109746" y="2403404"/>
                </a:lnTo>
                <a:lnTo>
                  <a:pt x="130151" y="2386568"/>
                </a:lnTo>
                <a:close/>
              </a:path>
              <a:path w="2077720" h="2967990">
                <a:moveTo>
                  <a:pt x="6718" y="2373981"/>
                </a:moveTo>
                <a:lnTo>
                  <a:pt x="0" y="2374774"/>
                </a:lnTo>
                <a:lnTo>
                  <a:pt x="4036" y="2438979"/>
                </a:lnTo>
                <a:lnTo>
                  <a:pt x="6886" y="2436713"/>
                </a:lnTo>
                <a:lnTo>
                  <a:pt x="6718" y="2373981"/>
                </a:lnTo>
                <a:close/>
              </a:path>
              <a:path w="2077720" h="2967990">
                <a:moveTo>
                  <a:pt x="582944" y="2018833"/>
                </a:moveTo>
                <a:lnTo>
                  <a:pt x="546428" y="1993970"/>
                </a:lnTo>
                <a:lnTo>
                  <a:pt x="512453" y="2016931"/>
                </a:lnTo>
                <a:lnTo>
                  <a:pt x="471937" y="2050802"/>
                </a:lnTo>
                <a:lnTo>
                  <a:pt x="431855" y="2084968"/>
                </a:lnTo>
                <a:lnTo>
                  <a:pt x="399180" y="2108814"/>
                </a:lnTo>
                <a:lnTo>
                  <a:pt x="359442" y="2143214"/>
                </a:lnTo>
                <a:lnTo>
                  <a:pt x="326763" y="2167057"/>
                </a:lnTo>
                <a:lnTo>
                  <a:pt x="286672" y="2201218"/>
                </a:lnTo>
                <a:lnTo>
                  <a:pt x="244848" y="2234198"/>
                </a:lnTo>
                <a:lnTo>
                  <a:pt x="195107" y="2277152"/>
                </a:lnTo>
                <a:lnTo>
                  <a:pt x="155419" y="2311587"/>
                </a:lnTo>
                <a:lnTo>
                  <a:pt x="143756" y="2319010"/>
                </a:lnTo>
                <a:lnTo>
                  <a:pt x="28366" y="2332630"/>
                </a:lnTo>
                <a:lnTo>
                  <a:pt x="6602" y="2330753"/>
                </a:lnTo>
                <a:lnTo>
                  <a:pt x="6718" y="2373981"/>
                </a:lnTo>
                <a:lnTo>
                  <a:pt x="96166" y="2363429"/>
                </a:lnTo>
                <a:lnTo>
                  <a:pt x="130151" y="2386568"/>
                </a:lnTo>
                <a:lnTo>
                  <a:pt x="148753" y="2368505"/>
                </a:lnTo>
                <a:lnTo>
                  <a:pt x="376528" y="2523591"/>
                </a:lnTo>
                <a:lnTo>
                  <a:pt x="397970" y="2492097"/>
                </a:lnTo>
                <a:lnTo>
                  <a:pt x="179313" y="2343220"/>
                </a:lnTo>
                <a:lnTo>
                  <a:pt x="210868" y="2318612"/>
                </a:lnTo>
                <a:lnTo>
                  <a:pt x="280757" y="2258647"/>
                </a:lnTo>
                <a:lnTo>
                  <a:pt x="312270" y="2234011"/>
                </a:lnTo>
                <a:lnTo>
                  <a:pt x="345188" y="2210331"/>
                </a:lnTo>
                <a:lnTo>
                  <a:pt x="385552" y="2176356"/>
                </a:lnTo>
                <a:lnTo>
                  <a:pt x="426087" y="2142498"/>
                </a:lnTo>
                <a:lnTo>
                  <a:pt x="459517" y="2119167"/>
                </a:lnTo>
                <a:lnTo>
                  <a:pt x="500010" y="2085280"/>
                </a:lnTo>
                <a:lnTo>
                  <a:pt x="533141" y="2061745"/>
                </a:lnTo>
                <a:lnTo>
                  <a:pt x="573078" y="2027480"/>
                </a:lnTo>
                <a:lnTo>
                  <a:pt x="582944" y="2018833"/>
                </a:lnTo>
                <a:close/>
              </a:path>
              <a:path w="2077720" h="2967990">
                <a:moveTo>
                  <a:pt x="5530" y="1931395"/>
                </a:moveTo>
                <a:lnTo>
                  <a:pt x="2701" y="1931049"/>
                </a:lnTo>
                <a:lnTo>
                  <a:pt x="2526" y="2330401"/>
                </a:lnTo>
                <a:lnTo>
                  <a:pt x="6602" y="2330753"/>
                </a:lnTo>
                <a:lnTo>
                  <a:pt x="5530" y="1931395"/>
                </a:lnTo>
                <a:close/>
              </a:path>
              <a:path w="2077720" h="2967990">
                <a:moveTo>
                  <a:pt x="405118" y="2481600"/>
                </a:moveTo>
                <a:lnTo>
                  <a:pt x="347244" y="2457559"/>
                </a:lnTo>
                <a:lnTo>
                  <a:pt x="397970" y="2492097"/>
                </a:lnTo>
                <a:lnTo>
                  <a:pt x="405118" y="2481600"/>
                </a:lnTo>
                <a:close/>
              </a:path>
              <a:path w="2077720" h="2967990">
                <a:moveTo>
                  <a:pt x="611302" y="1070190"/>
                </a:moveTo>
                <a:lnTo>
                  <a:pt x="574834" y="1045360"/>
                </a:lnTo>
                <a:lnTo>
                  <a:pt x="548314" y="1088761"/>
                </a:lnTo>
                <a:lnTo>
                  <a:pt x="521832" y="1132187"/>
                </a:lnTo>
                <a:lnTo>
                  <a:pt x="495388" y="1175639"/>
                </a:lnTo>
                <a:lnTo>
                  <a:pt x="468982" y="1219117"/>
                </a:lnTo>
                <a:lnTo>
                  <a:pt x="442614" y="1262621"/>
                </a:lnTo>
                <a:lnTo>
                  <a:pt x="423431" y="1295653"/>
                </a:lnTo>
                <a:lnTo>
                  <a:pt x="397139" y="1339209"/>
                </a:lnTo>
                <a:lnTo>
                  <a:pt x="370885" y="1382790"/>
                </a:lnTo>
                <a:lnTo>
                  <a:pt x="344669" y="1426398"/>
                </a:lnTo>
                <a:lnTo>
                  <a:pt x="318491" y="1470031"/>
                </a:lnTo>
                <a:lnTo>
                  <a:pt x="292350" y="1513690"/>
                </a:lnTo>
                <a:lnTo>
                  <a:pt x="273396" y="1546878"/>
                </a:lnTo>
                <a:lnTo>
                  <a:pt x="247466" y="1590680"/>
                </a:lnTo>
                <a:lnTo>
                  <a:pt x="221429" y="1634409"/>
                </a:lnTo>
                <a:lnTo>
                  <a:pt x="195349" y="1678110"/>
                </a:lnTo>
                <a:lnTo>
                  <a:pt x="169291" y="1721824"/>
                </a:lnTo>
                <a:lnTo>
                  <a:pt x="143318" y="1765598"/>
                </a:lnTo>
                <a:lnTo>
                  <a:pt x="117495" y="1809472"/>
                </a:lnTo>
                <a:lnTo>
                  <a:pt x="99033" y="1842995"/>
                </a:lnTo>
                <a:lnTo>
                  <a:pt x="73702" y="1887205"/>
                </a:lnTo>
                <a:lnTo>
                  <a:pt x="5405" y="1884884"/>
                </a:lnTo>
                <a:lnTo>
                  <a:pt x="5530" y="1931395"/>
                </a:lnTo>
                <a:lnTo>
                  <a:pt x="195250" y="1954599"/>
                </a:lnTo>
                <a:lnTo>
                  <a:pt x="115494" y="1900296"/>
                </a:lnTo>
                <a:lnTo>
                  <a:pt x="167495" y="1812787"/>
                </a:lnTo>
                <a:lnTo>
                  <a:pt x="323624" y="1550348"/>
                </a:lnTo>
                <a:lnTo>
                  <a:pt x="375752" y="1462926"/>
                </a:lnTo>
                <a:lnTo>
                  <a:pt x="427944" y="1375547"/>
                </a:lnTo>
                <a:lnTo>
                  <a:pt x="480212" y="1288221"/>
                </a:lnTo>
                <a:lnTo>
                  <a:pt x="499231" y="1255078"/>
                </a:lnTo>
                <a:lnTo>
                  <a:pt x="525422" y="1211453"/>
                </a:lnTo>
                <a:lnTo>
                  <a:pt x="558786" y="1157348"/>
                </a:lnTo>
                <a:lnTo>
                  <a:pt x="591598" y="1102867"/>
                </a:lnTo>
                <a:lnTo>
                  <a:pt x="611302" y="1070190"/>
                </a:lnTo>
                <a:close/>
              </a:path>
              <a:path w="2077720" h="2967990">
                <a:moveTo>
                  <a:pt x="3788" y="1281902"/>
                </a:moveTo>
                <a:lnTo>
                  <a:pt x="82" y="1283964"/>
                </a:lnTo>
                <a:lnTo>
                  <a:pt x="2448" y="1884783"/>
                </a:lnTo>
                <a:lnTo>
                  <a:pt x="5405" y="1884884"/>
                </a:lnTo>
                <a:lnTo>
                  <a:pt x="3788" y="1281902"/>
                </a:lnTo>
                <a:close/>
              </a:path>
              <a:path w="2077720" h="2967990">
                <a:moveTo>
                  <a:pt x="646859" y="1094400"/>
                </a:moveTo>
                <a:lnTo>
                  <a:pt x="611302" y="1070190"/>
                </a:lnTo>
                <a:lnTo>
                  <a:pt x="612043" y="1101423"/>
                </a:lnTo>
                <a:lnTo>
                  <a:pt x="610440" y="1146425"/>
                </a:lnTo>
                <a:lnTo>
                  <a:pt x="612903" y="1194195"/>
                </a:lnTo>
                <a:lnTo>
                  <a:pt x="611547" y="1254728"/>
                </a:lnTo>
                <a:lnTo>
                  <a:pt x="612781" y="1317026"/>
                </a:lnTo>
                <a:lnTo>
                  <a:pt x="615868" y="1380585"/>
                </a:lnTo>
                <a:lnTo>
                  <a:pt x="612923" y="1455402"/>
                </a:lnTo>
                <a:lnTo>
                  <a:pt x="610356" y="1530475"/>
                </a:lnTo>
                <a:lnTo>
                  <a:pt x="614576" y="1594806"/>
                </a:lnTo>
                <a:lnTo>
                  <a:pt x="610552" y="1668887"/>
                </a:lnTo>
                <a:lnTo>
                  <a:pt x="611840" y="1731221"/>
                </a:lnTo>
                <a:lnTo>
                  <a:pt x="610554" y="1791803"/>
                </a:lnTo>
                <a:lnTo>
                  <a:pt x="605959" y="1850132"/>
                </a:lnTo>
                <a:lnTo>
                  <a:pt x="611610" y="1884708"/>
                </a:lnTo>
                <a:lnTo>
                  <a:pt x="605328" y="1926524"/>
                </a:lnTo>
                <a:lnTo>
                  <a:pt x="607818" y="1943583"/>
                </a:lnTo>
                <a:lnTo>
                  <a:pt x="604047" y="1956380"/>
                </a:lnTo>
                <a:lnTo>
                  <a:pt x="512909" y="1940419"/>
                </a:lnTo>
                <a:lnTo>
                  <a:pt x="340657" y="1930688"/>
                </a:lnTo>
                <a:lnTo>
                  <a:pt x="181536" y="1914533"/>
                </a:lnTo>
                <a:lnTo>
                  <a:pt x="115494" y="1900296"/>
                </a:lnTo>
                <a:lnTo>
                  <a:pt x="195250" y="1954599"/>
                </a:lnTo>
                <a:lnTo>
                  <a:pt x="277771" y="1964692"/>
                </a:lnTo>
                <a:lnTo>
                  <a:pt x="451923" y="1975718"/>
                </a:lnTo>
                <a:lnTo>
                  <a:pt x="489036" y="1985622"/>
                </a:lnTo>
                <a:lnTo>
                  <a:pt x="518947" y="1990624"/>
                </a:lnTo>
                <a:lnTo>
                  <a:pt x="540760" y="1990111"/>
                </a:lnTo>
                <a:lnTo>
                  <a:pt x="582944" y="2018833"/>
                </a:lnTo>
                <a:lnTo>
                  <a:pt x="612545" y="1992894"/>
                </a:lnTo>
                <a:lnTo>
                  <a:pt x="639962" y="1996198"/>
                </a:lnTo>
                <a:lnTo>
                  <a:pt x="668256" y="2000098"/>
                </a:lnTo>
                <a:lnTo>
                  <a:pt x="697248" y="2004473"/>
                </a:lnTo>
                <a:lnTo>
                  <a:pt x="726759" y="2009203"/>
                </a:lnTo>
                <a:lnTo>
                  <a:pt x="642998" y="1952172"/>
                </a:lnTo>
                <a:lnTo>
                  <a:pt x="647595" y="1924573"/>
                </a:lnTo>
                <a:lnTo>
                  <a:pt x="648544" y="1848398"/>
                </a:lnTo>
                <a:lnTo>
                  <a:pt x="646337" y="1800802"/>
                </a:lnTo>
                <a:lnTo>
                  <a:pt x="648067" y="1740523"/>
                </a:lnTo>
                <a:lnTo>
                  <a:pt x="647306" y="1678548"/>
                </a:lnTo>
                <a:lnTo>
                  <a:pt x="651923" y="1604870"/>
                </a:lnTo>
                <a:lnTo>
                  <a:pt x="655489" y="1530477"/>
                </a:lnTo>
                <a:lnTo>
                  <a:pt x="651578" y="1466357"/>
                </a:lnTo>
                <a:lnTo>
                  <a:pt x="655205" y="1392004"/>
                </a:lnTo>
                <a:lnTo>
                  <a:pt x="652794" y="1328906"/>
                </a:lnTo>
                <a:lnTo>
                  <a:pt x="652214" y="1267053"/>
                </a:lnTo>
                <a:lnTo>
                  <a:pt x="654184" y="1206937"/>
                </a:lnTo>
                <a:lnTo>
                  <a:pt x="652276" y="1159546"/>
                </a:lnTo>
                <a:lnTo>
                  <a:pt x="654360" y="1114871"/>
                </a:lnTo>
                <a:lnTo>
                  <a:pt x="646859" y="1094400"/>
                </a:lnTo>
                <a:close/>
              </a:path>
              <a:path w="2077720" h="2967990">
                <a:moveTo>
                  <a:pt x="755350" y="1967212"/>
                </a:moveTo>
                <a:lnTo>
                  <a:pt x="727334" y="1963501"/>
                </a:lnTo>
                <a:lnTo>
                  <a:pt x="699923" y="1960202"/>
                </a:lnTo>
                <a:lnTo>
                  <a:pt x="673040" y="1957262"/>
                </a:lnTo>
                <a:lnTo>
                  <a:pt x="646605" y="1954628"/>
                </a:lnTo>
                <a:lnTo>
                  <a:pt x="726759" y="2009203"/>
                </a:lnTo>
                <a:lnTo>
                  <a:pt x="755350" y="1967212"/>
                </a:lnTo>
                <a:close/>
              </a:path>
              <a:path w="2077720" h="2967990">
                <a:moveTo>
                  <a:pt x="3289" y="1095933"/>
                </a:moveTo>
                <a:lnTo>
                  <a:pt x="3788" y="1281902"/>
                </a:lnTo>
                <a:lnTo>
                  <a:pt x="37330" y="1263233"/>
                </a:lnTo>
                <a:lnTo>
                  <a:pt x="51673" y="1257634"/>
                </a:lnTo>
                <a:lnTo>
                  <a:pt x="5985" y="1226527"/>
                </a:lnTo>
                <a:lnTo>
                  <a:pt x="3289" y="1095933"/>
                </a:lnTo>
                <a:close/>
              </a:path>
              <a:path w="2077720" h="2967990">
                <a:moveTo>
                  <a:pt x="416996" y="722793"/>
                </a:moveTo>
                <a:lnTo>
                  <a:pt x="300416" y="643417"/>
                </a:lnTo>
                <a:lnTo>
                  <a:pt x="319214" y="671580"/>
                </a:lnTo>
                <a:lnTo>
                  <a:pt x="342283" y="702651"/>
                </a:lnTo>
                <a:lnTo>
                  <a:pt x="369308" y="736417"/>
                </a:lnTo>
                <a:lnTo>
                  <a:pt x="399975" y="772661"/>
                </a:lnTo>
                <a:lnTo>
                  <a:pt x="433968" y="811170"/>
                </a:lnTo>
                <a:lnTo>
                  <a:pt x="470972" y="851729"/>
                </a:lnTo>
                <a:lnTo>
                  <a:pt x="503523" y="904621"/>
                </a:lnTo>
                <a:lnTo>
                  <a:pt x="545603" y="948636"/>
                </a:lnTo>
                <a:lnTo>
                  <a:pt x="582601" y="1004556"/>
                </a:lnTo>
                <a:lnTo>
                  <a:pt x="539490" y="1021296"/>
                </a:lnTo>
                <a:lnTo>
                  <a:pt x="494434" y="1036711"/>
                </a:lnTo>
                <a:lnTo>
                  <a:pt x="447774" y="1051035"/>
                </a:lnTo>
                <a:lnTo>
                  <a:pt x="392707" y="1074998"/>
                </a:lnTo>
                <a:lnTo>
                  <a:pt x="336721" y="1098336"/>
                </a:lnTo>
                <a:lnTo>
                  <a:pt x="166686" y="1166936"/>
                </a:lnTo>
                <a:lnTo>
                  <a:pt x="110457" y="1190108"/>
                </a:lnTo>
                <a:lnTo>
                  <a:pt x="5985" y="1226527"/>
                </a:lnTo>
                <a:lnTo>
                  <a:pt x="51673" y="1257634"/>
                </a:lnTo>
                <a:lnTo>
                  <a:pt x="94701" y="1240838"/>
                </a:lnTo>
                <a:lnTo>
                  <a:pt x="153127" y="1219161"/>
                </a:lnTo>
                <a:lnTo>
                  <a:pt x="212238" y="1197951"/>
                </a:lnTo>
                <a:lnTo>
                  <a:pt x="278810" y="1166457"/>
                </a:lnTo>
                <a:lnTo>
                  <a:pt x="338179" y="1145422"/>
                </a:lnTo>
                <a:lnTo>
                  <a:pt x="397121" y="1124097"/>
                </a:lnTo>
                <a:lnTo>
                  <a:pt x="462414" y="1091731"/>
                </a:lnTo>
                <a:lnTo>
                  <a:pt x="519393" y="1069069"/>
                </a:lnTo>
                <a:lnTo>
                  <a:pt x="574834" y="1045360"/>
                </a:lnTo>
                <a:lnTo>
                  <a:pt x="764691" y="1174628"/>
                </a:lnTo>
                <a:lnTo>
                  <a:pt x="731602" y="1136735"/>
                </a:lnTo>
                <a:lnTo>
                  <a:pt x="674499" y="1051762"/>
                </a:lnTo>
                <a:lnTo>
                  <a:pt x="643393" y="1015219"/>
                </a:lnTo>
                <a:lnTo>
                  <a:pt x="649969" y="1004331"/>
                </a:lnTo>
                <a:lnTo>
                  <a:pt x="614072" y="979891"/>
                </a:lnTo>
                <a:lnTo>
                  <a:pt x="570489" y="919487"/>
                </a:lnTo>
                <a:lnTo>
                  <a:pt x="522761" y="871627"/>
                </a:lnTo>
                <a:lnTo>
                  <a:pt x="485695" y="815661"/>
                </a:lnTo>
                <a:lnTo>
                  <a:pt x="445504" y="772932"/>
                </a:lnTo>
                <a:lnTo>
                  <a:pt x="416996" y="722793"/>
                </a:lnTo>
                <a:close/>
              </a:path>
              <a:path w="2077720" h="2967990">
                <a:moveTo>
                  <a:pt x="3091" y="1022207"/>
                </a:moveTo>
                <a:lnTo>
                  <a:pt x="1803" y="1023943"/>
                </a:lnTo>
                <a:lnTo>
                  <a:pt x="3289" y="1095933"/>
                </a:lnTo>
                <a:lnTo>
                  <a:pt x="3091" y="1022207"/>
                </a:lnTo>
                <a:close/>
              </a:path>
              <a:path w="2077720" h="2967990">
                <a:moveTo>
                  <a:pt x="284990" y="663642"/>
                </a:moveTo>
                <a:lnTo>
                  <a:pt x="250640" y="640255"/>
                </a:lnTo>
                <a:lnTo>
                  <a:pt x="217216" y="678954"/>
                </a:lnTo>
                <a:lnTo>
                  <a:pt x="184258" y="717971"/>
                </a:lnTo>
                <a:lnTo>
                  <a:pt x="151730" y="757281"/>
                </a:lnTo>
                <a:lnTo>
                  <a:pt x="112450" y="807358"/>
                </a:lnTo>
                <a:lnTo>
                  <a:pt x="80676" y="847181"/>
                </a:lnTo>
                <a:lnTo>
                  <a:pt x="49225" y="887224"/>
                </a:lnTo>
                <a:lnTo>
                  <a:pt x="18061" y="927462"/>
                </a:lnTo>
                <a:lnTo>
                  <a:pt x="2890" y="947271"/>
                </a:lnTo>
                <a:lnTo>
                  <a:pt x="3091" y="1022207"/>
                </a:lnTo>
                <a:lnTo>
                  <a:pt x="16956" y="1003532"/>
                </a:lnTo>
                <a:lnTo>
                  <a:pt x="48076" y="963263"/>
                </a:lnTo>
                <a:lnTo>
                  <a:pt x="79315" y="923076"/>
                </a:lnTo>
                <a:lnTo>
                  <a:pt x="110837" y="883081"/>
                </a:lnTo>
                <a:lnTo>
                  <a:pt x="142646" y="843282"/>
                </a:lnTo>
                <a:lnTo>
                  <a:pt x="174583" y="803569"/>
                </a:lnTo>
                <a:lnTo>
                  <a:pt x="206488" y="763835"/>
                </a:lnTo>
                <a:lnTo>
                  <a:pt x="238201" y="723971"/>
                </a:lnTo>
                <a:lnTo>
                  <a:pt x="269564" y="683868"/>
                </a:lnTo>
                <a:lnTo>
                  <a:pt x="284990" y="663642"/>
                </a:lnTo>
                <a:close/>
              </a:path>
              <a:path w="2077720" h="2967990">
                <a:moveTo>
                  <a:pt x="2350" y="745820"/>
                </a:moveTo>
                <a:lnTo>
                  <a:pt x="793" y="746698"/>
                </a:lnTo>
                <a:lnTo>
                  <a:pt x="2593" y="947660"/>
                </a:lnTo>
                <a:lnTo>
                  <a:pt x="2890" y="947271"/>
                </a:lnTo>
                <a:lnTo>
                  <a:pt x="2350" y="745820"/>
                </a:lnTo>
                <a:close/>
              </a:path>
              <a:path w="2077720" h="2967990">
                <a:moveTo>
                  <a:pt x="764691" y="1174628"/>
                </a:moveTo>
                <a:lnTo>
                  <a:pt x="646859" y="1094400"/>
                </a:lnTo>
                <a:lnTo>
                  <a:pt x="745293" y="1207514"/>
                </a:lnTo>
                <a:lnTo>
                  <a:pt x="771654" y="1256191"/>
                </a:lnTo>
                <a:lnTo>
                  <a:pt x="872505" y="1370950"/>
                </a:lnTo>
                <a:lnTo>
                  <a:pt x="898662" y="1419488"/>
                </a:lnTo>
                <a:lnTo>
                  <a:pt x="995875" y="1531771"/>
                </a:lnTo>
                <a:lnTo>
                  <a:pt x="1019811" y="1578796"/>
                </a:lnTo>
                <a:lnTo>
                  <a:pt x="1048401" y="1536806"/>
                </a:lnTo>
                <a:lnTo>
                  <a:pt x="951102" y="1424465"/>
                </a:lnTo>
                <a:lnTo>
                  <a:pt x="857783" y="1299469"/>
                </a:lnTo>
                <a:lnTo>
                  <a:pt x="797779" y="1212522"/>
                </a:lnTo>
                <a:lnTo>
                  <a:pt x="764691" y="1174628"/>
                </a:lnTo>
                <a:close/>
              </a:path>
              <a:path w="2077720" h="2967990">
                <a:moveTo>
                  <a:pt x="173324" y="8921"/>
                </a:moveTo>
                <a:lnTo>
                  <a:pt x="128530" y="8922"/>
                </a:lnTo>
                <a:lnTo>
                  <a:pt x="151402" y="111757"/>
                </a:lnTo>
                <a:lnTo>
                  <a:pt x="205019" y="332635"/>
                </a:lnTo>
                <a:lnTo>
                  <a:pt x="246619" y="514602"/>
                </a:lnTo>
                <a:lnTo>
                  <a:pt x="264644" y="588332"/>
                </a:lnTo>
                <a:lnTo>
                  <a:pt x="252952" y="595736"/>
                </a:lnTo>
                <a:lnTo>
                  <a:pt x="236764" y="600078"/>
                </a:lnTo>
                <a:lnTo>
                  <a:pt x="209324" y="612124"/>
                </a:lnTo>
                <a:lnTo>
                  <a:pt x="171023" y="632138"/>
                </a:lnTo>
                <a:lnTo>
                  <a:pt x="136548" y="639394"/>
                </a:lnTo>
                <a:lnTo>
                  <a:pt x="84847" y="665649"/>
                </a:lnTo>
                <a:lnTo>
                  <a:pt x="37755" y="679679"/>
                </a:lnTo>
                <a:lnTo>
                  <a:pt x="2225" y="699468"/>
                </a:lnTo>
                <a:lnTo>
                  <a:pt x="2350" y="745820"/>
                </a:lnTo>
                <a:lnTo>
                  <a:pt x="13135" y="739737"/>
                </a:lnTo>
                <a:lnTo>
                  <a:pt x="67382" y="715215"/>
                </a:lnTo>
                <a:lnTo>
                  <a:pt x="112088" y="699561"/>
                </a:lnTo>
                <a:lnTo>
                  <a:pt x="154019" y="682018"/>
                </a:lnTo>
                <a:lnTo>
                  <a:pt x="192794" y="662326"/>
                </a:lnTo>
                <a:lnTo>
                  <a:pt x="220886" y="650724"/>
                </a:lnTo>
                <a:lnTo>
                  <a:pt x="237912" y="646953"/>
                </a:lnTo>
                <a:lnTo>
                  <a:pt x="250640" y="640255"/>
                </a:lnTo>
                <a:lnTo>
                  <a:pt x="284990" y="663642"/>
                </a:lnTo>
                <a:lnTo>
                  <a:pt x="300416" y="643417"/>
                </a:lnTo>
                <a:lnTo>
                  <a:pt x="416996" y="722793"/>
                </a:lnTo>
                <a:lnTo>
                  <a:pt x="386384" y="686586"/>
                </a:lnTo>
                <a:lnTo>
                  <a:pt x="361327" y="654161"/>
                </a:lnTo>
                <a:lnTo>
                  <a:pt x="335188" y="636363"/>
                </a:lnTo>
                <a:lnTo>
                  <a:pt x="322771" y="612545"/>
                </a:lnTo>
                <a:lnTo>
                  <a:pt x="352313" y="601930"/>
                </a:lnTo>
                <a:lnTo>
                  <a:pt x="297327" y="564492"/>
                </a:lnTo>
                <a:lnTo>
                  <a:pt x="289540" y="543826"/>
                </a:lnTo>
                <a:lnTo>
                  <a:pt x="280587" y="507002"/>
                </a:lnTo>
                <a:lnTo>
                  <a:pt x="271920" y="455007"/>
                </a:lnTo>
                <a:lnTo>
                  <a:pt x="257840" y="399328"/>
                </a:lnTo>
                <a:lnTo>
                  <a:pt x="246948" y="330454"/>
                </a:lnTo>
                <a:lnTo>
                  <a:pt x="233545" y="259872"/>
                </a:lnTo>
                <a:lnTo>
                  <a:pt x="197864" y="128027"/>
                </a:lnTo>
                <a:lnTo>
                  <a:pt x="173324" y="8921"/>
                </a:lnTo>
                <a:close/>
              </a:path>
              <a:path w="2077720" h="2967990">
                <a:moveTo>
                  <a:pt x="455" y="39710"/>
                </a:moveTo>
                <a:lnTo>
                  <a:pt x="382" y="55025"/>
                </a:lnTo>
                <a:lnTo>
                  <a:pt x="519" y="700419"/>
                </a:lnTo>
                <a:lnTo>
                  <a:pt x="2225" y="699468"/>
                </a:lnTo>
                <a:lnTo>
                  <a:pt x="455" y="39710"/>
                </a:lnTo>
                <a:close/>
              </a:path>
              <a:path w="2077720" h="2967990">
                <a:moveTo>
                  <a:pt x="1019042" y="410586"/>
                </a:moveTo>
                <a:lnTo>
                  <a:pt x="985385" y="387670"/>
                </a:lnTo>
                <a:lnTo>
                  <a:pt x="971191" y="408735"/>
                </a:lnTo>
                <a:lnTo>
                  <a:pt x="956997" y="429799"/>
                </a:lnTo>
                <a:lnTo>
                  <a:pt x="928988" y="472185"/>
                </a:lnTo>
                <a:lnTo>
                  <a:pt x="901318" y="514803"/>
                </a:lnTo>
                <a:lnTo>
                  <a:pt x="873948" y="557625"/>
                </a:lnTo>
                <a:lnTo>
                  <a:pt x="846838" y="600624"/>
                </a:lnTo>
                <a:lnTo>
                  <a:pt x="819949" y="643773"/>
                </a:lnTo>
                <a:lnTo>
                  <a:pt x="793242" y="687046"/>
                </a:lnTo>
                <a:lnTo>
                  <a:pt x="766677" y="730416"/>
                </a:lnTo>
                <a:lnTo>
                  <a:pt x="740214" y="773856"/>
                </a:lnTo>
                <a:lnTo>
                  <a:pt x="713815" y="817338"/>
                </a:lnTo>
                <a:lnTo>
                  <a:pt x="653902" y="914824"/>
                </a:lnTo>
                <a:lnTo>
                  <a:pt x="627456" y="958275"/>
                </a:lnTo>
                <a:lnTo>
                  <a:pt x="627598" y="958372"/>
                </a:lnTo>
                <a:lnTo>
                  <a:pt x="621078" y="969296"/>
                </a:lnTo>
                <a:lnTo>
                  <a:pt x="614072" y="979891"/>
                </a:lnTo>
                <a:lnTo>
                  <a:pt x="649969" y="1004331"/>
                </a:lnTo>
                <a:lnTo>
                  <a:pt x="669695" y="971670"/>
                </a:lnTo>
                <a:lnTo>
                  <a:pt x="696108" y="928197"/>
                </a:lnTo>
                <a:lnTo>
                  <a:pt x="722633" y="884800"/>
                </a:lnTo>
                <a:lnTo>
                  <a:pt x="749270" y="841479"/>
                </a:lnTo>
                <a:lnTo>
                  <a:pt x="776018" y="798233"/>
                </a:lnTo>
                <a:lnTo>
                  <a:pt x="802878" y="755064"/>
                </a:lnTo>
                <a:lnTo>
                  <a:pt x="829850" y="711971"/>
                </a:lnTo>
                <a:lnTo>
                  <a:pt x="856925" y="668949"/>
                </a:lnTo>
                <a:lnTo>
                  <a:pt x="911219" y="583002"/>
                </a:lnTo>
                <a:lnTo>
                  <a:pt x="938343" y="540012"/>
                </a:lnTo>
                <a:lnTo>
                  <a:pt x="965386" y="496968"/>
                </a:lnTo>
                <a:lnTo>
                  <a:pt x="992302" y="453837"/>
                </a:lnTo>
                <a:lnTo>
                  <a:pt x="1019042" y="410586"/>
                </a:lnTo>
                <a:close/>
              </a:path>
              <a:path w="2077720" h="2967990">
                <a:moveTo>
                  <a:pt x="1071507" y="446308"/>
                </a:moveTo>
                <a:lnTo>
                  <a:pt x="1019042" y="410586"/>
                </a:lnTo>
                <a:lnTo>
                  <a:pt x="1023869" y="429238"/>
                </a:lnTo>
                <a:lnTo>
                  <a:pt x="1029056" y="463498"/>
                </a:lnTo>
                <a:lnTo>
                  <a:pt x="1040609" y="502092"/>
                </a:lnTo>
                <a:lnTo>
                  <a:pt x="1050237" y="554740"/>
                </a:lnTo>
                <a:lnTo>
                  <a:pt x="1056799" y="620666"/>
                </a:lnTo>
                <a:lnTo>
                  <a:pt x="1073448" y="678095"/>
                </a:lnTo>
                <a:lnTo>
                  <a:pt x="1084748" y="747246"/>
                </a:lnTo>
                <a:lnTo>
                  <a:pt x="1103852" y="806345"/>
                </a:lnTo>
                <a:lnTo>
                  <a:pt x="1115322" y="875612"/>
                </a:lnTo>
                <a:lnTo>
                  <a:pt x="1132311" y="933273"/>
                </a:lnTo>
                <a:lnTo>
                  <a:pt x="1168304" y="1126787"/>
                </a:lnTo>
                <a:lnTo>
                  <a:pt x="1174323" y="1146249"/>
                </a:lnTo>
                <a:lnTo>
                  <a:pt x="1202786" y="1257814"/>
                </a:lnTo>
                <a:lnTo>
                  <a:pt x="1212795" y="1295358"/>
                </a:lnTo>
                <a:lnTo>
                  <a:pt x="1241386" y="1253367"/>
                </a:lnTo>
                <a:lnTo>
                  <a:pt x="1211119" y="1109845"/>
                </a:lnTo>
                <a:lnTo>
                  <a:pt x="1209189" y="1077803"/>
                </a:lnTo>
                <a:lnTo>
                  <a:pt x="1199878" y="1040734"/>
                </a:lnTo>
                <a:lnTo>
                  <a:pt x="1171308" y="944460"/>
                </a:lnTo>
                <a:lnTo>
                  <a:pt x="1161723" y="876477"/>
                </a:lnTo>
                <a:lnTo>
                  <a:pt x="1142659" y="817404"/>
                </a:lnTo>
                <a:lnTo>
                  <a:pt x="1116889" y="676943"/>
                </a:lnTo>
                <a:lnTo>
                  <a:pt x="1105559" y="607772"/>
                </a:lnTo>
                <a:lnTo>
                  <a:pt x="1089804" y="550952"/>
                </a:lnTo>
                <a:lnTo>
                  <a:pt x="1078032" y="496844"/>
                </a:lnTo>
                <a:lnTo>
                  <a:pt x="1071507" y="446308"/>
                </a:lnTo>
                <a:close/>
              </a:path>
              <a:path w="2077720" h="2967990">
                <a:moveTo>
                  <a:pt x="744644" y="8906"/>
                </a:moveTo>
                <a:lnTo>
                  <a:pt x="690947" y="8908"/>
                </a:lnTo>
                <a:lnTo>
                  <a:pt x="686569" y="15208"/>
                </a:lnTo>
                <a:lnTo>
                  <a:pt x="679322" y="25638"/>
                </a:lnTo>
                <a:lnTo>
                  <a:pt x="672075" y="36068"/>
                </a:lnTo>
                <a:lnTo>
                  <a:pt x="607108" y="130113"/>
                </a:lnTo>
                <a:lnTo>
                  <a:pt x="599895" y="140565"/>
                </a:lnTo>
                <a:lnTo>
                  <a:pt x="592681" y="151018"/>
                </a:lnTo>
                <a:lnTo>
                  <a:pt x="585468" y="161471"/>
                </a:lnTo>
                <a:lnTo>
                  <a:pt x="578254" y="171924"/>
                </a:lnTo>
                <a:lnTo>
                  <a:pt x="571041" y="182377"/>
                </a:lnTo>
                <a:lnTo>
                  <a:pt x="563827" y="192830"/>
                </a:lnTo>
                <a:lnTo>
                  <a:pt x="556614" y="203282"/>
                </a:lnTo>
                <a:lnTo>
                  <a:pt x="549400" y="213735"/>
                </a:lnTo>
                <a:lnTo>
                  <a:pt x="542187" y="224188"/>
                </a:lnTo>
                <a:lnTo>
                  <a:pt x="534973" y="234641"/>
                </a:lnTo>
                <a:lnTo>
                  <a:pt x="527760" y="245094"/>
                </a:lnTo>
                <a:lnTo>
                  <a:pt x="520543" y="255544"/>
                </a:lnTo>
                <a:lnTo>
                  <a:pt x="513326" y="265995"/>
                </a:lnTo>
                <a:lnTo>
                  <a:pt x="506109" y="276445"/>
                </a:lnTo>
                <a:lnTo>
                  <a:pt x="498892" y="286896"/>
                </a:lnTo>
                <a:lnTo>
                  <a:pt x="491668" y="297342"/>
                </a:lnTo>
                <a:lnTo>
                  <a:pt x="484444" y="307787"/>
                </a:lnTo>
                <a:lnTo>
                  <a:pt x="477220" y="318233"/>
                </a:lnTo>
                <a:lnTo>
                  <a:pt x="469996" y="328679"/>
                </a:lnTo>
                <a:lnTo>
                  <a:pt x="462762" y="339117"/>
                </a:lnTo>
                <a:lnTo>
                  <a:pt x="455528" y="349556"/>
                </a:lnTo>
                <a:lnTo>
                  <a:pt x="448293" y="359995"/>
                </a:lnTo>
                <a:lnTo>
                  <a:pt x="441059" y="370434"/>
                </a:lnTo>
                <a:lnTo>
                  <a:pt x="433812" y="380863"/>
                </a:lnTo>
                <a:lnTo>
                  <a:pt x="426564" y="391293"/>
                </a:lnTo>
                <a:lnTo>
                  <a:pt x="419317" y="401723"/>
                </a:lnTo>
                <a:lnTo>
                  <a:pt x="412070" y="412153"/>
                </a:lnTo>
                <a:lnTo>
                  <a:pt x="383016" y="453828"/>
                </a:lnTo>
                <a:lnTo>
                  <a:pt x="361033" y="484953"/>
                </a:lnTo>
                <a:lnTo>
                  <a:pt x="331815" y="526517"/>
                </a:lnTo>
                <a:lnTo>
                  <a:pt x="302497" y="568012"/>
                </a:lnTo>
                <a:lnTo>
                  <a:pt x="352313" y="601930"/>
                </a:lnTo>
                <a:lnTo>
                  <a:pt x="386433" y="594434"/>
                </a:lnTo>
                <a:lnTo>
                  <a:pt x="401458" y="589299"/>
                </a:lnTo>
                <a:lnTo>
                  <a:pt x="359420" y="560677"/>
                </a:lnTo>
                <a:lnTo>
                  <a:pt x="388649" y="519120"/>
                </a:lnTo>
                <a:lnTo>
                  <a:pt x="417922" y="477594"/>
                </a:lnTo>
                <a:lnTo>
                  <a:pt x="476513" y="394573"/>
                </a:lnTo>
                <a:lnTo>
                  <a:pt x="512934" y="342549"/>
                </a:lnTo>
                <a:lnTo>
                  <a:pt x="542162" y="300993"/>
                </a:lnTo>
                <a:lnTo>
                  <a:pt x="571323" y="259390"/>
                </a:lnTo>
                <a:lnTo>
                  <a:pt x="600393" y="217726"/>
                </a:lnTo>
                <a:lnTo>
                  <a:pt x="607633" y="207291"/>
                </a:lnTo>
                <a:lnTo>
                  <a:pt x="614872" y="196856"/>
                </a:lnTo>
                <a:lnTo>
                  <a:pt x="622112" y="186421"/>
                </a:lnTo>
                <a:lnTo>
                  <a:pt x="629351" y="175986"/>
                </a:lnTo>
                <a:lnTo>
                  <a:pt x="658040" y="134062"/>
                </a:lnTo>
                <a:lnTo>
                  <a:pt x="665251" y="123607"/>
                </a:lnTo>
                <a:lnTo>
                  <a:pt x="672461" y="113152"/>
                </a:lnTo>
                <a:lnTo>
                  <a:pt x="679672" y="102698"/>
                </a:lnTo>
                <a:lnTo>
                  <a:pt x="686882" y="92243"/>
                </a:lnTo>
                <a:lnTo>
                  <a:pt x="694117" y="81804"/>
                </a:lnTo>
                <a:lnTo>
                  <a:pt x="701352" y="71366"/>
                </a:lnTo>
                <a:lnTo>
                  <a:pt x="708587" y="60928"/>
                </a:lnTo>
                <a:lnTo>
                  <a:pt x="715822" y="50490"/>
                </a:lnTo>
                <a:lnTo>
                  <a:pt x="723057" y="40051"/>
                </a:lnTo>
                <a:lnTo>
                  <a:pt x="730292" y="29613"/>
                </a:lnTo>
                <a:lnTo>
                  <a:pt x="737526" y="19175"/>
                </a:lnTo>
                <a:lnTo>
                  <a:pt x="744644" y="8906"/>
                </a:lnTo>
                <a:close/>
              </a:path>
              <a:path w="2077720" h="2967990">
                <a:moveTo>
                  <a:pt x="1331775" y="8945"/>
                </a:moveTo>
                <a:lnTo>
                  <a:pt x="958983" y="8901"/>
                </a:lnTo>
                <a:lnTo>
                  <a:pt x="962988" y="34406"/>
                </a:lnTo>
                <a:lnTo>
                  <a:pt x="975574" y="135162"/>
                </a:lnTo>
                <a:lnTo>
                  <a:pt x="982235" y="185790"/>
                </a:lnTo>
                <a:lnTo>
                  <a:pt x="989169" y="236604"/>
                </a:lnTo>
                <a:lnTo>
                  <a:pt x="996399" y="287620"/>
                </a:lnTo>
                <a:lnTo>
                  <a:pt x="1011094" y="328353"/>
                </a:lnTo>
                <a:lnTo>
                  <a:pt x="983306" y="340162"/>
                </a:lnTo>
                <a:lnTo>
                  <a:pt x="943760" y="359329"/>
                </a:lnTo>
                <a:lnTo>
                  <a:pt x="900351" y="375866"/>
                </a:lnTo>
                <a:lnTo>
                  <a:pt x="853823" y="390279"/>
                </a:lnTo>
                <a:lnTo>
                  <a:pt x="797772" y="413573"/>
                </a:lnTo>
                <a:lnTo>
                  <a:pt x="747240" y="425260"/>
                </a:lnTo>
                <a:lnTo>
                  <a:pt x="629972" y="468330"/>
                </a:lnTo>
                <a:lnTo>
                  <a:pt x="571874" y="490230"/>
                </a:lnTo>
                <a:lnTo>
                  <a:pt x="515126" y="513049"/>
                </a:lnTo>
                <a:lnTo>
                  <a:pt x="467621" y="526797"/>
                </a:lnTo>
                <a:lnTo>
                  <a:pt x="422956" y="542479"/>
                </a:lnTo>
                <a:lnTo>
                  <a:pt x="389023" y="550104"/>
                </a:lnTo>
                <a:lnTo>
                  <a:pt x="359420" y="560677"/>
                </a:lnTo>
                <a:lnTo>
                  <a:pt x="401458" y="589299"/>
                </a:lnTo>
                <a:lnTo>
                  <a:pt x="431506" y="579029"/>
                </a:lnTo>
                <a:lnTo>
                  <a:pt x="479609" y="565688"/>
                </a:lnTo>
                <a:lnTo>
                  <a:pt x="537113" y="543384"/>
                </a:lnTo>
                <a:lnTo>
                  <a:pt x="596098" y="522088"/>
                </a:lnTo>
                <a:lnTo>
                  <a:pt x="715407" y="480407"/>
                </a:lnTo>
                <a:lnTo>
                  <a:pt x="774182" y="458969"/>
                </a:lnTo>
                <a:lnTo>
                  <a:pt x="824190" y="446925"/>
                </a:lnTo>
                <a:lnTo>
                  <a:pt x="878952" y="422753"/>
                </a:lnTo>
                <a:lnTo>
                  <a:pt x="923397" y="406921"/>
                </a:lnTo>
                <a:lnTo>
                  <a:pt x="956750" y="398902"/>
                </a:lnTo>
                <a:lnTo>
                  <a:pt x="985385" y="387670"/>
                </a:lnTo>
                <a:lnTo>
                  <a:pt x="1071507" y="446308"/>
                </a:lnTo>
                <a:lnTo>
                  <a:pt x="1064345" y="410703"/>
                </a:lnTo>
                <a:lnTo>
                  <a:pt x="1057807" y="390888"/>
                </a:lnTo>
                <a:lnTo>
                  <a:pt x="1200038" y="487729"/>
                </a:lnTo>
                <a:lnTo>
                  <a:pt x="1262821" y="515111"/>
                </a:lnTo>
                <a:lnTo>
                  <a:pt x="1450374" y="642810"/>
                </a:lnTo>
                <a:lnTo>
                  <a:pt x="1481392" y="648566"/>
                </a:lnTo>
                <a:lnTo>
                  <a:pt x="1499695" y="661028"/>
                </a:lnTo>
                <a:lnTo>
                  <a:pt x="1521954" y="660819"/>
                </a:lnTo>
                <a:lnTo>
                  <a:pt x="1068310" y="351945"/>
                </a:lnTo>
                <a:lnTo>
                  <a:pt x="1081269" y="345405"/>
                </a:lnTo>
                <a:lnTo>
                  <a:pt x="1042712" y="319152"/>
                </a:lnTo>
                <a:lnTo>
                  <a:pt x="1002522" y="15231"/>
                </a:lnTo>
                <a:lnTo>
                  <a:pt x="993950" y="9394"/>
                </a:lnTo>
                <a:lnTo>
                  <a:pt x="1331775" y="8945"/>
                </a:lnTo>
                <a:close/>
              </a:path>
              <a:path w="2077720" h="2967990">
                <a:moveTo>
                  <a:pt x="127239" y="3119"/>
                </a:moveTo>
                <a:lnTo>
                  <a:pt x="373" y="8926"/>
                </a:lnTo>
                <a:lnTo>
                  <a:pt x="128530" y="8922"/>
                </a:lnTo>
                <a:lnTo>
                  <a:pt x="127239" y="3119"/>
                </a:lnTo>
                <a:close/>
              </a:path>
              <a:path w="2077720" h="2967990">
                <a:moveTo>
                  <a:pt x="693816" y="4778"/>
                </a:moveTo>
                <a:lnTo>
                  <a:pt x="172089" y="2928"/>
                </a:lnTo>
                <a:lnTo>
                  <a:pt x="173324" y="8921"/>
                </a:lnTo>
                <a:lnTo>
                  <a:pt x="690947" y="8908"/>
                </a:lnTo>
                <a:lnTo>
                  <a:pt x="693816" y="4778"/>
                </a:lnTo>
                <a:close/>
              </a:path>
              <a:path w="2077720" h="2967990">
                <a:moveTo>
                  <a:pt x="1778090" y="82364"/>
                </a:moveTo>
                <a:lnTo>
                  <a:pt x="1744781" y="59684"/>
                </a:lnTo>
                <a:lnTo>
                  <a:pt x="1728744" y="94859"/>
                </a:lnTo>
                <a:lnTo>
                  <a:pt x="1706046" y="140862"/>
                </a:lnTo>
                <a:lnTo>
                  <a:pt x="1683730" y="187124"/>
                </a:lnTo>
                <a:lnTo>
                  <a:pt x="1661689" y="233574"/>
                </a:lnTo>
                <a:lnTo>
                  <a:pt x="1639819" y="280141"/>
                </a:lnTo>
                <a:lnTo>
                  <a:pt x="1618015" y="326752"/>
                </a:lnTo>
                <a:lnTo>
                  <a:pt x="1603320" y="362840"/>
                </a:lnTo>
                <a:lnTo>
                  <a:pt x="1581333" y="409326"/>
                </a:lnTo>
                <a:lnTo>
                  <a:pt x="1559566" y="455963"/>
                </a:lnTo>
                <a:lnTo>
                  <a:pt x="1537713" y="502542"/>
                </a:lnTo>
                <a:lnTo>
                  <a:pt x="1515690" y="549004"/>
                </a:lnTo>
                <a:lnTo>
                  <a:pt x="1493411" y="595292"/>
                </a:lnTo>
                <a:lnTo>
                  <a:pt x="1480027" y="616908"/>
                </a:lnTo>
                <a:lnTo>
                  <a:pt x="1316005" y="505230"/>
                </a:lnTo>
                <a:lnTo>
                  <a:pt x="1254929" y="479009"/>
                </a:lnTo>
                <a:lnTo>
                  <a:pt x="1521954" y="660819"/>
                </a:lnTo>
                <a:lnTo>
                  <a:pt x="1566472" y="660401"/>
                </a:lnTo>
                <a:lnTo>
                  <a:pt x="1583165" y="656403"/>
                </a:lnTo>
                <a:lnTo>
                  <a:pt x="1526232" y="617639"/>
                </a:lnTo>
                <a:lnTo>
                  <a:pt x="1532468" y="606520"/>
                </a:lnTo>
                <a:lnTo>
                  <a:pt x="1539616" y="596023"/>
                </a:lnTo>
                <a:lnTo>
                  <a:pt x="1554595" y="560379"/>
                </a:lnTo>
                <a:lnTo>
                  <a:pt x="1554676" y="560184"/>
                </a:lnTo>
                <a:lnTo>
                  <a:pt x="1577796" y="514469"/>
                </a:lnTo>
                <a:lnTo>
                  <a:pt x="1648834" y="363100"/>
                </a:lnTo>
                <a:lnTo>
                  <a:pt x="1664118" y="327414"/>
                </a:lnTo>
                <a:lnTo>
                  <a:pt x="1709205" y="235198"/>
                </a:lnTo>
                <a:lnTo>
                  <a:pt x="1724489" y="199511"/>
                </a:lnTo>
                <a:lnTo>
                  <a:pt x="1746697" y="153175"/>
                </a:lnTo>
                <a:lnTo>
                  <a:pt x="1768571" y="106611"/>
                </a:lnTo>
                <a:lnTo>
                  <a:pt x="1778090" y="82364"/>
                </a:lnTo>
                <a:close/>
              </a:path>
              <a:path w="2077720" h="2967990">
                <a:moveTo>
                  <a:pt x="1785188" y="10375"/>
                </a:moveTo>
                <a:lnTo>
                  <a:pt x="1782992" y="8880"/>
                </a:lnTo>
                <a:lnTo>
                  <a:pt x="1737862" y="8881"/>
                </a:lnTo>
                <a:lnTo>
                  <a:pt x="1742519" y="12052"/>
                </a:lnTo>
                <a:lnTo>
                  <a:pt x="1690596" y="38156"/>
                </a:lnTo>
                <a:lnTo>
                  <a:pt x="1645854" y="53786"/>
                </a:lnTo>
                <a:lnTo>
                  <a:pt x="1356253" y="179254"/>
                </a:lnTo>
                <a:lnTo>
                  <a:pt x="1304390" y="205400"/>
                </a:lnTo>
                <a:lnTo>
                  <a:pt x="1259648" y="221029"/>
                </a:lnTo>
                <a:lnTo>
                  <a:pt x="1207725" y="247134"/>
                </a:lnTo>
                <a:lnTo>
                  <a:pt x="1042712" y="319152"/>
                </a:lnTo>
                <a:lnTo>
                  <a:pt x="1081269" y="345405"/>
                </a:lnTo>
                <a:lnTo>
                  <a:pt x="1094229" y="338865"/>
                </a:lnTo>
                <a:lnTo>
                  <a:pt x="1138920" y="323201"/>
                </a:lnTo>
                <a:lnTo>
                  <a:pt x="1164840" y="310120"/>
                </a:lnTo>
                <a:lnTo>
                  <a:pt x="1313295" y="242192"/>
                </a:lnTo>
                <a:lnTo>
                  <a:pt x="1700073" y="75337"/>
                </a:lnTo>
                <a:lnTo>
                  <a:pt x="1744781" y="59684"/>
                </a:lnTo>
                <a:lnTo>
                  <a:pt x="1778090" y="82364"/>
                </a:lnTo>
                <a:lnTo>
                  <a:pt x="1782850" y="70241"/>
                </a:lnTo>
                <a:lnTo>
                  <a:pt x="1804014" y="69286"/>
                </a:lnTo>
                <a:lnTo>
                  <a:pt x="1852148" y="71331"/>
                </a:lnTo>
                <a:lnTo>
                  <a:pt x="1788870" y="28246"/>
                </a:lnTo>
                <a:lnTo>
                  <a:pt x="1785188" y="10375"/>
                </a:lnTo>
                <a:close/>
              </a:path>
              <a:path w="2077720" h="2967990">
                <a:moveTo>
                  <a:pt x="1676477" y="612386"/>
                </a:moveTo>
                <a:lnTo>
                  <a:pt x="1657719" y="614979"/>
                </a:lnTo>
                <a:lnTo>
                  <a:pt x="1646195" y="607132"/>
                </a:lnTo>
                <a:lnTo>
                  <a:pt x="1609449" y="612841"/>
                </a:lnTo>
                <a:lnTo>
                  <a:pt x="1526232" y="617639"/>
                </a:lnTo>
                <a:lnTo>
                  <a:pt x="1583165" y="656403"/>
                </a:lnTo>
                <a:lnTo>
                  <a:pt x="1599858" y="652404"/>
                </a:lnTo>
                <a:lnTo>
                  <a:pt x="1608206" y="658088"/>
                </a:lnTo>
                <a:lnTo>
                  <a:pt x="1632391" y="659191"/>
                </a:lnTo>
                <a:lnTo>
                  <a:pt x="1647887" y="654377"/>
                </a:lnTo>
                <a:lnTo>
                  <a:pt x="1676477" y="612386"/>
                </a:lnTo>
                <a:close/>
              </a:path>
              <a:path w="2077720" h="2967990">
                <a:moveTo>
                  <a:pt x="957586" y="0"/>
                </a:moveTo>
                <a:lnTo>
                  <a:pt x="744761" y="8736"/>
                </a:lnTo>
                <a:lnTo>
                  <a:pt x="744644" y="8906"/>
                </a:lnTo>
                <a:lnTo>
                  <a:pt x="958983" y="8901"/>
                </a:lnTo>
                <a:lnTo>
                  <a:pt x="957586" y="0"/>
                </a:lnTo>
                <a:close/>
              </a:path>
              <a:path w="2077720" h="2967990">
                <a:moveTo>
                  <a:pt x="1737862" y="8881"/>
                </a:moveTo>
                <a:lnTo>
                  <a:pt x="1737164" y="8406"/>
                </a:lnTo>
                <a:lnTo>
                  <a:pt x="1421861" y="8825"/>
                </a:lnTo>
                <a:lnTo>
                  <a:pt x="1737862" y="8881"/>
                </a:lnTo>
                <a:close/>
              </a:path>
              <a:path w="2077720" h="2967990">
                <a:moveTo>
                  <a:pt x="2077654" y="25135"/>
                </a:moveTo>
                <a:lnTo>
                  <a:pt x="1993449" y="29260"/>
                </a:lnTo>
                <a:lnTo>
                  <a:pt x="1938710" y="22718"/>
                </a:lnTo>
                <a:lnTo>
                  <a:pt x="1871773" y="23236"/>
                </a:lnTo>
                <a:lnTo>
                  <a:pt x="1813199" y="29447"/>
                </a:lnTo>
                <a:lnTo>
                  <a:pt x="1790693" y="29488"/>
                </a:lnTo>
                <a:lnTo>
                  <a:pt x="1852148" y="71331"/>
                </a:lnTo>
                <a:lnTo>
                  <a:pt x="1914937" y="67989"/>
                </a:lnTo>
                <a:lnTo>
                  <a:pt x="1965771" y="71871"/>
                </a:lnTo>
                <a:lnTo>
                  <a:pt x="2049063" y="67126"/>
                </a:lnTo>
                <a:lnTo>
                  <a:pt x="2077654" y="251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80842" y="5389245"/>
            <a:ext cx="12927330" cy="1604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8445"/>
              </a:lnSpc>
              <a:spcBef>
                <a:spcPts val="135"/>
              </a:spcBef>
            </a:pPr>
            <a:r>
              <a:rPr sz="7200" b="1" i="1" spc="-270" dirty="0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sz="7200" b="1" i="1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200" b="1" i="1" spc="-290" dirty="0">
                <a:solidFill>
                  <a:srgbClr val="FFFFFF"/>
                </a:solidFill>
                <a:latin typeface="Verdana"/>
                <a:cs typeface="Verdana"/>
              </a:rPr>
              <a:t>FOUNDATION</a:t>
            </a:r>
            <a:endParaRPr sz="7200" dirty="0">
              <a:latin typeface="Verdana"/>
              <a:cs typeface="Verdana"/>
            </a:endParaRPr>
          </a:p>
          <a:p>
            <a:pPr marR="12065" algn="ctr">
              <a:lnSpc>
                <a:spcPts val="3945"/>
              </a:lnSpc>
            </a:pPr>
            <a:r>
              <a:rPr sz="3450" i="1" spc="350" dirty="0">
                <a:solidFill>
                  <a:srgbClr val="FFFFFF"/>
                </a:solidFill>
                <a:latin typeface="Century Gothic"/>
                <a:cs typeface="Century Gothic"/>
              </a:rPr>
              <a:t>SATURDAY</a:t>
            </a:r>
            <a:r>
              <a:rPr sz="3450" i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50" i="1" spc="254" dirty="0">
                <a:solidFill>
                  <a:srgbClr val="FFFFFF"/>
                </a:solidFill>
                <a:latin typeface="Century Gothic"/>
                <a:cs typeface="Century Gothic"/>
              </a:rPr>
              <a:t>JANUARY</a:t>
            </a:r>
            <a:r>
              <a:rPr sz="3450" i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en-US" sz="3450" i="1" spc="20" dirty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r>
              <a:rPr sz="3450" i="1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sz="3450" i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5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202</a:t>
            </a:r>
            <a:r>
              <a:rPr lang="en-US" sz="345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6</a:t>
            </a:r>
            <a:endParaRPr sz="345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29981" y="971245"/>
            <a:ext cx="8686165" cy="5251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335020" algn="l"/>
                <a:tab pos="6640830" algn="l"/>
              </a:tabLst>
            </a:pPr>
            <a:r>
              <a:rPr sz="3250" i="1" spc="265" dirty="0">
                <a:solidFill>
                  <a:srgbClr val="FFFFFF"/>
                </a:solidFill>
                <a:latin typeface="Century Gothic"/>
                <a:cs typeface="Century Gothic"/>
              </a:rPr>
              <a:t>202</a:t>
            </a:r>
            <a:r>
              <a:rPr lang="en-US" sz="3250" i="1" spc="265" dirty="0">
                <a:solidFill>
                  <a:srgbClr val="FFFFFF"/>
                </a:solidFill>
                <a:latin typeface="Century Gothic"/>
                <a:cs typeface="Century Gothic"/>
              </a:rPr>
              <a:t>5</a:t>
            </a:r>
            <a:r>
              <a:rPr sz="3250" i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250" i="1" spc="260" dirty="0">
                <a:solidFill>
                  <a:srgbClr val="FFFFFF"/>
                </a:solidFill>
                <a:latin typeface="Century Gothic"/>
                <a:cs typeface="Century Gothic"/>
              </a:rPr>
              <a:t>ANNUAL</a:t>
            </a:r>
            <a:r>
              <a:rPr sz="3250" i="1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3250" i="1" spc="405" dirty="0">
                <a:solidFill>
                  <a:srgbClr val="FFFFFF"/>
                </a:solidFill>
                <a:latin typeface="Century Gothic"/>
                <a:cs typeface="Century Gothic"/>
              </a:rPr>
              <a:t>MEMBERSHIP</a:t>
            </a:r>
            <a:r>
              <a:rPr sz="3250" i="1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3250" i="1" spc="285" dirty="0">
                <a:solidFill>
                  <a:srgbClr val="FFFFFF"/>
                </a:solidFill>
                <a:latin typeface="Century Gothic"/>
                <a:cs typeface="Century Gothic"/>
              </a:rPr>
              <a:t>MEETING</a:t>
            </a:r>
            <a:endParaRPr sz="3250" dirty="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38884" y="6538847"/>
            <a:ext cx="3849115" cy="37481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0"/>
            <a:ext cx="18288000" cy="340360"/>
          </a:xfrm>
          <a:custGeom>
            <a:avLst/>
            <a:gdLst/>
            <a:ahLst/>
            <a:cxnLst/>
            <a:rect l="l" t="t" r="r" b="b"/>
            <a:pathLst>
              <a:path w="18288000" h="340360">
                <a:moveTo>
                  <a:pt x="0" y="340359"/>
                </a:moveTo>
                <a:lnTo>
                  <a:pt x="18288000" y="340359"/>
                </a:lnTo>
                <a:lnTo>
                  <a:pt x="18288000" y="0"/>
                </a:lnTo>
                <a:lnTo>
                  <a:pt x="0" y="0"/>
                </a:lnTo>
                <a:lnTo>
                  <a:pt x="0" y="340359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3"/>
            <a:ext cx="18288000" cy="10287393"/>
            <a:chOff x="0" y="0"/>
            <a:chExt cx="18288000" cy="10287393"/>
          </a:xfrm>
        </p:grpSpPr>
        <p:sp>
          <p:nvSpPr>
            <p:cNvPr id="9" name="object 9"/>
            <p:cNvSpPr/>
            <p:nvPr/>
          </p:nvSpPr>
          <p:spPr>
            <a:xfrm>
              <a:off x="0" y="257568"/>
              <a:ext cx="18288000" cy="10029825"/>
            </a:xfrm>
            <a:custGeom>
              <a:avLst/>
              <a:gdLst/>
              <a:ahLst/>
              <a:cxnLst/>
              <a:rect l="l" t="t" r="r" b="b"/>
              <a:pathLst>
                <a:path w="18288000" h="10029825">
                  <a:moveTo>
                    <a:pt x="18288000" y="9144940"/>
                  </a:moveTo>
                  <a:lnTo>
                    <a:pt x="2743339" y="9144940"/>
                  </a:lnTo>
                  <a:lnTo>
                    <a:pt x="2743339" y="0"/>
                  </a:lnTo>
                  <a:lnTo>
                    <a:pt x="0" y="0"/>
                  </a:lnTo>
                  <a:lnTo>
                    <a:pt x="0" y="9144940"/>
                  </a:lnTo>
                  <a:lnTo>
                    <a:pt x="0" y="9729089"/>
                  </a:lnTo>
                  <a:lnTo>
                    <a:pt x="0" y="10029431"/>
                  </a:lnTo>
                  <a:lnTo>
                    <a:pt x="18288000" y="10029431"/>
                  </a:lnTo>
                  <a:lnTo>
                    <a:pt x="18288000" y="9144940"/>
                  </a:lnTo>
                  <a:close/>
                </a:path>
              </a:pathLst>
            </a:custGeom>
            <a:solidFill>
              <a:srgbClr val="0D2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878615" y="0"/>
              <a:ext cx="28575" cy="10287000"/>
            </a:xfrm>
            <a:custGeom>
              <a:avLst/>
              <a:gdLst/>
              <a:ahLst/>
              <a:cxnLst/>
              <a:rect l="l" t="t" r="r" b="b"/>
              <a:pathLst>
                <a:path w="28575" h="10287000">
                  <a:moveTo>
                    <a:pt x="0" y="10287000"/>
                  </a:moveTo>
                  <a:lnTo>
                    <a:pt x="28575" y="10287000"/>
                  </a:lnTo>
                  <a:lnTo>
                    <a:pt x="28575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0D2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5922C-37ED-6D49-4543-D06A0ACF2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6776"/>
            <a:ext cx="6593197" cy="9603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5EB54F-4A98-96AF-5CEB-9206EBBCE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884" r="5494"/>
          <a:stretch>
            <a:fillRect/>
          </a:stretch>
        </p:blipFill>
        <p:spPr>
          <a:xfrm>
            <a:off x="12450597" y="256378"/>
            <a:ext cx="5477065" cy="9599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278CA5-55F9-7B3A-623A-108C817281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1" y="257173"/>
            <a:ext cx="6402493" cy="9603739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021331"/>
            <a:ext cx="18288000" cy="1266190"/>
            <a:chOff x="0" y="9021331"/>
            <a:chExt cx="18288000" cy="1266190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8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56684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021342"/>
              <a:ext cx="18122265" cy="1266190"/>
            </a:xfrm>
            <a:custGeom>
              <a:avLst/>
              <a:gdLst/>
              <a:ahLst/>
              <a:cxnLst/>
              <a:rect l="l" t="t" r="r" b="b"/>
              <a:pathLst>
                <a:path w="18122265" h="1266190">
                  <a:moveTo>
                    <a:pt x="8673465" y="915492"/>
                  </a:moveTo>
                  <a:lnTo>
                    <a:pt x="0" y="915492"/>
                  </a:lnTo>
                  <a:lnTo>
                    <a:pt x="0" y="1066622"/>
                  </a:lnTo>
                  <a:lnTo>
                    <a:pt x="8673465" y="1066622"/>
                  </a:lnTo>
                  <a:lnTo>
                    <a:pt x="8673465" y="915492"/>
                  </a:lnTo>
                  <a:close/>
                </a:path>
                <a:path w="18122265" h="1266190">
                  <a:moveTo>
                    <a:pt x="16472561" y="1230350"/>
                  </a:moveTo>
                  <a:lnTo>
                    <a:pt x="16469576" y="1215237"/>
                  </a:lnTo>
                  <a:lnTo>
                    <a:pt x="16461283" y="1202855"/>
                  </a:lnTo>
                  <a:lnTo>
                    <a:pt x="16448939" y="1194473"/>
                  </a:lnTo>
                  <a:lnTo>
                    <a:pt x="16433775" y="1191348"/>
                  </a:lnTo>
                  <a:lnTo>
                    <a:pt x="16433673" y="1191107"/>
                  </a:lnTo>
                  <a:lnTo>
                    <a:pt x="16418497" y="1194155"/>
                  </a:lnTo>
                  <a:lnTo>
                    <a:pt x="16406076" y="1202461"/>
                  </a:lnTo>
                  <a:lnTo>
                    <a:pt x="16397694" y="1214767"/>
                  </a:lnTo>
                  <a:lnTo>
                    <a:pt x="16394595" y="1229855"/>
                  </a:lnTo>
                  <a:lnTo>
                    <a:pt x="16397618" y="1244955"/>
                  </a:lnTo>
                  <a:lnTo>
                    <a:pt x="16405949" y="1257312"/>
                  </a:lnTo>
                  <a:lnTo>
                    <a:pt x="16418319" y="1265656"/>
                  </a:lnTo>
                  <a:lnTo>
                    <a:pt x="16448583" y="1265656"/>
                  </a:lnTo>
                  <a:lnTo>
                    <a:pt x="16460966" y="1257554"/>
                  </a:lnTo>
                  <a:lnTo>
                    <a:pt x="16469373" y="1245336"/>
                  </a:lnTo>
                  <a:lnTo>
                    <a:pt x="16472561" y="1230350"/>
                  </a:lnTo>
                  <a:close/>
                </a:path>
                <a:path w="18122265" h="1266190">
                  <a:moveTo>
                    <a:pt x="16472561" y="833450"/>
                  </a:moveTo>
                  <a:lnTo>
                    <a:pt x="16469652" y="818324"/>
                  </a:lnTo>
                  <a:lnTo>
                    <a:pt x="16461423" y="805903"/>
                  </a:lnTo>
                  <a:lnTo>
                    <a:pt x="16449116" y="797471"/>
                  </a:lnTo>
                  <a:lnTo>
                    <a:pt x="16433978" y="794296"/>
                  </a:lnTo>
                  <a:lnTo>
                    <a:pt x="16433673" y="794296"/>
                  </a:lnTo>
                  <a:lnTo>
                    <a:pt x="16418497" y="797293"/>
                  </a:lnTo>
                  <a:lnTo>
                    <a:pt x="16406076" y="805573"/>
                  </a:lnTo>
                  <a:lnTo>
                    <a:pt x="16397694" y="817880"/>
                  </a:lnTo>
                  <a:lnTo>
                    <a:pt x="16394595" y="832954"/>
                  </a:lnTo>
                  <a:lnTo>
                    <a:pt x="16397618" y="848055"/>
                  </a:lnTo>
                  <a:lnTo>
                    <a:pt x="16405949" y="860399"/>
                  </a:lnTo>
                  <a:lnTo>
                    <a:pt x="16418459" y="868857"/>
                  </a:lnTo>
                  <a:lnTo>
                    <a:pt x="16418802" y="868857"/>
                  </a:lnTo>
                  <a:lnTo>
                    <a:pt x="16433483" y="871867"/>
                  </a:lnTo>
                  <a:lnTo>
                    <a:pt x="16448583" y="868857"/>
                  </a:lnTo>
                  <a:lnTo>
                    <a:pt x="16460966" y="860653"/>
                  </a:lnTo>
                  <a:lnTo>
                    <a:pt x="16469373" y="848448"/>
                  </a:lnTo>
                  <a:lnTo>
                    <a:pt x="16472561" y="833450"/>
                  </a:lnTo>
                  <a:close/>
                </a:path>
                <a:path w="18122265" h="1266190">
                  <a:moveTo>
                    <a:pt x="16472561" y="435813"/>
                  </a:moveTo>
                  <a:lnTo>
                    <a:pt x="16469513" y="420636"/>
                  </a:lnTo>
                  <a:lnTo>
                    <a:pt x="16461181" y="408317"/>
                  </a:lnTo>
                  <a:lnTo>
                    <a:pt x="16448824" y="399986"/>
                  </a:lnTo>
                  <a:lnTo>
                    <a:pt x="16433673" y="396900"/>
                  </a:lnTo>
                  <a:lnTo>
                    <a:pt x="16418014" y="399986"/>
                  </a:lnTo>
                  <a:lnTo>
                    <a:pt x="16418344" y="399986"/>
                  </a:lnTo>
                  <a:lnTo>
                    <a:pt x="16406076" y="408178"/>
                  </a:lnTo>
                  <a:lnTo>
                    <a:pt x="16397694" y="420484"/>
                  </a:lnTo>
                  <a:lnTo>
                    <a:pt x="16394595" y="435559"/>
                  </a:lnTo>
                  <a:lnTo>
                    <a:pt x="16397618" y="450684"/>
                  </a:lnTo>
                  <a:lnTo>
                    <a:pt x="16405936" y="463042"/>
                  </a:lnTo>
                  <a:lnTo>
                    <a:pt x="16418459" y="471474"/>
                  </a:lnTo>
                  <a:lnTo>
                    <a:pt x="16418789" y="471474"/>
                  </a:lnTo>
                  <a:lnTo>
                    <a:pt x="16433470" y="474472"/>
                  </a:lnTo>
                  <a:lnTo>
                    <a:pt x="16448659" y="471474"/>
                  </a:lnTo>
                  <a:lnTo>
                    <a:pt x="16461067" y="463194"/>
                  </a:lnTo>
                  <a:lnTo>
                    <a:pt x="16469462" y="450888"/>
                  </a:lnTo>
                  <a:lnTo>
                    <a:pt x="16472561" y="435813"/>
                  </a:lnTo>
                  <a:close/>
                </a:path>
                <a:path w="18122265" h="1266190">
                  <a:moveTo>
                    <a:pt x="16472561" y="38823"/>
                  </a:moveTo>
                  <a:lnTo>
                    <a:pt x="16469513" y="23736"/>
                  </a:lnTo>
                  <a:lnTo>
                    <a:pt x="16461181" y="11417"/>
                  </a:lnTo>
                  <a:lnTo>
                    <a:pt x="16448812" y="3086"/>
                  </a:lnTo>
                  <a:lnTo>
                    <a:pt x="16433572" y="0"/>
                  </a:lnTo>
                  <a:lnTo>
                    <a:pt x="16418167" y="3086"/>
                  </a:lnTo>
                  <a:lnTo>
                    <a:pt x="16418332" y="3086"/>
                  </a:lnTo>
                  <a:lnTo>
                    <a:pt x="16405962" y="11417"/>
                  </a:lnTo>
                  <a:lnTo>
                    <a:pt x="16397643" y="23736"/>
                  </a:lnTo>
                  <a:lnTo>
                    <a:pt x="16394595" y="38823"/>
                  </a:lnTo>
                  <a:lnTo>
                    <a:pt x="16397656" y="53911"/>
                  </a:lnTo>
                  <a:lnTo>
                    <a:pt x="16406013" y="66217"/>
                  </a:lnTo>
                  <a:lnTo>
                    <a:pt x="16418395" y="74523"/>
                  </a:lnTo>
                  <a:lnTo>
                    <a:pt x="16433572" y="77571"/>
                  </a:lnTo>
                  <a:lnTo>
                    <a:pt x="16448748" y="74523"/>
                  </a:lnTo>
                  <a:lnTo>
                    <a:pt x="16461143" y="66217"/>
                  </a:lnTo>
                  <a:lnTo>
                    <a:pt x="16469500" y="53911"/>
                  </a:lnTo>
                  <a:lnTo>
                    <a:pt x="16472561" y="38823"/>
                  </a:lnTo>
                  <a:close/>
                </a:path>
                <a:path w="18122265" h="1266190">
                  <a:moveTo>
                    <a:pt x="16884930" y="1230020"/>
                  </a:moveTo>
                  <a:lnTo>
                    <a:pt x="16881818" y="1214932"/>
                  </a:lnTo>
                  <a:lnTo>
                    <a:pt x="16873474" y="1202690"/>
                  </a:lnTo>
                  <a:lnTo>
                    <a:pt x="16861143" y="1194422"/>
                  </a:lnTo>
                  <a:lnTo>
                    <a:pt x="16846042" y="1191348"/>
                  </a:lnTo>
                  <a:lnTo>
                    <a:pt x="16846042" y="1191107"/>
                  </a:lnTo>
                  <a:lnTo>
                    <a:pt x="16830866" y="1194155"/>
                  </a:lnTo>
                  <a:lnTo>
                    <a:pt x="16818445" y="1202461"/>
                  </a:lnTo>
                  <a:lnTo>
                    <a:pt x="16810063" y="1214767"/>
                  </a:lnTo>
                  <a:lnTo>
                    <a:pt x="16806964" y="1229855"/>
                  </a:lnTo>
                  <a:lnTo>
                    <a:pt x="16809987" y="1244955"/>
                  </a:lnTo>
                  <a:lnTo>
                    <a:pt x="16818305" y="1257312"/>
                  </a:lnTo>
                  <a:lnTo>
                    <a:pt x="16830675" y="1265656"/>
                  </a:lnTo>
                  <a:lnTo>
                    <a:pt x="16861028" y="1265656"/>
                  </a:lnTo>
                  <a:lnTo>
                    <a:pt x="16873436" y="1257439"/>
                  </a:lnTo>
                  <a:lnTo>
                    <a:pt x="16881831" y="1245120"/>
                  </a:lnTo>
                  <a:lnTo>
                    <a:pt x="16884930" y="1230020"/>
                  </a:lnTo>
                  <a:close/>
                </a:path>
                <a:path w="18122265" h="1266190">
                  <a:moveTo>
                    <a:pt x="16884930" y="832954"/>
                  </a:moveTo>
                  <a:lnTo>
                    <a:pt x="16881844" y="817918"/>
                  </a:lnTo>
                  <a:lnTo>
                    <a:pt x="16873512" y="805624"/>
                  </a:lnTo>
                  <a:lnTo>
                    <a:pt x="16861168" y="797331"/>
                  </a:lnTo>
                  <a:lnTo>
                    <a:pt x="16846042" y="794296"/>
                  </a:lnTo>
                  <a:lnTo>
                    <a:pt x="16830624" y="797331"/>
                  </a:lnTo>
                  <a:lnTo>
                    <a:pt x="16830790" y="797331"/>
                  </a:lnTo>
                  <a:lnTo>
                    <a:pt x="16818407" y="805624"/>
                  </a:lnTo>
                  <a:lnTo>
                    <a:pt x="16810050" y="817918"/>
                  </a:lnTo>
                  <a:lnTo>
                    <a:pt x="16806964" y="832954"/>
                  </a:lnTo>
                  <a:lnTo>
                    <a:pt x="16809987" y="848055"/>
                  </a:lnTo>
                  <a:lnTo>
                    <a:pt x="16818305" y="860399"/>
                  </a:lnTo>
                  <a:lnTo>
                    <a:pt x="16830840" y="868870"/>
                  </a:lnTo>
                  <a:lnTo>
                    <a:pt x="16831209" y="868870"/>
                  </a:lnTo>
                  <a:lnTo>
                    <a:pt x="16845839" y="871867"/>
                  </a:lnTo>
                  <a:lnTo>
                    <a:pt x="16861028" y="868870"/>
                  </a:lnTo>
                  <a:lnTo>
                    <a:pt x="16873436" y="860577"/>
                  </a:lnTo>
                  <a:lnTo>
                    <a:pt x="16881831" y="848245"/>
                  </a:lnTo>
                  <a:lnTo>
                    <a:pt x="16884930" y="833120"/>
                  </a:lnTo>
                  <a:lnTo>
                    <a:pt x="16884930" y="832954"/>
                  </a:lnTo>
                  <a:close/>
                </a:path>
                <a:path w="18122265" h="1266190">
                  <a:moveTo>
                    <a:pt x="16884930" y="435813"/>
                  </a:moveTo>
                  <a:lnTo>
                    <a:pt x="16881882" y="420636"/>
                  </a:lnTo>
                  <a:lnTo>
                    <a:pt x="16873551" y="408317"/>
                  </a:lnTo>
                  <a:lnTo>
                    <a:pt x="16861193" y="399986"/>
                  </a:lnTo>
                  <a:lnTo>
                    <a:pt x="16846042" y="396900"/>
                  </a:lnTo>
                  <a:lnTo>
                    <a:pt x="16830383" y="399986"/>
                  </a:lnTo>
                  <a:lnTo>
                    <a:pt x="16830726" y="399986"/>
                  </a:lnTo>
                  <a:lnTo>
                    <a:pt x="16818445" y="408178"/>
                  </a:lnTo>
                  <a:lnTo>
                    <a:pt x="16810063" y="420484"/>
                  </a:lnTo>
                  <a:lnTo>
                    <a:pt x="16806952" y="435559"/>
                  </a:lnTo>
                  <a:lnTo>
                    <a:pt x="16809987" y="450684"/>
                  </a:lnTo>
                  <a:lnTo>
                    <a:pt x="16818305" y="463042"/>
                  </a:lnTo>
                  <a:lnTo>
                    <a:pt x="16830828" y="471474"/>
                  </a:lnTo>
                  <a:lnTo>
                    <a:pt x="16831158" y="471474"/>
                  </a:lnTo>
                  <a:lnTo>
                    <a:pt x="16845839" y="474472"/>
                  </a:lnTo>
                  <a:lnTo>
                    <a:pt x="16861028" y="471474"/>
                  </a:lnTo>
                  <a:lnTo>
                    <a:pt x="16873436" y="463194"/>
                  </a:lnTo>
                  <a:lnTo>
                    <a:pt x="16881831" y="450888"/>
                  </a:lnTo>
                  <a:lnTo>
                    <a:pt x="16884930" y="435813"/>
                  </a:lnTo>
                  <a:close/>
                </a:path>
                <a:path w="18122265" h="1266190">
                  <a:moveTo>
                    <a:pt x="16884930" y="38912"/>
                  </a:moveTo>
                  <a:lnTo>
                    <a:pt x="16881882" y="23736"/>
                  </a:lnTo>
                  <a:lnTo>
                    <a:pt x="16873551" y="11417"/>
                  </a:lnTo>
                  <a:lnTo>
                    <a:pt x="16861193" y="3086"/>
                  </a:lnTo>
                  <a:lnTo>
                    <a:pt x="16846042" y="0"/>
                  </a:lnTo>
                  <a:lnTo>
                    <a:pt x="16830383" y="3086"/>
                  </a:lnTo>
                  <a:lnTo>
                    <a:pt x="16830726" y="3086"/>
                  </a:lnTo>
                  <a:lnTo>
                    <a:pt x="16818445" y="11277"/>
                  </a:lnTo>
                  <a:lnTo>
                    <a:pt x="16810063" y="23609"/>
                  </a:lnTo>
                  <a:lnTo>
                    <a:pt x="16806952" y="38747"/>
                  </a:lnTo>
                  <a:lnTo>
                    <a:pt x="16809987" y="53835"/>
                  </a:lnTo>
                  <a:lnTo>
                    <a:pt x="16818483" y="66294"/>
                  </a:lnTo>
                  <a:lnTo>
                    <a:pt x="16830764" y="74574"/>
                  </a:lnTo>
                  <a:lnTo>
                    <a:pt x="16830980" y="74574"/>
                  </a:lnTo>
                  <a:lnTo>
                    <a:pt x="16845839" y="77571"/>
                  </a:lnTo>
                  <a:lnTo>
                    <a:pt x="16861028" y="74574"/>
                  </a:lnTo>
                  <a:lnTo>
                    <a:pt x="16873436" y="66294"/>
                  </a:lnTo>
                  <a:lnTo>
                    <a:pt x="16881831" y="53987"/>
                  </a:lnTo>
                  <a:lnTo>
                    <a:pt x="16884930" y="38912"/>
                  </a:lnTo>
                  <a:close/>
                </a:path>
                <a:path w="18122265" h="1266190">
                  <a:moveTo>
                    <a:pt x="17297286" y="1230350"/>
                  </a:moveTo>
                  <a:lnTo>
                    <a:pt x="17294314" y="1215237"/>
                  </a:lnTo>
                  <a:lnTo>
                    <a:pt x="17286021" y="1202855"/>
                  </a:lnTo>
                  <a:lnTo>
                    <a:pt x="17273664" y="1194473"/>
                  </a:lnTo>
                  <a:lnTo>
                    <a:pt x="17258513" y="1191348"/>
                  </a:lnTo>
                  <a:lnTo>
                    <a:pt x="17258348" y="1191348"/>
                  </a:lnTo>
                  <a:lnTo>
                    <a:pt x="17258348" y="1191107"/>
                  </a:lnTo>
                  <a:lnTo>
                    <a:pt x="17243146" y="1194206"/>
                  </a:lnTo>
                  <a:lnTo>
                    <a:pt x="17230738" y="1202524"/>
                  </a:lnTo>
                  <a:lnTo>
                    <a:pt x="17222394" y="1214856"/>
                  </a:lnTo>
                  <a:lnTo>
                    <a:pt x="17219321" y="1229931"/>
                  </a:lnTo>
                  <a:lnTo>
                    <a:pt x="17222394" y="1245044"/>
                  </a:lnTo>
                  <a:lnTo>
                    <a:pt x="17230738" y="1257376"/>
                  </a:lnTo>
                  <a:lnTo>
                    <a:pt x="17243146" y="1265656"/>
                  </a:lnTo>
                  <a:lnTo>
                    <a:pt x="17273410" y="1265656"/>
                  </a:lnTo>
                  <a:lnTo>
                    <a:pt x="17285754" y="1257515"/>
                  </a:lnTo>
                  <a:lnTo>
                    <a:pt x="17294124" y="1245311"/>
                  </a:lnTo>
                  <a:lnTo>
                    <a:pt x="17297286" y="1230350"/>
                  </a:lnTo>
                  <a:close/>
                </a:path>
                <a:path w="18122265" h="1266190">
                  <a:moveTo>
                    <a:pt x="17297286" y="833450"/>
                  </a:moveTo>
                  <a:lnTo>
                    <a:pt x="17294390" y="818324"/>
                  </a:lnTo>
                  <a:lnTo>
                    <a:pt x="17286174" y="805903"/>
                  </a:lnTo>
                  <a:lnTo>
                    <a:pt x="17273855" y="797471"/>
                  </a:lnTo>
                  <a:lnTo>
                    <a:pt x="17258678" y="794296"/>
                  </a:lnTo>
                  <a:lnTo>
                    <a:pt x="17258348" y="794296"/>
                  </a:lnTo>
                  <a:lnTo>
                    <a:pt x="17243146" y="797331"/>
                  </a:lnTo>
                  <a:lnTo>
                    <a:pt x="17230738" y="805637"/>
                  </a:lnTo>
                  <a:lnTo>
                    <a:pt x="17222394" y="817956"/>
                  </a:lnTo>
                  <a:lnTo>
                    <a:pt x="17219321" y="833043"/>
                  </a:lnTo>
                  <a:lnTo>
                    <a:pt x="17222394" y="848169"/>
                  </a:lnTo>
                  <a:lnTo>
                    <a:pt x="17230738" y="860513"/>
                  </a:lnTo>
                  <a:lnTo>
                    <a:pt x="17243209" y="868857"/>
                  </a:lnTo>
                  <a:lnTo>
                    <a:pt x="17243349" y="868857"/>
                  </a:lnTo>
                  <a:lnTo>
                    <a:pt x="17258348" y="871867"/>
                  </a:lnTo>
                  <a:lnTo>
                    <a:pt x="17273410" y="868857"/>
                  </a:lnTo>
                  <a:lnTo>
                    <a:pt x="17285754" y="860653"/>
                  </a:lnTo>
                  <a:lnTo>
                    <a:pt x="17294124" y="848448"/>
                  </a:lnTo>
                  <a:lnTo>
                    <a:pt x="17297286" y="833450"/>
                  </a:lnTo>
                  <a:close/>
                </a:path>
                <a:path w="18122265" h="1266190">
                  <a:moveTo>
                    <a:pt x="17297286" y="435724"/>
                  </a:moveTo>
                  <a:lnTo>
                    <a:pt x="17294225" y="420598"/>
                  </a:lnTo>
                  <a:lnTo>
                    <a:pt x="17285881" y="408254"/>
                  </a:lnTo>
                  <a:lnTo>
                    <a:pt x="17273499" y="399935"/>
                  </a:lnTo>
                  <a:lnTo>
                    <a:pt x="17258348" y="396900"/>
                  </a:lnTo>
                  <a:lnTo>
                    <a:pt x="17243146" y="399935"/>
                  </a:lnTo>
                  <a:lnTo>
                    <a:pt x="17230738" y="408254"/>
                  </a:lnTo>
                  <a:lnTo>
                    <a:pt x="17222381" y="420598"/>
                  </a:lnTo>
                  <a:lnTo>
                    <a:pt x="17219321" y="435724"/>
                  </a:lnTo>
                  <a:lnTo>
                    <a:pt x="17222381" y="450811"/>
                  </a:lnTo>
                  <a:lnTo>
                    <a:pt x="17230738" y="463118"/>
                  </a:lnTo>
                  <a:lnTo>
                    <a:pt x="17243146" y="471424"/>
                  </a:lnTo>
                  <a:lnTo>
                    <a:pt x="17258348" y="474472"/>
                  </a:lnTo>
                  <a:lnTo>
                    <a:pt x="17273499" y="471424"/>
                  </a:lnTo>
                  <a:lnTo>
                    <a:pt x="17285881" y="463118"/>
                  </a:lnTo>
                  <a:lnTo>
                    <a:pt x="17294225" y="450811"/>
                  </a:lnTo>
                  <a:lnTo>
                    <a:pt x="17297286" y="435724"/>
                  </a:lnTo>
                  <a:close/>
                </a:path>
                <a:path w="18122265" h="1266190">
                  <a:moveTo>
                    <a:pt x="17297286" y="38823"/>
                  </a:moveTo>
                  <a:lnTo>
                    <a:pt x="17294225" y="23698"/>
                  </a:lnTo>
                  <a:lnTo>
                    <a:pt x="17285881" y="11353"/>
                  </a:lnTo>
                  <a:lnTo>
                    <a:pt x="17273499" y="3035"/>
                  </a:lnTo>
                  <a:lnTo>
                    <a:pt x="17258348" y="0"/>
                  </a:lnTo>
                  <a:lnTo>
                    <a:pt x="17243146" y="3035"/>
                  </a:lnTo>
                  <a:lnTo>
                    <a:pt x="17230738" y="11353"/>
                  </a:lnTo>
                  <a:lnTo>
                    <a:pt x="17222381" y="23698"/>
                  </a:lnTo>
                  <a:lnTo>
                    <a:pt x="17219321" y="38823"/>
                  </a:lnTo>
                  <a:lnTo>
                    <a:pt x="17222381" y="53911"/>
                  </a:lnTo>
                  <a:lnTo>
                    <a:pt x="17230738" y="66217"/>
                  </a:lnTo>
                  <a:lnTo>
                    <a:pt x="17243146" y="74523"/>
                  </a:lnTo>
                  <a:lnTo>
                    <a:pt x="17258348" y="77571"/>
                  </a:lnTo>
                  <a:lnTo>
                    <a:pt x="17273499" y="74523"/>
                  </a:lnTo>
                  <a:lnTo>
                    <a:pt x="17285881" y="66217"/>
                  </a:lnTo>
                  <a:lnTo>
                    <a:pt x="17294225" y="53911"/>
                  </a:lnTo>
                  <a:lnTo>
                    <a:pt x="17297286" y="38823"/>
                  </a:lnTo>
                  <a:close/>
                </a:path>
                <a:path w="18122265" h="1266190">
                  <a:moveTo>
                    <a:pt x="17709642" y="1229931"/>
                  </a:moveTo>
                  <a:lnTo>
                    <a:pt x="17706556" y="1214958"/>
                  </a:lnTo>
                  <a:lnTo>
                    <a:pt x="17698263" y="1202715"/>
                  </a:lnTo>
                  <a:lnTo>
                    <a:pt x="17685957" y="1194435"/>
                  </a:lnTo>
                  <a:lnTo>
                    <a:pt x="17670869" y="1191348"/>
                  </a:lnTo>
                  <a:lnTo>
                    <a:pt x="17670704" y="1191107"/>
                  </a:lnTo>
                  <a:lnTo>
                    <a:pt x="17655502" y="1194168"/>
                  </a:lnTo>
                  <a:lnTo>
                    <a:pt x="17643107" y="1202499"/>
                  </a:lnTo>
                  <a:lnTo>
                    <a:pt x="17634725" y="1214958"/>
                  </a:lnTo>
                  <a:lnTo>
                    <a:pt x="17631690" y="1229931"/>
                  </a:lnTo>
                  <a:lnTo>
                    <a:pt x="17634750" y="1245044"/>
                  </a:lnTo>
                  <a:lnTo>
                    <a:pt x="17643107" y="1257376"/>
                  </a:lnTo>
                  <a:lnTo>
                    <a:pt x="17655502" y="1265656"/>
                  </a:lnTo>
                  <a:lnTo>
                    <a:pt x="17685855" y="1265656"/>
                  </a:lnTo>
                  <a:lnTo>
                    <a:pt x="17698238" y="1257376"/>
                  </a:lnTo>
                  <a:lnTo>
                    <a:pt x="17706582" y="1245044"/>
                  </a:lnTo>
                  <a:lnTo>
                    <a:pt x="17709642" y="1229931"/>
                  </a:lnTo>
                  <a:close/>
                </a:path>
                <a:path w="18122265" h="1266190">
                  <a:moveTo>
                    <a:pt x="17709642" y="833043"/>
                  </a:moveTo>
                  <a:lnTo>
                    <a:pt x="17706607" y="817956"/>
                  </a:lnTo>
                  <a:lnTo>
                    <a:pt x="17698289" y="805662"/>
                  </a:lnTo>
                  <a:lnTo>
                    <a:pt x="17685970" y="797369"/>
                  </a:lnTo>
                  <a:lnTo>
                    <a:pt x="17670869" y="794296"/>
                  </a:lnTo>
                  <a:lnTo>
                    <a:pt x="17670704" y="794296"/>
                  </a:lnTo>
                  <a:lnTo>
                    <a:pt x="17655451" y="797369"/>
                  </a:lnTo>
                  <a:lnTo>
                    <a:pt x="17643082" y="805662"/>
                  </a:lnTo>
                  <a:lnTo>
                    <a:pt x="17634750" y="817956"/>
                  </a:lnTo>
                  <a:lnTo>
                    <a:pt x="17631690" y="833043"/>
                  </a:lnTo>
                  <a:lnTo>
                    <a:pt x="17634750" y="848169"/>
                  </a:lnTo>
                  <a:lnTo>
                    <a:pt x="17643107" y="860513"/>
                  </a:lnTo>
                  <a:lnTo>
                    <a:pt x="17655502" y="868819"/>
                  </a:lnTo>
                  <a:lnTo>
                    <a:pt x="17670704" y="871867"/>
                  </a:lnTo>
                  <a:lnTo>
                    <a:pt x="17685855" y="868819"/>
                  </a:lnTo>
                  <a:lnTo>
                    <a:pt x="17698238" y="860513"/>
                  </a:lnTo>
                  <a:lnTo>
                    <a:pt x="17706582" y="848169"/>
                  </a:lnTo>
                  <a:lnTo>
                    <a:pt x="17709642" y="833043"/>
                  </a:lnTo>
                  <a:close/>
                </a:path>
                <a:path w="18122265" h="1266190">
                  <a:moveTo>
                    <a:pt x="17709896" y="435724"/>
                  </a:moveTo>
                  <a:lnTo>
                    <a:pt x="17706823" y="420598"/>
                  </a:lnTo>
                  <a:lnTo>
                    <a:pt x="17698441" y="408254"/>
                  </a:lnTo>
                  <a:lnTo>
                    <a:pt x="17686046" y="399935"/>
                  </a:lnTo>
                  <a:lnTo>
                    <a:pt x="17670869" y="396900"/>
                  </a:lnTo>
                  <a:lnTo>
                    <a:pt x="17655718" y="399935"/>
                  </a:lnTo>
                  <a:lnTo>
                    <a:pt x="17643336" y="408254"/>
                  </a:lnTo>
                  <a:lnTo>
                    <a:pt x="17634992" y="420598"/>
                  </a:lnTo>
                  <a:lnTo>
                    <a:pt x="17631931" y="435724"/>
                  </a:lnTo>
                  <a:lnTo>
                    <a:pt x="17634992" y="450811"/>
                  </a:lnTo>
                  <a:lnTo>
                    <a:pt x="17643336" y="463118"/>
                  </a:lnTo>
                  <a:lnTo>
                    <a:pt x="17655718" y="471424"/>
                  </a:lnTo>
                  <a:lnTo>
                    <a:pt x="17670869" y="474472"/>
                  </a:lnTo>
                  <a:lnTo>
                    <a:pt x="17686046" y="471424"/>
                  </a:lnTo>
                  <a:lnTo>
                    <a:pt x="17698441" y="463118"/>
                  </a:lnTo>
                  <a:lnTo>
                    <a:pt x="17706823" y="450811"/>
                  </a:lnTo>
                  <a:lnTo>
                    <a:pt x="17709896" y="435724"/>
                  </a:lnTo>
                  <a:close/>
                </a:path>
                <a:path w="18122265" h="1266190">
                  <a:moveTo>
                    <a:pt x="17709896" y="38823"/>
                  </a:moveTo>
                  <a:lnTo>
                    <a:pt x="17706823" y="23698"/>
                  </a:lnTo>
                  <a:lnTo>
                    <a:pt x="17698441" y="11353"/>
                  </a:lnTo>
                  <a:lnTo>
                    <a:pt x="17686046" y="3035"/>
                  </a:lnTo>
                  <a:lnTo>
                    <a:pt x="17670869" y="0"/>
                  </a:lnTo>
                  <a:lnTo>
                    <a:pt x="17655718" y="3035"/>
                  </a:lnTo>
                  <a:lnTo>
                    <a:pt x="17643336" y="11353"/>
                  </a:lnTo>
                  <a:lnTo>
                    <a:pt x="17634992" y="23698"/>
                  </a:lnTo>
                  <a:lnTo>
                    <a:pt x="17631931" y="38823"/>
                  </a:lnTo>
                  <a:lnTo>
                    <a:pt x="17634992" y="53911"/>
                  </a:lnTo>
                  <a:lnTo>
                    <a:pt x="17643336" y="66217"/>
                  </a:lnTo>
                  <a:lnTo>
                    <a:pt x="17655718" y="74523"/>
                  </a:lnTo>
                  <a:lnTo>
                    <a:pt x="17670869" y="77571"/>
                  </a:lnTo>
                  <a:lnTo>
                    <a:pt x="17686046" y="74523"/>
                  </a:lnTo>
                  <a:lnTo>
                    <a:pt x="17698441" y="66217"/>
                  </a:lnTo>
                  <a:lnTo>
                    <a:pt x="17706823" y="53911"/>
                  </a:lnTo>
                  <a:lnTo>
                    <a:pt x="17709896" y="38823"/>
                  </a:lnTo>
                  <a:close/>
                </a:path>
                <a:path w="18122265" h="1266190">
                  <a:moveTo>
                    <a:pt x="18121999" y="1229931"/>
                  </a:moveTo>
                  <a:lnTo>
                    <a:pt x="18118900" y="1214920"/>
                  </a:lnTo>
                  <a:lnTo>
                    <a:pt x="18110531" y="1202651"/>
                  </a:lnTo>
                  <a:lnTo>
                    <a:pt x="18098173" y="1194384"/>
                  </a:lnTo>
                  <a:lnTo>
                    <a:pt x="18083060" y="1191348"/>
                  </a:lnTo>
                  <a:lnTo>
                    <a:pt x="18083060" y="1191107"/>
                  </a:lnTo>
                  <a:lnTo>
                    <a:pt x="18067897" y="1194168"/>
                  </a:lnTo>
                  <a:lnTo>
                    <a:pt x="18055489" y="1202499"/>
                  </a:lnTo>
                  <a:lnTo>
                    <a:pt x="18047107" y="1214920"/>
                  </a:lnTo>
                  <a:lnTo>
                    <a:pt x="18044046" y="1229931"/>
                  </a:lnTo>
                  <a:lnTo>
                    <a:pt x="18047119" y="1245044"/>
                  </a:lnTo>
                  <a:lnTo>
                    <a:pt x="18055489" y="1257376"/>
                  </a:lnTo>
                  <a:lnTo>
                    <a:pt x="18067897" y="1265656"/>
                  </a:lnTo>
                  <a:lnTo>
                    <a:pt x="18098224" y="1265656"/>
                  </a:lnTo>
                  <a:lnTo>
                    <a:pt x="18110594" y="1257376"/>
                  </a:lnTo>
                  <a:lnTo>
                    <a:pt x="18118938" y="1245044"/>
                  </a:lnTo>
                  <a:lnTo>
                    <a:pt x="18121999" y="1229931"/>
                  </a:lnTo>
                  <a:close/>
                </a:path>
                <a:path w="18122265" h="1266190">
                  <a:moveTo>
                    <a:pt x="18121999" y="833043"/>
                  </a:moveTo>
                  <a:lnTo>
                    <a:pt x="18118951" y="817956"/>
                  </a:lnTo>
                  <a:lnTo>
                    <a:pt x="18110619" y="805637"/>
                  </a:lnTo>
                  <a:lnTo>
                    <a:pt x="18098237" y="797331"/>
                  </a:lnTo>
                  <a:lnTo>
                    <a:pt x="18083060" y="794296"/>
                  </a:lnTo>
                  <a:lnTo>
                    <a:pt x="18067897" y="797331"/>
                  </a:lnTo>
                  <a:lnTo>
                    <a:pt x="18055489" y="805637"/>
                  </a:lnTo>
                  <a:lnTo>
                    <a:pt x="18047119" y="817956"/>
                  </a:lnTo>
                  <a:lnTo>
                    <a:pt x="18044046" y="833043"/>
                  </a:lnTo>
                  <a:lnTo>
                    <a:pt x="18047119" y="848169"/>
                  </a:lnTo>
                  <a:lnTo>
                    <a:pt x="18055489" y="860513"/>
                  </a:lnTo>
                  <a:lnTo>
                    <a:pt x="18067897" y="868819"/>
                  </a:lnTo>
                  <a:lnTo>
                    <a:pt x="18083060" y="871867"/>
                  </a:lnTo>
                  <a:lnTo>
                    <a:pt x="18098224" y="868819"/>
                  </a:lnTo>
                  <a:lnTo>
                    <a:pt x="18110594" y="860513"/>
                  </a:lnTo>
                  <a:lnTo>
                    <a:pt x="18118938" y="848169"/>
                  </a:lnTo>
                  <a:lnTo>
                    <a:pt x="18121999" y="833043"/>
                  </a:lnTo>
                  <a:close/>
                </a:path>
                <a:path w="18122265" h="1266190">
                  <a:moveTo>
                    <a:pt x="18122253" y="435724"/>
                  </a:moveTo>
                  <a:lnTo>
                    <a:pt x="18119192" y="420598"/>
                  </a:lnTo>
                  <a:lnTo>
                    <a:pt x="18110835" y="408254"/>
                  </a:lnTo>
                  <a:lnTo>
                    <a:pt x="18098440" y="399935"/>
                  </a:lnTo>
                  <a:lnTo>
                    <a:pt x="18083226" y="396900"/>
                  </a:lnTo>
                  <a:lnTo>
                    <a:pt x="18068074" y="399935"/>
                  </a:lnTo>
                  <a:lnTo>
                    <a:pt x="18055705" y="408254"/>
                  </a:lnTo>
                  <a:lnTo>
                    <a:pt x="18047361" y="420598"/>
                  </a:lnTo>
                  <a:lnTo>
                    <a:pt x="18044300" y="435724"/>
                  </a:lnTo>
                  <a:lnTo>
                    <a:pt x="18047361" y="450811"/>
                  </a:lnTo>
                  <a:lnTo>
                    <a:pt x="18055705" y="463118"/>
                  </a:lnTo>
                  <a:lnTo>
                    <a:pt x="18068074" y="471424"/>
                  </a:lnTo>
                  <a:lnTo>
                    <a:pt x="18083226" y="474472"/>
                  </a:lnTo>
                  <a:lnTo>
                    <a:pt x="18098440" y="471424"/>
                  </a:lnTo>
                  <a:lnTo>
                    <a:pt x="18110835" y="463118"/>
                  </a:lnTo>
                  <a:lnTo>
                    <a:pt x="18119192" y="450811"/>
                  </a:lnTo>
                  <a:lnTo>
                    <a:pt x="18122253" y="435724"/>
                  </a:lnTo>
                  <a:close/>
                </a:path>
                <a:path w="18122265" h="1266190">
                  <a:moveTo>
                    <a:pt x="18122253" y="38823"/>
                  </a:moveTo>
                  <a:lnTo>
                    <a:pt x="18119192" y="23698"/>
                  </a:lnTo>
                  <a:lnTo>
                    <a:pt x="18110835" y="11353"/>
                  </a:lnTo>
                  <a:lnTo>
                    <a:pt x="18098440" y="3035"/>
                  </a:lnTo>
                  <a:lnTo>
                    <a:pt x="18083226" y="0"/>
                  </a:lnTo>
                  <a:lnTo>
                    <a:pt x="18068074" y="3035"/>
                  </a:lnTo>
                  <a:lnTo>
                    <a:pt x="18055705" y="11353"/>
                  </a:lnTo>
                  <a:lnTo>
                    <a:pt x="18047361" y="23698"/>
                  </a:lnTo>
                  <a:lnTo>
                    <a:pt x="18044300" y="38823"/>
                  </a:lnTo>
                  <a:lnTo>
                    <a:pt x="18047361" y="53911"/>
                  </a:lnTo>
                  <a:lnTo>
                    <a:pt x="18055705" y="66217"/>
                  </a:lnTo>
                  <a:lnTo>
                    <a:pt x="18068074" y="74523"/>
                  </a:lnTo>
                  <a:lnTo>
                    <a:pt x="18083226" y="77571"/>
                  </a:lnTo>
                  <a:lnTo>
                    <a:pt x="18098440" y="74523"/>
                  </a:lnTo>
                  <a:lnTo>
                    <a:pt x="18110835" y="66217"/>
                  </a:lnTo>
                  <a:lnTo>
                    <a:pt x="18119192" y="53911"/>
                  </a:lnTo>
                  <a:lnTo>
                    <a:pt x="18122253" y="38823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1256919" y="1926289"/>
            <a:ext cx="17278350" cy="1037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295" dirty="0"/>
              <a:t>SCHOLARSHIPS</a:t>
            </a:r>
            <a:r>
              <a:rPr spc="-300" dirty="0"/>
              <a:t> </a:t>
            </a:r>
            <a:r>
              <a:rPr spc="-740" dirty="0"/>
              <a:t>&amp;</a:t>
            </a:r>
            <a:r>
              <a:rPr spc="-325" dirty="0"/>
              <a:t> </a:t>
            </a:r>
            <a:r>
              <a:rPr spc="-265" dirty="0"/>
              <a:t>GRANTS</a:t>
            </a:r>
            <a:r>
              <a:rPr lang="en-US" spc="-265" dirty="0"/>
              <a:t> TOTAL</a:t>
            </a:r>
            <a:endParaRPr spc="-265" dirty="0"/>
          </a:p>
        </p:txBody>
      </p:sp>
      <p:sp>
        <p:nvSpPr>
          <p:cNvPr id="19" name="object 19"/>
          <p:cNvSpPr/>
          <p:nvPr/>
        </p:nvSpPr>
        <p:spPr>
          <a:xfrm>
            <a:off x="1256919" y="3022092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445385" y="3597528"/>
            <a:ext cx="11472417" cy="502920"/>
            <a:chOff x="2445385" y="3597528"/>
            <a:chExt cx="11472417" cy="50292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45385" y="3597528"/>
              <a:ext cx="1600200" cy="5029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9261" y="3870324"/>
              <a:ext cx="114300" cy="563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06901" y="3597528"/>
              <a:ext cx="10010901" cy="5029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37005" y="3870324"/>
              <a:ext cx="114300" cy="56387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630423" y="4952365"/>
            <a:ext cx="11161014" cy="502920"/>
            <a:chOff x="2630423" y="4952365"/>
            <a:chExt cx="11161014" cy="50292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0423" y="4952365"/>
              <a:ext cx="1600200" cy="5029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4299" y="5225161"/>
              <a:ext cx="114300" cy="563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91939" y="4952365"/>
              <a:ext cx="9699498" cy="5029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11148" y="5225161"/>
              <a:ext cx="114300" cy="5638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848610" y="6318503"/>
            <a:ext cx="5705601" cy="1509014"/>
            <a:chOff x="2848610" y="6318503"/>
            <a:chExt cx="5705601" cy="1509014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04027" y="6318503"/>
              <a:ext cx="2734945" cy="6964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48610" y="7131049"/>
              <a:ext cx="5705601" cy="696468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18C6BD0-6527-CD8E-3B47-9BA46D8E9FC6}"/>
              </a:ext>
            </a:extLst>
          </p:cNvPr>
          <p:cNvSpPr txBox="1"/>
          <p:nvPr/>
        </p:nvSpPr>
        <p:spPr>
          <a:xfrm>
            <a:off x="13660036" y="3571989"/>
            <a:ext cx="3084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$58,000.00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07D5EF-7812-09C7-A8A0-FDC2D3B5A9FB}"/>
              </a:ext>
            </a:extLst>
          </p:cNvPr>
          <p:cNvSpPr txBox="1"/>
          <p:nvPr/>
        </p:nvSpPr>
        <p:spPr>
          <a:xfrm>
            <a:off x="13660036" y="4901287"/>
            <a:ext cx="3084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$142,300.00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0FEE33-51EA-28EE-009C-F267CC73831C}"/>
              </a:ext>
            </a:extLst>
          </p:cNvPr>
          <p:cNvSpPr txBox="1"/>
          <p:nvPr/>
        </p:nvSpPr>
        <p:spPr>
          <a:xfrm>
            <a:off x="7467600" y="6390251"/>
            <a:ext cx="96994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Verdana" panose="020B0604030504040204" pitchFamily="34" charset="0"/>
                <a:ea typeface="Verdana" panose="020B0604030504040204" pitchFamily="34" charset="0"/>
              </a:rPr>
              <a:t>$200,300.00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671678"/>
            <a:ext cx="18288000" cy="615315"/>
            <a:chOff x="0" y="9671678"/>
            <a:chExt cx="18288000" cy="615315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9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56685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936835"/>
              <a:ext cx="8673465" cy="151130"/>
            </a:xfrm>
            <a:custGeom>
              <a:avLst/>
              <a:gdLst/>
              <a:ahLst/>
              <a:cxnLst/>
              <a:rect l="l" t="t" r="r" b="b"/>
              <a:pathLst>
                <a:path w="8673465" h="151129">
                  <a:moveTo>
                    <a:pt x="8673465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8673465" y="151130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4483353" y="742263"/>
            <a:ext cx="1358519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300" spc="-450" dirty="0">
                <a:solidFill>
                  <a:srgbClr val="0C311F"/>
                </a:solidFill>
              </a:rPr>
              <a:t>202</a:t>
            </a:r>
            <a:r>
              <a:rPr lang="en-US" sz="6300" spc="-450" dirty="0">
                <a:solidFill>
                  <a:srgbClr val="0C311F"/>
                </a:solidFill>
              </a:rPr>
              <a:t>5</a:t>
            </a:r>
            <a:r>
              <a:rPr sz="6300" spc="-315" dirty="0">
                <a:solidFill>
                  <a:srgbClr val="0C311F"/>
                </a:solidFill>
              </a:rPr>
              <a:t> </a:t>
            </a:r>
            <a:r>
              <a:rPr sz="6300" spc="-280" dirty="0">
                <a:solidFill>
                  <a:srgbClr val="0C311F"/>
                </a:solidFill>
              </a:rPr>
              <a:t>SCHOLARSHIPS</a:t>
            </a:r>
            <a:r>
              <a:rPr sz="6300" spc="-310" dirty="0">
                <a:solidFill>
                  <a:srgbClr val="0C311F"/>
                </a:solidFill>
              </a:rPr>
              <a:t> </a:t>
            </a:r>
            <a:r>
              <a:rPr sz="6300" spc="-710" dirty="0">
                <a:solidFill>
                  <a:srgbClr val="0C311F"/>
                </a:solidFill>
              </a:rPr>
              <a:t>&amp;</a:t>
            </a:r>
            <a:r>
              <a:rPr sz="6300" spc="-310" dirty="0">
                <a:solidFill>
                  <a:srgbClr val="0C311F"/>
                </a:solidFill>
              </a:rPr>
              <a:t> </a:t>
            </a:r>
            <a:r>
              <a:rPr sz="6300" spc="-170" dirty="0">
                <a:solidFill>
                  <a:srgbClr val="0C311F"/>
                </a:solidFill>
              </a:rPr>
              <a:t>GRANTS</a:t>
            </a:r>
            <a:endParaRPr sz="6300" dirty="0"/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051234"/>
              </p:ext>
            </p:extLst>
          </p:nvPr>
        </p:nvGraphicFramePr>
        <p:xfrm>
          <a:off x="2036317" y="1694942"/>
          <a:ext cx="14568805" cy="7553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98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55">
                <a:tc>
                  <a:txBody>
                    <a:bodyPr/>
                    <a:lstStyle/>
                    <a:p>
                      <a:pPr marL="381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3000" b="1" dirty="0">
                          <a:latin typeface="Sans Serif Collection"/>
                          <a:cs typeface="Sans Serif Collection"/>
                        </a:rPr>
                        <a:t>202</a:t>
                      </a:r>
                      <a:r>
                        <a:rPr lang="en-US" sz="3000" b="1" dirty="0">
                          <a:latin typeface="Sans Serif Collection"/>
                          <a:cs typeface="Sans Serif Collection"/>
                        </a:rPr>
                        <a:t>5</a:t>
                      </a:r>
                      <a:r>
                        <a:rPr sz="3000" b="1" spc="-12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3000" b="1" spc="-10" dirty="0">
                          <a:latin typeface="Sans Serif Collection"/>
                          <a:cs typeface="Sans Serif Collection"/>
                        </a:rPr>
                        <a:t>Scholarships</a:t>
                      </a:r>
                      <a:r>
                        <a:rPr sz="3000" b="1" spc="-12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3000" b="1" dirty="0">
                          <a:latin typeface="Sans Serif Collection"/>
                          <a:cs typeface="Sans Serif Collection"/>
                        </a:rPr>
                        <a:t>&amp;</a:t>
                      </a:r>
                      <a:r>
                        <a:rPr sz="3000" b="1" spc="-8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3000" b="1" dirty="0">
                          <a:latin typeface="Sans Serif Collection"/>
                          <a:cs typeface="Sans Serif Collection"/>
                        </a:rPr>
                        <a:t>Grants</a:t>
                      </a:r>
                      <a:r>
                        <a:rPr sz="3000" b="1" spc="-11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3000" b="1" spc="-10" dirty="0">
                          <a:latin typeface="Sans Serif Collection"/>
                          <a:cs typeface="Sans Serif Collection"/>
                        </a:rPr>
                        <a:t>Awarded</a:t>
                      </a:r>
                      <a:endParaRPr sz="30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3000" b="1" dirty="0">
                          <a:latin typeface="Sans Serif Collection"/>
                          <a:cs typeface="Sans Serif Collection"/>
                        </a:rPr>
                        <a:t>Total</a:t>
                      </a:r>
                      <a:r>
                        <a:rPr sz="3000" b="1" spc="-14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3000" b="1" spc="-10" dirty="0">
                          <a:latin typeface="Sans Serif Collection"/>
                          <a:cs typeface="Sans Serif Collection"/>
                        </a:rPr>
                        <a:t>Amounts</a:t>
                      </a:r>
                      <a:r>
                        <a:rPr sz="3000" b="1" spc="-14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3000" b="1" spc="-10" dirty="0">
                          <a:latin typeface="Sans Serif Collection"/>
                          <a:cs typeface="Sans Serif Collection"/>
                        </a:rPr>
                        <a:t>Awarded</a:t>
                      </a:r>
                      <a:endParaRPr sz="3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085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7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Fraternal</a:t>
                      </a:r>
                      <a:r>
                        <a:rPr sz="2100" spc="-6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Youth</a:t>
                      </a:r>
                      <a:r>
                        <a:rPr sz="2100" spc="-7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115,000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5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Fraternal</a:t>
                      </a:r>
                      <a:r>
                        <a:rPr sz="2100" spc="-2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20-</a:t>
                      </a:r>
                      <a:r>
                        <a:rPr sz="210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30’s</a:t>
                      </a:r>
                      <a:r>
                        <a:rPr sz="2100" spc="-2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5,000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5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Fraternal</a:t>
                      </a:r>
                      <a:r>
                        <a:rPr sz="2100" spc="-3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PCU</a:t>
                      </a:r>
                      <a:r>
                        <a:rPr sz="2100" spc="-5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8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,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5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00.00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850">
                <a:tc>
                  <a:txBody>
                    <a:bodyPr/>
                    <a:lstStyle/>
                    <a:p>
                      <a:pPr marL="381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6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Fraternal</a:t>
                      </a:r>
                      <a:r>
                        <a:rPr sz="2100" spc="-3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Memorial</a:t>
                      </a:r>
                      <a:r>
                        <a:rPr sz="2100" spc="-6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239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13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,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8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00.00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239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Total</a:t>
                      </a:r>
                      <a:r>
                        <a:rPr sz="2600" b="1" spc="-13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600" b="1" spc="-1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Fraternal</a:t>
                      </a:r>
                      <a:r>
                        <a:rPr sz="2600" b="1" spc="-1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Amount</a:t>
                      </a:r>
                      <a:r>
                        <a:rPr sz="2600" b="1" spc="-1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Awarded</a:t>
                      </a:r>
                      <a:endParaRPr sz="26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600" b="1" spc="-10" dirty="0">
                          <a:latin typeface="Sans Serif Collection"/>
                          <a:cs typeface="Sans Serif Collection"/>
                        </a:rPr>
                        <a:t>142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,</a:t>
                      </a:r>
                      <a:r>
                        <a:rPr lang="en-US" sz="2600" b="1" spc="-10" dirty="0">
                          <a:latin typeface="Sans Serif Collection"/>
                          <a:cs typeface="Sans Serif Collection"/>
                        </a:rPr>
                        <a:t>30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0.00</a:t>
                      </a:r>
                      <a:endParaRPr sz="26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sz="2100" spc="-2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8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Education</a:t>
                      </a:r>
                      <a:r>
                        <a:rPr sz="2100" spc="-7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Foundation</a:t>
                      </a:r>
                      <a:r>
                        <a:rPr sz="2100" spc="-8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Youth</a:t>
                      </a:r>
                      <a:r>
                        <a:rPr sz="2100" spc="-8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$4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0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,000.00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7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Education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Foundation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Adult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2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,500.00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7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Education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Foundation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Adult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Grants</a:t>
                      </a:r>
                      <a:endParaRPr sz="21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7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,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0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00.00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3810">
                        <a:lnSpc>
                          <a:spcPct val="100000"/>
                        </a:lnSpc>
                      </a:pPr>
                      <a:r>
                        <a:rPr sz="2100" spc="-2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Education</a:t>
                      </a:r>
                      <a:r>
                        <a:rPr sz="2100" spc="-6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Foundation</a:t>
                      </a:r>
                      <a:r>
                        <a:rPr sz="2100" spc="-7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Memorial</a:t>
                      </a:r>
                      <a:r>
                        <a:rPr sz="2100" spc="-65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Scholarships</a:t>
                      </a:r>
                      <a:endParaRPr sz="21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8</a:t>
                      </a:r>
                      <a:r>
                        <a:rPr sz="2100" spc="-10" dirty="0">
                          <a:solidFill>
                            <a:srgbClr val="626F52"/>
                          </a:solidFill>
                          <a:latin typeface="Sans Serif Collection"/>
                          <a:cs typeface="Sans Serif Collection"/>
                        </a:rPr>
                        <a:t>,500.00</a:t>
                      </a:r>
                      <a:endParaRPr sz="2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347980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Total</a:t>
                      </a:r>
                      <a:r>
                        <a:rPr sz="2600" b="1" spc="-1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Luso-</a:t>
                      </a: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American</a:t>
                      </a:r>
                      <a:r>
                        <a:rPr sz="2600" b="1" spc="-12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Education</a:t>
                      </a:r>
                      <a:r>
                        <a:rPr sz="2600" b="1" spc="-114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Foundation</a:t>
                      </a:r>
                      <a:r>
                        <a:rPr sz="2600" b="1" spc="-12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dirty="0">
                          <a:latin typeface="Sans Serif Collection"/>
                          <a:cs typeface="Sans Serif Collection"/>
                        </a:rPr>
                        <a:t>Amount</a:t>
                      </a:r>
                      <a:r>
                        <a:rPr sz="2600" b="1" spc="-12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Awarded</a:t>
                      </a:r>
                      <a:endParaRPr sz="26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63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$5</a:t>
                      </a:r>
                      <a:r>
                        <a:rPr lang="en-US" sz="2600" b="1" spc="-10" dirty="0">
                          <a:latin typeface="Sans Serif Collection"/>
                          <a:cs typeface="Sans Serif Collection"/>
                        </a:rPr>
                        <a:t>8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,</a:t>
                      </a:r>
                      <a:r>
                        <a:rPr lang="en-US" sz="2600" b="1" spc="-10" dirty="0">
                          <a:latin typeface="Sans Serif Collection"/>
                          <a:cs typeface="Sans Serif Collection"/>
                        </a:rPr>
                        <a:t>0</a:t>
                      </a:r>
                      <a:r>
                        <a:rPr sz="2600" b="1" spc="-10" dirty="0">
                          <a:latin typeface="Sans Serif Collection"/>
                          <a:cs typeface="Sans Serif Collection"/>
                        </a:rPr>
                        <a:t>00.00</a:t>
                      </a:r>
                      <a:endParaRPr sz="26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63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34365">
                <a:tc>
                  <a:txBody>
                    <a:bodyPr/>
                    <a:lstStyle/>
                    <a:p>
                      <a:pPr marL="3810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800" b="1" dirty="0">
                          <a:latin typeface="Sans Serif Collection"/>
                          <a:cs typeface="Sans Serif Collection"/>
                        </a:rPr>
                        <a:t>Total</a:t>
                      </a:r>
                      <a:r>
                        <a:rPr sz="2800" b="1" spc="-15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800" b="1" dirty="0">
                          <a:latin typeface="Sans Serif Collection"/>
                          <a:cs typeface="Sans Serif Collection"/>
                        </a:rPr>
                        <a:t>Amount</a:t>
                      </a:r>
                      <a:r>
                        <a:rPr sz="2800" b="1" spc="-155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2800" b="1" spc="-10" dirty="0">
                          <a:latin typeface="Sans Serif Collection"/>
                          <a:cs typeface="Sans Serif Collection"/>
                        </a:rPr>
                        <a:t>Awarded</a:t>
                      </a:r>
                      <a:endParaRPr sz="28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2800" b="1" spc="-10" dirty="0">
                          <a:latin typeface="Sans Serif Collection"/>
                          <a:cs typeface="Sans Serif Collection"/>
                        </a:rPr>
                        <a:t>$</a:t>
                      </a:r>
                      <a:r>
                        <a:rPr lang="en-US" sz="2800" b="1" spc="-10" dirty="0">
                          <a:latin typeface="Sans Serif Collection"/>
                          <a:cs typeface="Sans Serif Collection"/>
                        </a:rPr>
                        <a:t>200</a:t>
                      </a:r>
                      <a:r>
                        <a:rPr sz="2800" b="1" spc="-10" dirty="0">
                          <a:latin typeface="Sans Serif Collection"/>
                          <a:cs typeface="Sans Serif Collection"/>
                        </a:rPr>
                        <a:t>,</a:t>
                      </a:r>
                      <a:r>
                        <a:rPr lang="en-US" sz="2800" b="1" spc="-10" dirty="0">
                          <a:latin typeface="Sans Serif Collection"/>
                          <a:cs typeface="Sans Serif Collection"/>
                        </a:rPr>
                        <a:t>30</a:t>
                      </a:r>
                      <a:r>
                        <a:rPr sz="2800" b="1" spc="-10" dirty="0">
                          <a:latin typeface="Sans Serif Collection"/>
                          <a:cs typeface="Sans Serif Collection"/>
                        </a:rPr>
                        <a:t>0.00</a:t>
                      </a:r>
                      <a:endParaRPr sz="28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1822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671678"/>
            <a:ext cx="18288000" cy="615315"/>
            <a:chOff x="0" y="9671678"/>
            <a:chExt cx="18288000" cy="615315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9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56685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936835"/>
              <a:ext cx="8673465" cy="151130"/>
            </a:xfrm>
            <a:custGeom>
              <a:avLst/>
              <a:gdLst/>
              <a:ahLst/>
              <a:cxnLst/>
              <a:rect l="l" t="t" r="r" b="b"/>
              <a:pathLst>
                <a:path w="8673465" h="151129">
                  <a:moveTo>
                    <a:pt x="8673465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8673465" y="151130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40855" y="2718259"/>
            <a:ext cx="4135280" cy="2330683"/>
          </a:xfrm>
          <a:prstGeom prst="rect">
            <a:avLst/>
          </a:prstGeom>
        </p:spPr>
      </p:pic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1987676" y="636523"/>
            <a:ext cx="1095756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345" dirty="0"/>
              <a:t>2024</a:t>
            </a:r>
            <a:r>
              <a:rPr spc="-160" dirty="0"/>
              <a:t> </a:t>
            </a:r>
            <a:r>
              <a:rPr dirty="0"/>
              <a:t>CULTURAL</a:t>
            </a:r>
            <a:r>
              <a:rPr spc="-155" dirty="0"/>
              <a:t> </a:t>
            </a:r>
            <a:r>
              <a:rPr spc="-20" dirty="0"/>
              <a:t>YOUTH</a:t>
            </a:r>
            <a:r>
              <a:rPr i="1" spc="-20" dirty="0"/>
              <a:t> </a:t>
            </a:r>
            <a:r>
              <a:rPr i="1" dirty="0"/>
              <a:t>SUMMER</a:t>
            </a:r>
            <a:r>
              <a:rPr i="1" spc="-220" dirty="0"/>
              <a:t> </a:t>
            </a:r>
            <a:r>
              <a:rPr i="1" spc="140" dirty="0"/>
              <a:t>CAMP</a:t>
            </a:r>
          </a:p>
        </p:txBody>
      </p:sp>
      <p:sp>
        <p:nvSpPr>
          <p:cNvPr id="19" name="object 19"/>
          <p:cNvSpPr/>
          <p:nvPr/>
        </p:nvSpPr>
        <p:spPr>
          <a:xfrm>
            <a:off x="1295400" y="2400300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06500" y="2580258"/>
            <a:ext cx="9554210" cy="130111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244"/>
              </a:spcBef>
            </a:pPr>
            <a:r>
              <a:rPr sz="4200" spc="-305" dirty="0">
                <a:solidFill>
                  <a:srgbClr val="0D2C1D"/>
                </a:solidFill>
                <a:latin typeface="Arial Black"/>
                <a:cs typeface="Arial Black"/>
              </a:rPr>
              <a:t>Gary</a:t>
            </a:r>
            <a:r>
              <a:rPr sz="4200" spc="-47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409" dirty="0">
                <a:solidFill>
                  <a:srgbClr val="0D2C1D"/>
                </a:solidFill>
                <a:latin typeface="Arial Black"/>
                <a:cs typeface="Arial Black"/>
              </a:rPr>
              <a:t>Resendes,</a:t>
            </a:r>
            <a:r>
              <a:rPr sz="4200" spc="-44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55" dirty="0">
                <a:solidFill>
                  <a:srgbClr val="0D2C1D"/>
                </a:solidFill>
                <a:latin typeface="Arial Black"/>
                <a:cs typeface="Arial Black"/>
              </a:rPr>
              <a:t>Camp</a:t>
            </a:r>
            <a:r>
              <a:rPr sz="4200" spc="-46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70" dirty="0">
                <a:solidFill>
                  <a:srgbClr val="0D2C1D"/>
                </a:solidFill>
                <a:latin typeface="Arial Black"/>
                <a:cs typeface="Arial Black"/>
              </a:rPr>
              <a:t>Director</a:t>
            </a:r>
            <a:r>
              <a:rPr sz="4200" spc="-4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650" dirty="0">
                <a:solidFill>
                  <a:srgbClr val="0D2C1D"/>
                </a:solidFill>
                <a:latin typeface="Arial Black"/>
                <a:cs typeface="Arial Black"/>
              </a:rPr>
              <a:t>&amp;</a:t>
            </a:r>
            <a:r>
              <a:rPr sz="4200" spc="10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90" dirty="0">
                <a:solidFill>
                  <a:srgbClr val="0D2C1D"/>
                </a:solidFill>
                <a:latin typeface="Arial Black"/>
                <a:cs typeface="Arial Black"/>
              </a:rPr>
              <a:t>Sara</a:t>
            </a:r>
            <a:r>
              <a:rPr sz="4200" spc="-47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40" dirty="0">
                <a:solidFill>
                  <a:srgbClr val="0D2C1D"/>
                </a:solidFill>
                <a:latin typeface="Arial Black"/>
                <a:cs typeface="Arial Black"/>
              </a:rPr>
              <a:t>Rodrigues,</a:t>
            </a:r>
            <a:r>
              <a:rPr sz="4200" spc="-43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85" dirty="0">
                <a:solidFill>
                  <a:srgbClr val="0D2C1D"/>
                </a:solidFill>
                <a:latin typeface="Arial Black"/>
                <a:cs typeface="Arial Black"/>
              </a:rPr>
              <a:t>Program</a:t>
            </a:r>
            <a:r>
              <a:rPr sz="4200" spc="-44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70" dirty="0">
                <a:solidFill>
                  <a:srgbClr val="0D2C1D"/>
                </a:solidFill>
                <a:latin typeface="Arial Black"/>
                <a:cs typeface="Arial Black"/>
              </a:rPr>
              <a:t>Coordinator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75095" y="8205241"/>
            <a:ext cx="11203305" cy="1205865"/>
          </a:xfrm>
          <a:custGeom>
            <a:avLst/>
            <a:gdLst/>
            <a:ahLst/>
            <a:cxnLst/>
            <a:rect l="l" t="t" r="r" b="b"/>
            <a:pathLst>
              <a:path w="11203305" h="1205865">
                <a:moveTo>
                  <a:pt x="11203305" y="0"/>
                </a:moveTo>
                <a:lnTo>
                  <a:pt x="0" y="0"/>
                </a:lnTo>
                <a:lnTo>
                  <a:pt x="0" y="1205458"/>
                </a:lnTo>
                <a:lnTo>
                  <a:pt x="11203305" y="1205458"/>
                </a:lnTo>
                <a:lnTo>
                  <a:pt x="11203305" y="0"/>
                </a:lnTo>
                <a:close/>
              </a:path>
            </a:pathLst>
          </a:custGeom>
          <a:solidFill>
            <a:srgbClr val="F3F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463029" y="8119109"/>
            <a:ext cx="10932160" cy="126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algn="ctr">
              <a:lnSpc>
                <a:spcPts val="4870"/>
              </a:lnSpc>
              <a:spcBef>
                <a:spcPts val="100"/>
              </a:spcBef>
            </a:pPr>
            <a:r>
              <a:rPr sz="4200" spc="-415" dirty="0">
                <a:solidFill>
                  <a:srgbClr val="0D2C1D"/>
                </a:solidFill>
                <a:latin typeface="Arial Black"/>
                <a:cs typeface="Arial Black"/>
              </a:rPr>
              <a:t>June</a:t>
            </a:r>
            <a:r>
              <a:rPr sz="4200" spc="-1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80" dirty="0">
                <a:solidFill>
                  <a:srgbClr val="0D2C1D"/>
                </a:solidFill>
                <a:latin typeface="Arial Black"/>
                <a:cs typeface="Arial Black"/>
              </a:rPr>
              <a:t>26</a:t>
            </a:r>
            <a:r>
              <a:rPr sz="4200" spc="-11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dirty="0">
                <a:solidFill>
                  <a:srgbClr val="0D2C1D"/>
                </a:solidFill>
                <a:latin typeface="Arial Black"/>
                <a:cs typeface="Arial Black"/>
              </a:rPr>
              <a:t>-</a:t>
            </a:r>
            <a:r>
              <a:rPr sz="4200" spc="-19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90" dirty="0">
                <a:solidFill>
                  <a:srgbClr val="0D2C1D"/>
                </a:solidFill>
                <a:latin typeface="Arial Black"/>
                <a:cs typeface="Arial Black"/>
              </a:rPr>
              <a:t>30,</a:t>
            </a:r>
            <a:r>
              <a:rPr sz="4200" spc="-16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80" dirty="0">
                <a:solidFill>
                  <a:srgbClr val="0D2C1D"/>
                </a:solidFill>
                <a:latin typeface="Arial Black"/>
                <a:cs typeface="Arial Black"/>
              </a:rPr>
              <a:t>2024</a:t>
            </a:r>
            <a:endParaRPr sz="4200">
              <a:latin typeface="Arial Black"/>
              <a:cs typeface="Arial Black"/>
            </a:endParaRPr>
          </a:p>
          <a:p>
            <a:pPr algn="ctr">
              <a:lnSpc>
                <a:spcPts val="4870"/>
              </a:lnSpc>
            </a:pPr>
            <a:r>
              <a:rPr sz="4200" spc="-105" dirty="0">
                <a:solidFill>
                  <a:srgbClr val="0D2C1D"/>
                </a:solidFill>
                <a:latin typeface="Arial Black"/>
                <a:cs typeface="Arial Black"/>
              </a:rPr>
              <a:t>California</a:t>
            </a:r>
            <a:r>
              <a:rPr sz="4200" spc="-15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35" dirty="0">
                <a:solidFill>
                  <a:srgbClr val="0D2C1D"/>
                </a:solidFill>
                <a:latin typeface="Arial Black"/>
                <a:cs typeface="Arial Black"/>
              </a:rPr>
              <a:t>State</a:t>
            </a:r>
            <a:r>
              <a:rPr sz="4200" spc="-1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114" dirty="0">
                <a:solidFill>
                  <a:srgbClr val="0D2C1D"/>
                </a:solidFill>
                <a:latin typeface="Arial Black"/>
                <a:cs typeface="Arial Black"/>
              </a:rPr>
              <a:t>University,</a:t>
            </a:r>
            <a:r>
              <a:rPr sz="4200" spc="-1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130" dirty="0">
                <a:solidFill>
                  <a:srgbClr val="0D2C1D"/>
                </a:solidFill>
                <a:latin typeface="Arial Black"/>
                <a:cs typeface="Arial Black"/>
              </a:rPr>
              <a:t>Sacramento</a:t>
            </a:r>
            <a:endParaRPr sz="4200">
              <a:latin typeface="Arial Black"/>
              <a:cs typeface="Arial Black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45414" y="2580767"/>
            <a:ext cx="17094200" cy="6911340"/>
            <a:chOff x="545414" y="2580767"/>
            <a:chExt cx="17094200" cy="6911340"/>
          </a:xfrm>
        </p:grpSpPr>
        <p:sp>
          <p:nvSpPr>
            <p:cNvPr id="24" name="object 24"/>
            <p:cNvSpPr/>
            <p:nvPr/>
          </p:nvSpPr>
          <p:spPr>
            <a:xfrm>
              <a:off x="3164077" y="4055872"/>
              <a:ext cx="11092815" cy="4707255"/>
            </a:xfrm>
            <a:custGeom>
              <a:avLst/>
              <a:gdLst/>
              <a:ahLst/>
              <a:cxnLst/>
              <a:rect l="l" t="t" r="r" b="b"/>
              <a:pathLst>
                <a:path w="11092815" h="4707255">
                  <a:moveTo>
                    <a:pt x="351027" y="2125726"/>
                  </a:moveTo>
                  <a:lnTo>
                    <a:pt x="351027" y="4420997"/>
                  </a:lnTo>
                </a:path>
                <a:path w="11092815" h="4707255">
                  <a:moveTo>
                    <a:pt x="0" y="88391"/>
                  </a:moveTo>
                  <a:lnTo>
                    <a:pt x="0" y="2295398"/>
                  </a:lnTo>
                </a:path>
                <a:path w="11092815" h="4707255">
                  <a:moveTo>
                    <a:pt x="2514981" y="0"/>
                  </a:moveTo>
                  <a:lnTo>
                    <a:pt x="2514981" y="2295398"/>
                  </a:lnTo>
                </a:path>
                <a:path w="11092815" h="4707255">
                  <a:moveTo>
                    <a:pt x="3048635" y="1901570"/>
                  </a:moveTo>
                  <a:lnTo>
                    <a:pt x="3048635" y="4190238"/>
                  </a:lnTo>
                </a:path>
                <a:path w="11092815" h="4707255">
                  <a:moveTo>
                    <a:pt x="5528437" y="88391"/>
                  </a:moveTo>
                  <a:lnTo>
                    <a:pt x="5528437" y="2376931"/>
                  </a:lnTo>
                </a:path>
                <a:path w="11092815" h="4707255">
                  <a:moveTo>
                    <a:pt x="5865368" y="2376931"/>
                  </a:moveTo>
                  <a:lnTo>
                    <a:pt x="5865368" y="4285488"/>
                  </a:lnTo>
                </a:path>
                <a:path w="11092815" h="4707255">
                  <a:moveTo>
                    <a:pt x="8128000" y="2044445"/>
                  </a:moveTo>
                  <a:lnTo>
                    <a:pt x="8128000" y="4190238"/>
                  </a:lnTo>
                </a:path>
                <a:path w="11092815" h="4707255">
                  <a:moveTo>
                    <a:pt x="10808716" y="2115947"/>
                  </a:moveTo>
                  <a:lnTo>
                    <a:pt x="10808716" y="4707001"/>
                  </a:lnTo>
                </a:path>
                <a:path w="11092815" h="4707255">
                  <a:moveTo>
                    <a:pt x="11092688" y="136016"/>
                  </a:moveTo>
                  <a:lnTo>
                    <a:pt x="11092688" y="2125726"/>
                  </a:lnTo>
                </a:path>
                <a:path w="11092815" h="4707255">
                  <a:moveTo>
                    <a:pt x="8406638" y="0"/>
                  </a:moveTo>
                  <a:lnTo>
                    <a:pt x="8406638" y="204444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5414" y="4144263"/>
              <a:ext cx="16796385" cy="4102100"/>
            </a:xfrm>
            <a:custGeom>
              <a:avLst/>
              <a:gdLst/>
              <a:ahLst/>
              <a:cxnLst/>
              <a:rect l="l" t="t" r="r" b="b"/>
              <a:pathLst>
                <a:path w="16796385" h="4102100">
                  <a:moveTo>
                    <a:pt x="2618613" y="2003679"/>
                  </a:moveTo>
                  <a:lnTo>
                    <a:pt x="449580" y="2003679"/>
                  </a:lnTo>
                  <a:lnTo>
                    <a:pt x="435660" y="2003780"/>
                  </a:lnTo>
                  <a:lnTo>
                    <a:pt x="435660" y="2097913"/>
                  </a:lnTo>
                  <a:lnTo>
                    <a:pt x="0" y="2097913"/>
                  </a:lnTo>
                  <a:lnTo>
                    <a:pt x="0" y="2145538"/>
                  </a:lnTo>
                  <a:lnTo>
                    <a:pt x="435660" y="2145538"/>
                  </a:lnTo>
                  <a:lnTo>
                    <a:pt x="483285" y="2145538"/>
                  </a:lnTo>
                  <a:lnTo>
                    <a:pt x="483285" y="2097913"/>
                  </a:lnTo>
                  <a:lnTo>
                    <a:pt x="483285" y="2051304"/>
                  </a:lnTo>
                  <a:lnTo>
                    <a:pt x="2618613" y="2051304"/>
                  </a:lnTo>
                  <a:lnTo>
                    <a:pt x="2618613" y="2003679"/>
                  </a:lnTo>
                  <a:close/>
                </a:path>
                <a:path w="16796385" h="4102100">
                  <a:moveTo>
                    <a:pt x="2969730" y="2159381"/>
                  </a:moveTo>
                  <a:lnTo>
                    <a:pt x="2600883" y="2159381"/>
                  </a:lnTo>
                  <a:lnTo>
                    <a:pt x="2600883" y="2207006"/>
                  </a:lnTo>
                  <a:lnTo>
                    <a:pt x="2969730" y="2207006"/>
                  </a:lnTo>
                  <a:lnTo>
                    <a:pt x="2969730" y="2159381"/>
                  </a:lnTo>
                  <a:close/>
                </a:path>
                <a:path w="16796385" h="4102100">
                  <a:moveTo>
                    <a:pt x="3153702" y="0"/>
                  </a:moveTo>
                  <a:lnTo>
                    <a:pt x="2600883" y="0"/>
                  </a:lnTo>
                  <a:lnTo>
                    <a:pt x="2600883" y="47625"/>
                  </a:lnTo>
                  <a:lnTo>
                    <a:pt x="3153702" y="47625"/>
                  </a:lnTo>
                  <a:lnTo>
                    <a:pt x="3153702" y="0"/>
                  </a:lnTo>
                  <a:close/>
                </a:path>
                <a:path w="16796385" h="4102100">
                  <a:moveTo>
                    <a:pt x="5154346" y="2027555"/>
                  </a:moveTo>
                  <a:lnTo>
                    <a:pt x="2950006" y="2027555"/>
                  </a:lnTo>
                  <a:lnTo>
                    <a:pt x="2950006" y="2075180"/>
                  </a:lnTo>
                  <a:lnTo>
                    <a:pt x="5154346" y="2075180"/>
                  </a:lnTo>
                  <a:lnTo>
                    <a:pt x="5154346" y="2027555"/>
                  </a:lnTo>
                  <a:close/>
                </a:path>
                <a:path w="16796385" h="4102100">
                  <a:moveTo>
                    <a:pt x="5688254" y="2183130"/>
                  </a:moveTo>
                  <a:lnTo>
                    <a:pt x="5114468" y="2183130"/>
                  </a:lnTo>
                  <a:lnTo>
                    <a:pt x="5114468" y="2230755"/>
                  </a:lnTo>
                  <a:lnTo>
                    <a:pt x="5688254" y="2230755"/>
                  </a:lnTo>
                  <a:lnTo>
                    <a:pt x="5688254" y="2183130"/>
                  </a:lnTo>
                  <a:close/>
                </a:path>
                <a:path w="16796385" h="4102100">
                  <a:moveTo>
                    <a:pt x="6217831" y="4054221"/>
                  </a:moveTo>
                  <a:lnTo>
                    <a:pt x="5667299" y="4054221"/>
                  </a:lnTo>
                  <a:lnTo>
                    <a:pt x="5667299" y="4101846"/>
                  </a:lnTo>
                  <a:lnTo>
                    <a:pt x="6217831" y="4101846"/>
                  </a:lnTo>
                  <a:lnTo>
                    <a:pt x="6217831" y="4054221"/>
                  </a:lnTo>
                  <a:close/>
                </a:path>
                <a:path w="16796385" h="4102100">
                  <a:moveTo>
                    <a:pt x="8147101" y="1813179"/>
                  </a:moveTo>
                  <a:lnTo>
                    <a:pt x="5644058" y="1813179"/>
                  </a:lnTo>
                  <a:lnTo>
                    <a:pt x="5644058" y="1860804"/>
                  </a:lnTo>
                  <a:lnTo>
                    <a:pt x="8147101" y="1860804"/>
                  </a:lnTo>
                  <a:lnTo>
                    <a:pt x="8147101" y="1813179"/>
                  </a:lnTo>
                  <a:close/>
                </a:path>
                <a:path w="16796385" h="4102100">
                  <a:moveTo>
                    <a:pt x="8678583" y="0"/>
                  </a:moveTo>
                  <a:lnTo>
                    <a:pt x="8128051" y="0"/>
                  </a:lnTo>
                  <a:lnTo>
                    <a:pt x="8128051" y="47625"/>
                  </a:lnTo>
                  <a:lnTo>
                    <a:pt x="8678583" y="47625"/>
                  </a:lnTo>
                  <a:lnTo>
                    <a:pt x="8678583" y="0"/>
                  </a:lnTo>
                  <a:close/>
                </a:path>
                <a:path w="16796385" h="4102100">
                  <a:moveTo>
                    <a:pt x="10746664" y="2264791"/>
                  </a:moveTo>
                  <a:lnTo>
                    <a:pt x="8128051" y="2264791"/>
                  </a:lnTo>
                  <a:lnTo>
                    <a:pt x="8128051" y="2312416"/>
                  </a:lnTo>
                  <a:lnTo>
                    <a:pt x="10746664" y="2312416"/>
                  </a:lnTo>
                  <a:lnTo>
                    <a:pt x="10746664" y="2264791"/>
                  </a:lnTo>
                  <a:close/>
                </a:path>
                <a:path w="16796385" h="4102100">
                  <a:moveTo>
                    <a:pt x="11660048" y="4054221"/>
                  </a:moveTo>
                  <a:lnTo>
                    <a:pt x="10730027" y="4054221"/>
                  </a:lnTo>
                  <a:lnTo>
                    <a:pt x="10730027" y="4101846"/>
                  </a:lnTo>
                  <a:lnTo>
                    <a:pt x="11660048" y="4101846"/>
                  </a:lnTo>
                  <a:lnTo>
                    <a:pt x="11660048" y="4054221"/>
                  </a:lnTo>
                  <a:close/>
                </a:path>
                <a:path w="16796385" h="4102100">
                  <a:moveTo>
                    <a:pt x="13711352" y="1932305"/>
                  </a:moveTo>
                  <a:lnTo>
                    <a:pt x="10725836" y="1932305"/>
                  </a:lnTo>
                  <a:lnTo>
                    <a:pt x="10725836" y="1979930"/>
                  </a:lnTo>
                  <a:lnTo>
                    <a:pt x="13711352" y="1979930"/>
                  </a:lnTo>
                  <a:lnTo>
                    <a:pt x="13711352" y="1932305"/>
                  </a:lnTo>
                  <a:close/>
                </a:path>
                <a:path w="16796385" h="4102100">
                  <a:moveTo>
                    <a:pt x="14264564" y="23368"/>
                  </a:moveTo>
                  <a:lnTo>
                    <a:pt x="13690778" y="23368"/>
                  </a:lnTo>
                  <a:lnTo>
                    <a:pt x="13690778" y="70993"/>
                  </a:lnTo>
                  <a:lnTo>
                    <a:pt x="14264564" y="70993"/>
                  </a:lnTo>
                  <a:lnTo>
                    <a:pt x="14264564" y="23368"/>
                  </a:lnTo>
                  <a:close/>
                </a:path>
                <a:path w="16796385" h="4102100">
                  <a:moveTo>
                    <a:pt x="16796182" y="2003679"/>
                  </a:moveTo>
                  <a:lnTo>
                    <a:pt x="13407187" y="2003679"/>
                  </a:lnTo>
                  <a:lnTo>
                    <a:pt x="13407187" y="2051304"/>
                  </a:lnTo>
                  <a:lnTo>
                    <a:pt x="16796182" y="2051304"/>
                  </a:lnTo>
                  <a:lnTo>
                    <a:pt x="16796182" y="2003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 descr="No photo description available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9245" y="4249420"/>
              <a:ext cx="3625850" cy="272999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811145" y="4211320"/>
              <a:ext cx="3702050" cy="2806700"/>
            </a:xfrm>
            <a:custGeom>
              <a:avLst/>
              <a:gdLst/>
              <a:ahLst/>
              <a:cxnLst/>
              <a:rect l="l" t="t" r="r" b="b"/>
              <a:pathLst>
                <a:path w="3702050" h="2806700">
                  <a:moveTo>
                    <a:pt x="0" y="2806318"/>
                  </a:moveTo>
                  <a:lnTo>
                    <a:pt x="3702050" y="2806318"/>
                  </a:lnTo>
                  <a:lnTo>
                    <a:pt x="3702050" y="0"/>
                  </a:lnTo>
                  <a:lnTo>
                    <a:pt x="0" y="0"/>
                  </a:lnTo>
                  <a:lnTo>
                    <a:pt x="0" y="2806318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99" y="4245483"/>
              <a:ext cx="2051685" cy="27354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47699" y="4207383"/>
              <a:ext cx="2127885" cy="2811780"/>
            </a:xfrm>
            <a:custGeom>
              <a:avLst/>
              <a:gdLst/>
              <a:ahLst/>
              <a:cxnLst/>
              <a:rect l="l" t="t" r="r" b="b"/>
              <a:pathLst>
                <a:path w="2127885" h="2811779">
                  <a:moveTo>
                    <a:pt x="0" y="2811653"/>
                  </a:moveTo>
                  <a:lnTo>
                    <a:pt x="2127885" y="2811653"/>
                  </a:lnTo>
                  <a:lnTo>
                    <a:pt x="2127885" y="0"/>
                  </a:lnTo>
                  <a:lnTo>
                    <a:pt x="0" y="0"/>
                  </a:lnTo>
                  <a:lnTo>
                    <a:pt x="0" y="2811653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6844" y="4253484"/>
              <a:ext cx="5127371" cy="386181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468744" y="4215384"/>
              <a:ext cx="5203825" cy="3938270"/>
            </a:xfrm>
            <a:custGeom>
              <a:avLst/>
              <a:gdLst/>
              <a:ahLst/>
              <a:cxnLst/>
              <a:rect l="l" t="t" r="r" b="b"/>
              <a:pathLst>
                <a:path w="5203825" h="3938270">
                  <a:moveTo>
                    <a:pt x="0" y="3938016"/>
                  </a:moveTo>
                  <a:lnTo>
                    <a:pt x="5203571" y="3938016"/>
                  </a:lnTo>
                  <a:lnTo>
                    <a:pt x="5203571" y="0"/>
                  </a:lnTo>
                  <a:lnTo>
                    <a:pt x="0" y="0"/>
                  </a:lnTo>
                  <a:lnTo>
                    <a:pt x="0" y="3938016"/>
                  </a:lnTo>
                  <a:close/>
                </a:path>
              </a:pathLst>
            </a:custGeom>
            <a:ln w="7620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62506" y="5404485"/>
              <a:ext cx="3600704" cy="27080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924406" y="5366385"/>
              <a:ext cx="3677285" cy="2784475"/>
            </a:xfrm>
            <a:custGeom>
              <a:avLst/>
              <a:gdLst/>
              <a:ahLst/>
              <a:cxnLst/>
              <a:rect l="l" t="t" r="r" b="b"/>
              <a:pathLst>
                <a:path w="3677284" h="2784475">
                  <a:moveTo>
                    <a:pt x="0" y="2784221"/>
                  </a:moveTo>
                  <a:lnTo>
                    <a:pt x="3676904" y="2784221"/>
                  </a:lnTo>
                  <a:lnTo>
                    <a:pt x="3676904" y="0"/>
                  </a:lnTo>
                  <a:lnTo>
                    <a:pt x="0" y="0"/>
                  </a:lnTo>
                  <a:lnTo>
                    <a:pt x="0" y="2784221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73499" y="7076313"/>
              <a:ext cx="2520188" cy="233438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835399" y="7038213"/>
              <a:ext cx="2596515" cy="2411095"/>
            </a:xfrm>
            <a:custGeom>
              <a:avLst/>
              <a:gdLst/>
              <a:ahLst/>
              <a:cxnLst/>
              <a:rect l="l" t="t" r="r" b="b"/>
              <a:pathLst>
                <a:path w="2596515" h="2411095">
                  <a:moveTo>
                    <a:pt x="0" y="2410586"/>
                  </a:moveTo>
                  <a:lnTo>
                    <a:pt x="2596388" y="2410586"/>
                  </a:lnTo>
                  <a:lnTo>
                    <a:pt x="2596388" y="0"/>
                  </a:lnTo>
                  <a:lnTo>
                    <a:pt x="0" y="0"/>
                  </a:lnTo>
                  <a:lnTo>
                    <a:pt x="0" y="2410586"/>
                  </a:lnTo>
                  <a:close/>
                </a:path>
              </a:pathLst>
            </a:custGeom>
            <a:ln w="76199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262" y="7076287"/>
              <a:ext cx="3107055" cy="233934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38162" y="7038187"/>
              <a:ext cx="3183255" cy="2415540"/>
            </a:xfrm>
            <a:custGeom>
              <a:avLst/>
              <a:gdLst/>
              <a:ahLst/>
              <a:cxnLst/>
              <a:rect l="l" t="t" r="r" b="b"/>
              <a:pathLst>
                <a:path w="3183254" h="2415540">
                  <a:moveTo>
                    <a:pt x="0" y="2415540"/>
                  </a:moveTo>
                  <a:lnTo>
                    <a:pt x="3183255" y="2415540"/>
                  </a:lnTo>
                  <a:lnTo>
                    <a:pt x="3183255" y="0"/>
                  </a:lnTo>
                  <a:lnTo>
                    <a:pt x="0" y="0"/>
                  </a:lnTo>
                  <a:lnTo>
                    <a:pt x="0" y="2415540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972794" y="2656967"/>
              <a:ext cx="3590417" cy="270027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3934694" y="2618867"/>
              <a:ext cx="3667125" cy="2776855"/>
            </a:xfrm>
            <a:custGeom>
              <a:avLst/>
              <a:gdLst/>
              <a:ahLst/>
              <a:cxnLst/>
              <a:rect l="l" t="t" r="r" b="b"/>
              <a:pathLst>
                <a:path w="3667125" h="2776854">
                  <a:moveTo>
                    <a:pt x="0" y="2776473"/>
                  </a:moveTo>
                  <a:lnTo>
                    <a:pt x="3666617" y="2776473"/>
                  </a:lnTo>
                  <a:lnTo>
                    <a:pt x="3666617" y="0"/>
                  </a:lnTo>
                  <a:lnTo>
                    <a:pt x="0" y="0"/>
                  </a:lnTo>
                  <a:lnTo>
                    <a:pt x="0" y="2776473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34800" y="5321554"/>
              <a:ext cx="2095373" cy="279374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1696700" y="5283454"/>
              <a:ext cx="2171700" cy="2870200"/>
            </a:xfrm>
            <a:custGeom>
              <a:avLst/>
              <a:gdLst/>
              <a:ahLst/>
              <a:cxnLst/>
              <a:rect l="l" t="t" r="r" b="b"/>
              <a:pathLst>
                <a:path w="2171700" h="2870200">
                  <a:moveTo>
                    <a:pt x="0" y="2869946"/>
                  </a:moveTo>
                  <a:lnTo>
                    <a:pt x="2171573" y="2869946"/>
                  </a:lnTo>
                  <a:lnTo>
                    <a:pt x="2171573" y="0"/>
                  </a:lnTo>
                  <a:lnTo>
                    <a:pt x="0" y="0"/>
                  </a:lnTo>
                  <a:lnTo>
                    <a:pt x="0" y="2869946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021331"/>
            <a:ext cx="18288000" cy="1266190"/>
            <a:chOff x="0" y="9021331"/>
            <a:chExt cx="18288000" cy="1266190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8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56684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021342"/>
              <a:ext cx="18122265" cy="1266190"/>
            </a:xfrm>
            <a:custGeom>
              <a:avLst/>
              <a:gdLst/>
              <a:ahLst/>
              <a:cxnLst/>
              <a:rect l="l" t="t" r="r" b="b"/>
              <a:pathLst>
                <a:path w="18122265" h="1266190">
                  <a:moveTo>
                    <a:pt x="8673465" y="915492"/>
                  </a:moveTo>
                  <a:lnTo>
                    <a:pt x="0" y="915492"/>
                  </a:lnTo>
                  <a:lnTo>
                    <a:pt x="0" y="1066622"/>
                  </a:lnTo>
                  <a:lnTo>
                    <a:pt x="8673465" y="1066622"/>
                  </a:lnTo>
                  <a:lnTo>
                    <a:pt x="8673465" y="915492"/>
                  </a:lnTo>
                  <a:close/>
                </a:path>
                <a:path w="18122265" h="1266190">
                  <a:moveTo>
                    <a:pt x="16472561" y="1230350"/>
                  </a:moveTo>
                  <a:lnTo>
                    <a:pt x="16469576" y="1215237"/>
                  </a:lnTo>
                  <a:lnTo>
                    <a:pt x="16461283" y="1202855"/>
                  </a:lnTo>
                  <a:lnTo>
                    <a:pt x="16448939" y="1194473"/>
                  </a:lnTo>
                  <a:lnTo>
                    <a:pt x="16433775" y="1191348"/>
                  </a:lnTo>
                  <a:lnTo>
                    <a:pt x="16433673" y="1191107"/>
                  </a:lnTo>
                  <a:lnTo>
                    <a:pt x="16418497" y="1194155"/>
                  </a:lnTo>
                  <a:lnTo>
                    <a:pt x="16406076" y="1202461"/>
                  </a:lnTo>
                  <a:lnTo>
                    <a:pt x="16397694" y="1214767"/>
                  </a:lnTo>
                  <a:lnTo>
                    <a:pt x="16394595" y="1229855"/>
                  </a:lnTo>
                  <a:lnTo>
                    <a:pt x="16397618" y="1244955"/>
                  </a:lnTo>
                  <a:lnTo>
                    <a:pt x="16405949" y="1257312"/>
                  </a:lnTo>
                  <a:lnTo>
                    <a:pt x="16418319" y="1265656"/>
                  </a:lnTo>
                  <a:lnTo>
                    <a:pt x="16448583" y="1265656"/>
                  </a:lnTo>
                  <a:lnTo>
                    <a:pt x="16460966" y="1257554"/>
                  </a:lnTo>
                  <a:lnTo>
                    <a:pt x="16469373" y="1245336"/>
                  </a:lnTo>
                  <a:lnTo>
                    <a:pt x="16472561" y="1230350"/>
                  </a:lnTo>
                  <a:close/>
                </a:path>
                <a:path w="18122265" h="1266190">
                  <a:moveTo>
                    <a:pt x="16472561" y="833450"/>
                  </a:moveTo>
                  <a:lnTo>
                    <a:pt x="16469652" y="818324"/>
                  </a:lnTo>
                  <a:lnTo>
                    <a:pt x="16461423" y="805903"/>
                  </a:lnTo>
                  <a:lnTo>
                    <a:pt x="16449116" y="797471"/>
                  </a:lnTo>
                  <a:lnTo>
                    <a:pt x="16433978" y="794296"/>
                  </a:lnTo>
                  <a:lnTo>
                    <a:pt x="16433673" y="794296"/>
                  </a:lnTo>
                  <a:lnTo>
                    <a:pt x="16418497" y="797293"/>
                  </a:lnTo>
                  <a:lnTo>
                    <a:pt x="16406076" y="805573"/>
                  </a:lnTo>
                  <a:lnTo>
                    <a:pt x="16397694" y="817880"/>
                  </a:lnTo>
                  <a:lnTo>
                    <a:pt x="16394595" y="832954"/>
                  </a:lnTo>
                  <a:lnTo>
                    <a:pt x="16397618" y="848055"/>
                  </a:lnTo>
                  <a:lnTo>
                    <a:pt x="16405949" y="860399"/>
                  </a:lnTo>
                  <a:lnTo>
                    <a:pt x="16418459" y="868857"/>
                  </a:lnTo>
                  <a:lnTo>
                    <a:pt x="16418802" y="868857"/>
                  </a:lnTo>
                  <a:lnTo>
                    <a:pt x="16433483" y="871867"/>
                  </a:lnTo>
                  <a:lnTo>
                    <a:pt x="16448583" y="868857"/>
                  </a:lnTo>
                  <a:lnTo>
                    <a:pt x="16460966" y="860653"/>
                  </a:lnTo>
                  <a:lnTo>
                    <a:pt x="16469373" y="848448"/>
                  </a:lnTo>
                  <a:lnTo>
                    <a:pt x="16472561" y="833450"/>
                  </a:lnTo>
                  <a:close/>
                </a:path>
                <a:path w="18122265" h="1266190">
                  <a:moveTo>
                    <a:pt x="16472561" y="435813"/>
                  </a:moveTo>
                  <a:lnTo>
                    <a:pt x="16469513" y="420636"/>
                  </a:lnTo>
                  <a:lnTo>
                    <a:pt x="16461181" y="408317"/>
                  </a:lnTo>
                  <a:lnTo>
                    <a:pt x="16448824" y="399986"/>
                  </a:lnTo>
                  <a:lnTo>
                    <a:pt x="16433673" y="396900"/>
                  </a:lnTo>
                  <a:lnTo>
                    <a:pt x="16418014" y="399986"/>
                  </a:lnTo>
                  <a:lnTo>
                    <a:pt x="16418344" y="399986"/>
                  </a:lnTo>
                  <a:lnTo>
                    <a:pt x="16406076" y="408178"/>
                  </a:lnTo>
                  <a:lnTo>
                    <a:pt x="16397694" y="420484"/>
                  </a:lnTo>
                  <a:lnTo>
                    <a:pt x="16394595" y="435559"/>
                  </a:lnTo>
                  <a:lnTo>
                    <a:pt x="16397618" y="450684"/>
                  </a:lnTo>
                  <a:lnTo>
                    <a:pt x="16405936" y="463042"/>
                  </a:lnTo>
                  <a:lnTo>
                    <a:pt x="16418459" y="471474"/>
                  </a:lnTo>
                  <a:lnTo>
                    <a:pt x="16418789" y="471474"/>
                  </a:lnTo>
                  <a:lnTo>
                    <a:pt x="16433470" y="474472"/>
                  </a:lnTo>
                  <a:lnTo>
                    <a:pt x="16448659" y="471474"/>
                  </a:lnTo>
                  <a:lnTo>
                    <a:pt x="16461067" y="463194"/>
                  </a:lnTo>
                  <a:lnTo>
                    <a:pt x="16469462" y="450888"/>
                  </a:lnTo>
                  <a:lnTo>
                    <a:pt x="16472561" y="435813"/>
                  </a:lnTo>
                  <a:close/>
                </a:path>
                <a:path w="18122265" h="1266190">
                  <a:moveTo>
                    <a:pt x="16472561" y="38823"/>
                  </a:moveTo>
                  <a:lnTo>
                    <a:pt x="16469513" y="23736"/>
                  </a:lnTo>
                  <a:lnTo>
                    <a:pt x="16461181" y="11417"/>
                  </a:lnTo>
                  <a:lnTo>
                    <a:pt x="16448812" y="3086"/>
                  </a:lnTo>
                  <a:lnTo>
                    <a:pt x="16433572" y="0"/>
                  </a:lnTo>
                  <a:lnTo>
                    <a:pt x="16418167" y="3086"/>
                  </a:lnTo>
                  <a:lnTo>
                    <a:pt x="16418332" y="3086"/>
                  </a:lnTo>
                  <a:lnTo>
                    <a:pt x="16405962" y="11417"/>
                  </a:lnTo>
                  <a:lnTo>
                    <a:pt x="16397643" y="23736"/>
                  </a:lnTo>
                  <a:lnTo>
                    <a:pt x="16394595" y="38823"/>
                  </a:lnTo>
                  <a:lnTo>
                    <a:pt x="16397656" y="53911"/>
                  </a:lnTo>
                  <a:lnTo>
                    <a:pt x="16406013" y="66217"/>
                  </a:lnTo>
                  <a:lnTo>
                    <a:pt x="16418395" y="74523"/>
                  </a:lnTo>
                  <a:lnTo>
                    <a:pt x="16433572" y="77571"/>
                  </a:lnTo>
                  <a:lnTo>
                    <a:pt x="16448748" y="74523"/>
                  </a:lnTo>
                  <a:lnTo>
                    <a:pt x="16461143" y="66217"/>
                  </a:lnTo>
                  <a:lnTo>
                    <a:pt x="16469500" y="53911"/>
                  </a:lnTo>
                  <a:lnTo>
                    <a:pt x="16472561" y="38823"/>
                  </a:lnTo>
                  <a:close/>
                </a:path>
                <a:path w="18122265" h="1266190">
                  <a:moveTo>
                    <a:pt x="16884930" y="1230020"/>
                  </a:moveTo>
                  <a:lnTo>
                    <a:pt x="16881818" y="1214932"/>
                  </a:lnTo>
                  <a:lnTo>
                    <a:pt x="16873474" y="1202690"/>
                  </a:lnTo>
                  <a:lnTo>
                    <a:pt x="16861143" y="1194422"/>
                  </a:lnTo>
                  <a:lnTo>
                    <a:pt x="16846042" y="1191348"/>
                  </a:lnTo>
                  <a:lnTo>
                    <a:pt x="16846042" y="1191107"/>
                  </a:lnTo>
                  <a:lnTo>
                    <a:pt x="16830866" y="1194155"/>
                  </a:lnTo>
                  <a:lnTo>
                    <a:pt x="16818445" y="1202461"/>
                  </a:lnTo>
                  <a:lnTo>
                    <a:pt x="16810063" y="1214767"/>
                  </a:lnTo>
                  <a:lnTo>
                    <a:pt x="16806964" y="1229855"/>
                  </a:lnTo>
                  <a:lnTo>
                    <a:pt x="16809987" y="1244955"/>
                  </a:lnTo>
                  <a:lnTo>
                    <a:pt x="16818305" y="1257312"/>
                  </a:lnTo>
                  <a:lnTo>
                    <a:pt x="16830675" y="1265656"/>
                  </a:lnTo>
                  <a:lnTo>
                    <a:pt x="16861028" y="1265656"/>
                  </a:lnTo>
                  <a:lnTo>
                    <a:pt x="16873436" y="1257439"/>
                  </a:lnTo>
                  <a:lnTo>
                    <a:pt x="16881831" y="1245120"/>
                  </a:lnTo>
                  <a:lnTo>
                    <a:pt x="16884930" y="1230020"/>
                  </a:lnTo>
                  <a:close/>
                </a:path>
                <a:path w="18122265" h="1266190">
                  <a:moveTo>
                    <a:pt x="16884930" y="832954"/>
                  </a:moveTo>
                  <a:lnTo>
                    <a:pt x="16881844" y="817918"/>
                  </a:lnTo>
                  <a:lnTo>
                    <a:pt x="16873512" y="805624"/>
                  </a:lnTo>
                  <a:lnTo>
                    <a:pt x="16861168" y="797331"/>
                  </a:lnTo>
                  <a:lnTo>
                    <a:pt x="16846042" y="794296"/>
                  </a:lnTo>
                  <a:lnTo>
                    <a:pt x="16830624" y="797331"/>
                  </a:lnTo>
                  <a:lnTo>
                    <a:pt x="16830790" y="797331"/>
                  </a:lnTo>
                  <a:lnTo>
                    <a:pt x="16818407" y="805624"/>
                  </a:lnTo>
                  <a:lnTo>
                    <a:pt x="16810050" y="817918"/>
                  </a:lnTo>
                  <a:lnTo>
                    <a:pt x="16806964" y="832954"/>
                  </a:lnTo>
                  <a:lnTo>
                    <a:pt x="16809987" y="848055"/>
                  </a:lnTo>
                  <a:lnTo>
                    <a:pt x="16818305" y="860399"/>
                  </a:lnTo>
                  <a:lnTo>
                    <a:pt x="16830840" y="868870"/>
                  </a:lnTo>
                  <a:lnTo>
                    <a:pt x="16831209" y="868870"/>
                  </a:lnTo>
                  <a:lnTo>
                    <a:pt x="16845839" y="871867"/>
                  </a:lnTo>
                  <a:lnTo>
                    <a:pt x="16861028" y="868870"/>
                  </a:lnTo>
                  <a:lnTo>
                    <a:pt x="16873436" y="860577"/>
                  </a:lnTo>
                  <a:lnTo>
                    <a:pt x="16881831" y="848245"/>
                  </a:lnTo>
                  <a:lnTo>
                    <a:pt x="16884930" y="833120"/>
                  </a:lnTo>
                  <a:lnTo>
                    <a:pt x="16884930" y="832954"/>
                  </a:lnTo>
                  <a:close/>
                </a:path>
                <a:path w="18122265" h="1266190">
                  <a:moveTo>
                    <a:pt x="16884930" y="435813"/>
                  </a:moveTo>
                  <a:lnTo>
                    <a:pt x="16881882" y="420636"/>
                  </a:lnTo>
                  <a:lnTo>
                    <a:pt x="16873551" y="408317"/>
                  </a:lnTo>
                  <a:lnTo>
                    <a:pt x="16861193" y="399986"/>
                  </a:lnTo>
                  <a:lnTo>
                    <a:pt x="16846042" y="396900"/>
                  </a:lnTo>
                  <a:lnTo>
                    <a:pt x="16830383" y="399986"/>
                  </a:lnTo>
                  <a:lnTo>
                    <a:pt x="16830726" y="399986"/>
                  </a:lnTo>
                  <a:lnTo>
                    <a:pt x="16818445" y="408178"/>
                  </a:lnTo>
                  <a:lnTo>
                    <a:pt x="16810063" y="420484"/>
                  </a:lnTo>
                  <a:lnTo>
                    <a:pt x="16806952" y="435559"/>
                  </a:lnTo>
                  <a:lnTo>
                    <a:pt x="16809987" y="450684"/>
                  </a:lnTo>
                  <a:lnTo>
                    <a:pt x="16818305" y="463042"/>
                  </a:lnTo>
                  <a:lnTo>
                    <a:pt x="16830828" y="471474"/>
                  </a:lnTo>
                  <a:lnTo>
                    <a:pt x="16831158" y="471474"/>
                  </a:lnTo>
                  <a:lnTo>
                    <a:pt x="16845839" y="474472"/>
                  </a:lnTo>
                  <a:lnTo>
                    <a:pt x="16861028" y="471474"/>
                  </a:lnTo>
                  <a:lnTo>
                    <a:pt x="16873436" y="463194"/>
                  </a:lnTo>
                  <a:lnTo>
                    <a:pt x="16881831" y="450888"/>
                  </a:lnTo>
                  <a:lnTo>
                    <a:pt x="16884930" y="435813"/>
                  </a:lnTo>
                  <a:close/>
                </a:path>
                <a:path w="18122265" h="1266190">
                  <a:moveTo>
                    <a:pt x="16884930" y="38912"/>
                  </a:moveTo>
                  <a:lnTo>
                    <a:pt x="16881882" y="23736"/>
                  </a:lnTo>
                  <a:lnTo>
                    <a:pt x="16873551" y="11417"/>
                  </a:lnTo>
                  <a:lnTo>
                    <a:pt x="16861193" y="3086"/>
                  </a:lnTo>
                  <a:lnTo>
                    <a:pt x="16846042" y="0"/>
                  </a:lnTo>
                  <a:lnTo>
                    <a:pt x="16830383" y="3086"/>
                  </a:lnTo>
                  <a:lnTo>
                    <a:pt x="16830726" y="3086"/>
                  </a:lnTo>
                  <a:lnTo>
                    <a:pt x="16818445" y="11277"/>
                  </a:lnTo>
                  <a:lnTo>
                    <a:pt x="16810063" y="23609"/>
                  </a:lnTo>
                  <a:lnTo>
                    <a:pt x="16806952" y="38747"/>
                  </a:lnTo>
                  <a:lnTo>
                    <a:pt x="16809987" y="53835"/>
                  </a:lnTo>
                  <a:lnTo>
                    <a:pt x="16818483" y="66294"/>
                  </a:lnTo>
                  <a:lnTo>
                    <a:pt x="16830764" y="74574"/>
                  </a:lnTo>
                  <a:lnTo>
                    <a:pt x="16830980" y="74574"/>
                  </a:lnTo>
                  <a:lnTo>
                    <a:pt x="16845839" y="77571"/>
                  </a:lnTo>
                  <a:lnTo>
                    <a:pt x="16861028" y="74574"/>
                  </a:lnTo>
                  <a:lnTo>
                    <a:pt x="16873436" y="66294"/>
                  </a:lnTo>
                  <a:lnTo>
                    <a:pt x="16881831" y="53987"/>
                  </a:lnTo>
                  <a:lnTo>
                    <a:pt x="16884930" y="38912"/>
                  </a:lnTo>
                  <a:close/>
                </a:path>
                <a:path w="18122265" h="1266190">
                  <a:moveTo>
                    <a:pt x="17297286" y="1230350"/>
                  </a:moveTo>
                  <a:lnTo>
                    <a:pt x="17294314" y="1215237"/>
                  </a:lnTo>
                  <a:lnTo>
                    <a:pt x="17286021" y="1202855"/>
                  </a:lnTo>
                  <a:lnTo>
                    <a:pt x="17273664" y="1194473"/>
                  </a:lnTo>
                  <a:lnTo>
                    <a:pt x="17258513" y="1191348"/>
                  </a:lnTo>
                  <a:lnTo>
                    <a:pt x="17258348" y="1191348"/>
                  </a:lnTo>
                  <a:lnTo>
                    <a:pt x="17258348" y="1191107"/>
                  </a:lnTo>
                  <a:lnTo>
                    <a:pt x="17243146" y="1194206"/>
                  </a:lnTo>
                  <a:lnTo>
                    <a:pt x="17230738" y="1202524"/>
                  </a:lnTo>
                  <a:lnTo>
                    <a:pt x="17222394" y="1214856"/>
                  </a:lnTo>
                  <a:lnTo>
                    <a:pt x="17219321" y="1229931"/>
                  </a:lnTo>
                  <a:lnTo>
                    <a:pt x="17222394" y="1245044"/>
                  </a:lnTo>
                  <a:lnTo>
                    <a:pt x="17230738" y="1257376"/>
                  </a:lnTo>
                  <a:lnTo>
                    <a:pt x="17243146" y="1265656"/>
                  </a:lnTo>
                  <a:lnTo>
                    <a:pt x="17273410" y="1265656"/>
                  </a:lnTo>
                  <a:lnTo>
                    <a:pt x="17285754" y="1257515"/>
                  </a:lnTo>
                  <a:lnTo>
                    <a:pt x="17294124" y="1245311"/>
                  </a:lnTo>
                  <a:lnTo>
                    <a:pt x="17297286" y="1230350"/>
                  </a:lnTo>
                  <a:close/>
                </a:path>
                <a:path w="18122265" h="1266190">
                  <a:moveTo>
                    <a:pt x="17297286" y="833450"/>
                  </a:moveTo>
                  <a:lnTo>
                    <a:pt x="17294390" y="818324"/>
                  </a:lnTo>
                  <a:lnTo>
                    <a:pt x="17286174" y="805903"/>
                  </a:lnTo>
                  <a:lnTo>
                    <a:pt x="17273855" y="797471"/>
                  </a:lnTo>
                  <a:lnTo>
                    <a:pt x="17258678" y="794296"/>
                  </a:lnTo>
                  <a:lnTo>
                    <a:pt x="17258348" y="794296"/>
                  </a:lnTo>
                  <a:lnTo>
                    <a:pt x="17243146" y="797331"/>
                  </a:lnTo>
                  <a:lnTo>
                    <a:pt x="17230738" y="805637"/>
                  </a:lnTo>
                  <a:lnTo>
                    <a:pt x="17222394" y="817956"/>
                  </a:lnTo>
                  <a:lnTo>
                    <a:pt x="17219321" y="833043"/>
                  </a:lnTo>
                  <a:lnTo>
                    <a:pt x="17222394" y="848169"/>
                  </a:lnTo>
                  <a:lnTo>
                    <a:pt x="17230738" y="860513"/>
                  </a:lnTo>
                  <a:lnTo>
                    <a:pt x="17243209" y="868857"/>
                  </a:lnTo>
                  <a:lnTo>
                    <a:pt x="17243349" y="868857"/>
                  </a:lnTo>
                  <a:lnTo>
                    <a:pt x="17258348" y="871867"/>
                  </a:lnTo>
                  <a:lnTo>
                    <a:pt x="17273410" y="868857"/>
                  </a:lnTo>
                  <a:lnTo>
                    <a:pt x="17285754" y="860653"/>
                  </a:lnTo>
                  <a:lnTo>
                    <a:pt x="17294124" y="848448"/>
                  </a:lnTo>
                  <a:lnTo>
                    <a:pt x="17297286" y="833450"/>
                  </a:lnTo>
                  <a:close/>
                </a:path>
                <a:path w="18122265" h="1266190">
                  <a:moveTo>
                    <a:pt x="17297286" y="435724"/>
                  </a:moveTo>
                  <a:lnTo>
                    <a:pt x="17294225" y="420598"/>
                  </a:lnTo>
                  <a:lnTo>
                    <a:pt x="17285881" y="408254"/>
                  </a:lnTo>
                  <a:lnTo>
                    <a:pt x="17273499" y="399935"/>
                  </a:lnTo>
                  <a:lnTo>
                    <a:pt x="17258348" y="396900"/>
                  </a:lnTo>
                  <a:lnTo>
                    <a:pt x="17243146" y="399935"/>
                  </a:lnTo>
                  <a:lnTo>
                    <a:pt x="17230738" y="408254"/>
                  </a:lnTo>
                  <a:lnTo>
                    <a:pt x="17222381" y="420598"/>
                  </a:lnTo>
                  <a:lnTo>
                    <a:pt x="17219321" y="435724"/>
                  </a:lnTo>
                  <a:lnTo>
                    <a:pt x="17222381" y="450811"/>
                  </a:lnTo>
                  <a:lnTo>
                    <a:pt x="17230738" y="463118"/>
                  </a:lnTo>
                  <a:lnTo>
                    <a:pt x="17243146" y="471424"/>
                  </a:lnTo>
                  <a:lnTo>
                    <a:pt x="17258348" y="474472"/>
                  </a:lnTo>
                  <a:lnTo>
                    <a:pt x="17273499" y="471424"/>
                  </a:lnTo>
                  <a:lnTo>
                    <a:pt x="17285881" y="463118"/>
                  </a:lnTo>
                  <a:lnTo>
                    <a:pt x="17294225" y="450811"/>
                  </a:lnTo>
                  <a:lnTo>
                    <a:pt x="17297286" y="435724"/>
                  </a:lnTo>
                  <a:close/>
                </a:path>
                <a:path w="18122265" h="1266190">
                  <a:moveTo>
                    <a:pt x="17297286" y="38823"/>
                  </a:moveTo>
                  <a:lnTo>
                    <a:pt x="17294225" y="23698"/>
                  </a:lnTo>
                  <a:lnTo>
                    <a:pt x="17285881" y="11353"/>
                  </a:lnTo>
                  <a:lnTo>
                    <a:pt x="17273499" y="3035"/>
                  </a:lnTo>
                  <a:lnTo>
                    <a:pt x="17258348" y="0"/>
                  </a:lnTo>
                  <a:lnTo>
                    <a:pt x="17243146" y="3035"/>
                  </a:lnTo>
                  <a:lnTo>
                    <a:pt x="17230738" y="11353"/>
                  </a:lnTo>
                  <a:lnTo>
                    <a:pt x="17222381" y="23698"/>
                  </a:lnTo>
                  <a:lnTo>
                    <a:pt x="17219321" y="38823"/>
                  </a:lnTo>
                  <a:lnTo>
                    <a:pt x="17222381" y="53911"/>
                  </a:lnTo>
                  <a:lnTo>
                    <a:pt x="17230738" y="66217"/>
                  </a:lnTo>
                  <a:lnTo>
                    <a:pt x="17243146" y="74523"/>
                  </a:lnTo>
                  <a:lnTo>
                    <a:pt x="17258348" y="77571"/>
                  </a:lnTo>
                  <a:lnTo>
                    <a:pt x="17273499" y="74523"/>
                  </a:lnTo>
                  <a:lnTo>
                    <a:pt x="17285881" y="66217"/>
                  </a:lnTo>
                  <a:lnTo>
                    <a:pt x="17294225" y="53911"/>
                  </a:lnTo>
                  <a:lnTo>
                    <a:pt x="17297286" y="38823"/>
                  </a:lnTo>
                  <a:close/>
                </a:path>
                <a:path w="18122265" h="1266190">
                  <a:moveTo>
                    <a:pt x="17709642" y="1229931"/>
                  </a:moveTo>
                  <a:lnTo>
                    <a:pt x="17706556" y="1214958"/>
                  </a:lnTo>
                  <a:lnTo>
                    <a:pt x="17698263" y="1202715"/>
                  </a:lnTo>
                  <a:lnTo>
                    <a:pt x="17685957" y="1194435"/>
                  </a:lnTo>
                  <a:lnTo>
                    <a:pt x="17670869" y="1191348"/>
                  </a:lnTo>
                  <a:lnTo>
                    <a:pt x="17670704" y="1191107"/>
                  </a:lnTo>
                  <a:lnTo>
                    <a:pt x="17655502" y="1194168"/>
                  </a:lnTo>
                  <a:lnTo>
                    <a:pt x="17643107" y="1202499"/>
                  </a:lnTo>
                  <a:lnTo>
                    <a:pt x="17634725" y="1214958"/>
                  </a:lnTo>
                  <a:lnTo>
                    <a:pt x="17631690" y="1229931"/>
                  </a:lnTo>
                  <a:lnTo>
                    <a:pt x="17634750" y="1245044"/>
                  </a:lnTo>
                  <a:lnTo>
                    <a:pt x="17643107" y="1257376"/>
                  </a:lnTo>
                  <a:lnTo>
                    <a:pt x="17655502" y="1265656"/>
                  </a:lnTo>
                  <a:lnTo>
                    <a:pt x="17685855" y="1265656"/>
                  </a:lnTo>
                  <a:lnTo>
                    <a:pt x="17698238" y="1257376"/>
                  </a:lnTo>
                  <a:lnTo>
                    <a:pt x="17706582" y="1245044"/>
                  </a:lnTo>
                  <a:lnTo>
                    <a:pt x="17709642" y="1229931"/>
                  </a:lnTo>
                  <a:close/>
                </a:path>
                <a:path w="18122265" h="1266190">
                  <a:moveTo>
                    <a:pt x="17709642" y="833043"/>
                  </a:moveTo>
                  <a:lnTo>
                    <a:pt x="17706607" y="817956"/>
                  </a:lnTo>
                  <a:lnTo>
                    <a:pt x="17698289" y="805662"/>
                  </a:lnTo>
                  <a:lnTo>
                    <a:pt x="17685970" y="797369"/>
                  </a:lnTo>
                  <a:lnTo>
                    <a:pt x="17670869" y="794296"/>
                  </a:lnTo>
                  <a:lnTo>
                    <a:pt x="17670704" y="794296"/>
                  </a:lnTo>
                  <a:lnTo>
                    <a:pt x="17655451" y="797369"/>
                  </a:lnTo>
                  <a:lnTo>
                    <a:pt x="17643082" y="805662"/>
                  </a:lnTo>
                  <a:lnTo>
                    <a:pt x="17634750" y="817956"/>
                  </a:lnTo>
                  <a:lnTo>
                    <a:pt x="17631690" y="833043"/>
                  </a:lnTo>
                  <a:lnTo>
                    <a:pt x="17634750" y="848169"/>
                  </a:lnTo>
                  <a:lnTo>
                    <a:pt x="17643107" y="860513"/>
                  </a:lnTo>
                  <a:lnTo>
                    <a:pt x="17655502" y="868819"/>
                  </a:lnTo>
                  <a:lnTo>
                    <a:pt x="17670704" y="871867"/>
                  </a:lnTo>
                  <a:lnTo>
                    <a:pt x="17685855" y="868819"/>
                  </a:lnTo>
                  <a:lnTo>
                    <a:pt x="17698238" y="860513"/>
                  </a:lnTo>
                  <a:lnTo>
                    <a:pt x="17706582" y="848169"/>
                  </a:lnTo>
                  <a:lnTo>
                    <a:pt x="17709642" y="833043"/>
                  </a:lnTo>
                  <a:close/>
                </a:path>
                <a:path w="18122265" h="1266190">
                  <a:moveTo>
                    <a:pt x="17709896" y="435724"/>
                  </a:moveTo>
                  <a:lnTo>
                    <a:pt x="17706823" y="420598"/>
                  </a:lnTo>
                  <a:lnTo>
                    <a:pt x="17698441" y="408254"/>
                  </a:lnTo>
                  <a:lnTo>
                    <a:pt x="17686046" y="399935"/>
                  </a:lnTo>
                  <a:lnTo>
                    <a:pt x="17670869" y="396900"/>
                  </a:lnTo>
                  <a:lnTo>
                    <a:pt x="17655718" y="399935"/>
                  </a:lnTo>
                  <a:lnTo>
                    <a:pt x="17643336" y="408254"/>
                  </a:lnTo>
                  <a:lnTo>
                    <a:pt x="17634992" y="420598"/>
                  </a:lnTo>
                  <a:lnTo>
                    <a:pt x="17631931" y="435724"/>
                  </a:lnTo>
                  <a:lnTo>
                    <a:pt x="17634992" y="450811"/>
                  </a:lnTo>
                  <a:lnTo>
                    <a:pt x="17643336" y="463118"/>
                  </a:lnTo>
                  <a:lnTo>
                    <a:pt x="17655718" y="471424"/>
                  </a:lnTo>
                  <a:lnTo>
                    <a:pt x="17670869" y="474472"/>
                  </a:lnTo>
                  <a:lnTo>
                    <a:pt x="17686046" y="471424"/>
                  </a:lnTo>
                  <a:lnTo>
                    <a:pt x="17698441" y="463118"/>
                  </a:lnTo>
                  <a:lnTo>
                    <a:pt x="17706823" y="450811"/>
                  </a:lnTo>
                  <a:lnTo>
                    <a:pt x="17709896" y="435724"/>
                  </a:lnTo>
                  <a:close/>
                </a:path>
                <a:path w="18122265" h="1266190">
                  <a:moveTo>
                    <a:pt x="17709896" y="38823"/>
                  </a:moveTo>
                  <a:lnTo>
                    <a:pt x="17706823" y="23698"/>
                  </a:lnTo>
                  <a:lnTo>
                    <a:pt x="17698441" y="11353"/>
                  </a:lnTo>
                  <a:lnTo>
                    <a:pt x="17686046" y="3035"/>
                  </a:lnTo>
                  <a:lnTo>
                    <a:pt x="17670869" y="0"/>
                  </a:lnTo>
                  <a:lnTo>
                    <a:pt x="17655718" y="3035"/>
                  </a:lnTo>
                  <a:lnTo>
                    <a:pt x="17643336" y="11353"/>
                  </a:lnTo>
                  <a:lnTo>
                    <a:pt x="17634992" y="23698"/>
                  </a:lnTo>
                  <a:lnTo>
                    <a:pt x="17631931" y="38823"/>
                  </a:lnTo>
                  <a:lnTo>
                    <a:pt x="17634992" y="53911"/>
                  </a:lnTo>
                  <a:lnTo>
                    <a:pt x="17643336" y="66217"/>
                  </a:lnTo>
                  <a:lnTo>
                    <a:pt x="17655718" y="74523"/>
                  </a:lnTo>
                  <a:lnTo>
                    <a:pt x="17670869" y="77571"/>
                  </a:lnTo>
                  <a:lnTo>
                    <a:pt x="17686046" y="74523"/>
                  </a:lnTo>
                  <a:lnTo>
                    <a:pt x="17698441" y="66217"/>
                  </a:lnTo>
                  <a:lnTo>
                    <a:pt x="17706823" y="53911"/>
                  </a:lnTo>
                  <a:lnTo>
                    <a:pt x="17709896" y="38823"/>
                  </a:lnTo>
                  <a:close/>
                </a:path>
                <a:path w="18122265" h="1266190">
                  <a:moveTo>
                    <a:pt x="18121999" y="1229931"/>
                  </a:moveTo>
                  <a:lnTo>
                    <a:pt x="18118900" y="1214920"/>
                  </a:lnTo>
                  <a:lnTo>
                    <a:pt x="18110531" y="1202651"/>
                  </a:lnTo>
                  <a:lnTo>
                    <a:pt x="18098173" y="1194384"/>
                  </a:lnTo>
                  <a:lnTo>
                    <a:pt x="18083060" y="1191348"/>
                  </a:lnTo>
                  <a:lnTo>
                    <a:pt x="18083060" y="1191107"/>
                  </a:lnTo>
                  <a:lnTo>
                    <a:pt x="18067897" y="1194168"/>
                  </a:lnTo>
                  <a:lnTo>
                    <a:pt x="18055489" y="1202499"/>
                  </a:lnTo>
                  <a:lnTo>
                    <a:pt x="18047107" y="1214920"/>
                  </a:lnTo>
                  <a:lnTo>
                    <a:pt x="18044046" y="1229931"/>
                  </a:lnTo>
                  <a:lnTo>
                    <a:pt x="18047119" y="1245044"/>
                  </a:lnTo>
                  <a:lnTo>
                    <a:pt x="18055489" y="1257376"/>
                  </a:lnTo>
                  <a:lnTo>
                    <a:pt x="18067897" y="1265656"/>
                  </a:lnTo>
                  <a:lnTo>
                    <a:pt x="18098224" y="1265656"/>
                  </a:lnTo>
                  <a:lnTo>
                    <a:pt x="18110594" y="1257376"/>
                  </a:lnTo>
                  <a:lnTo>
                    <a:pt x="18118938" y="1245044"/>
                  </a:lnTo>
                  <a:lnTo>
                    <a:pt x="18121999" y="1229931"/>
                  </a:lnTo>
                  <a:close/>
                </a:path>
                <a:path w="18122265" h="1266190">
                  <a:moveTo>
                    <a:pt x="18121999" y="833043"/>
                  </a:moveTo>
                  <a:lnTo>
                    <a:pt x="18118951" y="817956"/>
                  </a:lnTo>
                  <a:lnTo>
                    <a:pt x="18110619" y="805637"/>
                  </a:lnTo>
                  <a:lnTo>
                    <a:pt x="18098237" y="797331"/>
                  </a:lnTo>
                  <a:lnTo>
                    <a:pt x="18083060" y="794296"/>
                  </a:lnTo>
                  <a:lnTo>
                    <a:pt x="18067897" y="797331"/>
                  </a:lnTo>
                  <a:lnTo>
                    <a:pt x="18055489" y="805637"/>
                  </a:lnTo>
                  <a:lnTo>
                    <a:pt x="18047119" y="817956"/>
                  </a:lnTo>
                  <a:lnTo>
                    <a:pt x="18044046" y="833043"/>
                  </a:lnTo>
                  <a:lnTo>
                    <a:pt x="18047119" y="848169"/>
                  </a:lnTo>
                  <a:lnTo>
                    <a:pt x="18055489" y="860513"/>
                  </a:lnTo>
                  <a:lnTo>
                    <a:pt x="18067897" y="868819"/>
                  </a:lnTo>
                  <a:lnTo>
                    <a:pt x="18083060" y="871867"/>
                  </a:lnTo>
                  <a:lnTo>
                    <a:pt x="18098224" y="868819"/>
                  </a:lnTo>
                  <a:lnTo>
                    <a:pt x="18110594" y="860513"/>
                  </a:lnTo>
                  <a:lnTo>
                    <a:pt x="18118938" y="848169"/>
                  </a:lnTo>
                  <a:lnTo>
                    <a:pt x="18121999" y="833043"/>
                  </a:lnTo>
                  <a:close/>
                </a:path>
                <a:path w="18122265" h="1266190">
                  <a:moveTo>
                    <a:pt x="18122253" y="435724"/>
                  </a:moveTo>
                  <a:lnTo>
                    <a:pt x="18119192" y="420598"/>
                  </a:lnTo>
                  <a:lnTo>
                    <a:pt x="18110835" y="408254"/>
                  </a:lnTo>
                  <a:lnTo>
                    <a:pt x="18098440" y="399935"/>
                  </a:lnTo>
                  <a:lnTo>
                    <a:pt x="18083226" y="396900"/>
                  </a:lnTo>
                  <a:lnTo>
                    <a:pt x="18068074" y="399935"/>
                  </a:lnTo>
                  <a:lnTo>
                    <a:pt x="18055705" y="408254"/>
                  </a:lnTo>
                  <a:lnTo>
                    <a:pt x="18047361" y="420598"/>
                  </a:lnTo>
                  <a:lnTo>
                    <a:pt x="18044300" y="435724"/>
                  </a:lnTo>
                  <a:lnTo>
                    <a:pt x="18047361" y="450811"/>
                  </a:lnTo>
                  <a:lnTo>
                    <a:pt x="18055705" y="463118"/>
                  </a:lnTo>
                  <a:lnTo>
                    <a:pt x="18068074" y="471424"/>
                  </a:lnTo>
                  <a:lnTo>
                    <a:pt x="18083226" y="474472"/>
                  </a:lnTo>
                  <a:lnTo>
                    <a:pt x="18098440" y="471424"/>
                  </a:lnTo>
                  <a:lnTo>
                    <a:pt x="18110835" y="463118"/>
                  </a:lnTo>
                  <a:lnTo>
                    <a:pt x="18119192" y="450811"/>
                  </a:lnTo>
                  <a:lnTo>
                    <a:pt x="18122253" y="435724"/>
                  </a:lnTo>
                  <a:close/>
                </a:path>
                <a:path w="18122265" h="1266190">
                  <a:moveTo>
                    <a:pt x="18122253" y="38823"/>
                  </a:moveTo>
                  <a:lnTo>
                    <a:pt x="18119192" y="23698"/>
                  </a:lnTo>
                  <a:lnTo>
                    <a:pt x="18110835" y="11353"/>
                  </a:lnTo>
                  <a:lnTo>
                    <a:pt x="18098440" y="3035"/>
                  </a:lnTo>
                  <a:lnTo>
                    <a:pt x="18083226" y="0"/>
                  </a:lnTo>
                  <a:lnTo>
                    <a:pt x="18068074" y="3035"/>
                  </a:lnTo>
                  <a:lnTo>
                    <a:pt x="18055705" y="11353"/>
                  </a:lnTo>
                  <a:lnTo>
                    <a:pt x="18047361" y="23698"/>
                  </a:lnTo>
                  <a:lnTo>
                    <a:pt x="18044300" y="38823"/>
                  </a:lnTo>
                  <a:lnTo>
                    <a:pt x="18047361" y="53911"/>
                  </a:lnTo>
                  <a:lnTo>
                    <a:pt x="18055705" y="66217"/>
                  </a:lnTo>
                  <a:lnTo>
                    <a:pt x="18068074" y="74523"/>
                  </a:lnTo>
                  <a:lnTo>
                    <a:pt x="18083226" y="77571"/>
                  </a:lnTo>
                  <a:lnTo>
                    <a:pt x="18098440" y="74523"/>
                  </a:lnTo>
                  <a:lnTo>
                    <a:pt x="18110835" y="66217"/>
                  </a:lnTo>
                  <a:lnTo>
                    <a:pt x="18119192" y="53911"/>
                  </a:lnTo>
                  <a:lnTo>
                    <a:pt x="18122253" y="38823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1987676" y="636523"/>
            <a:ext cx="1087755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509" dirty="0"/>
              <a:t>202</a:t>
            </a:r>
            <a:r>
              <a:rPr lang="en-US" spc="-509" dirty="0"/>
              <a:t>6</a:t>
            </a:r>
            <a:r>
              <a:rPr spc="-60" dirty="0"/>
              <a:t> </a:t>
            </a:r>
            <a:r>
              <a:rPr dirty="0"/>
              <a:t>CULTURAL</a:t>
            </a:r>
            <a:r>
              <a:rPr spc="-260" dirty="0"/>
              <a:t> </a:t>
            </a:r>
            <a:r>
              <a:rPr spc="-10" dirty="0"/>
              <a:t>YOUTH</a:t>
            </a:r>
            <a:r>
              <a:rPr i="1" spc="-10" dirty="0"/>
              <a:t> </a:t>
            </a:r>
            <a:r>
              <a:rPr i="1" dirty="0"/>
              <a:t>SUMMER</a:t>
            </a:r>
            <a:r>
              <a:rPr i="1" spc="-220" dirty="0"/>
              <a:t> </a:t>
            </a:r>
            <a:r>
              <a:rPr i="1" spc="140" dirty="0"/>
              <a:t>CAMP</a:t>
            </a:r>
          </a:p>
        </p:txBody>
      </p:sp>
      <p:sp>
        <p:nvSpPr>
          <p:cNvPr id="18" name="object 18"/>
          <p:cNvSpPr/>
          <p:nvPr/>
        </p:nvSpPr>
        <p:spPr>
          <a:xfrm>
            <a:off x="1256919" y="256324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xfrm>
            <a:off x="4323079" y="4118864"/>
            <a:ext cx="10307321" cy="2440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" algn="ctr">
              <a:lnSpc>
                <a:spcPts val="6500"/>
              </a:lnSpc>
              <a:spcBef>
                <a:spcPts val="100"/>
              </a:spcBef>
            </a:pPr>
            <a:r>
              <a:rPr spc="-310" dirty="0"/>
              <a:t>Plans:</a:t>
            </a:r>
          </a:p>
          <a:p>
            <a:pPr marL="12065" marR="5080" algn="ctr">
              <a:lnSpc>
                <a:spcPts val="5800"/>
              </a:lnSpc>
              <a:spcBef>
                <a:spcPts val="655"/>
              </a:spcBef>
            </a:pPr>
            <a:r>
              <a:rPr lang="en-US" spc="-380" dirty="0">
                <a:solidFill>
                  <a:srgbClr val="BC572C"/>
                </a:solidFill>
              </a:rPr>
              <a:t>Second</a:t>
            </a:r>
            <a:r>
              <a:rPr spc="-265" dirty="0">
                <a:solidFill>
                  <a:srgbClr val="BC572C"/>
                </a:solidFill>
              </a:rPr>
              <a:t> </a:t>
            </a:r>
            <a:r>
              <a:rPr spc="-380" dirty="0">
                <a:solidFill>
                  <a:srgbClr val="BC572C"/>
                </a:solidFill>
              </a:rPr>
              <a:t>week</a:t>
            </a:r>
            <a:r>
              <a:rPr spc="-240" dirty="0">
                <a:solidFill>
                  <a:srgbClr val="BC572C"/>
                </a:solidFill>
              </a:rPr>
              <a:t> </a:t>
            </a:r>
            <a:r>
              <a:rPr spc="-10" dirty="0">
                <a:solidFill>
                  <a:srgbClr val="BC572C"/>
                </a:solidFill>
              </a:rPr>
              <a:t>of</a:t>
            </a:r>
            <a:r>
              <a:rPr spc="-465" dirty="0">
                <a:solidFill>
                  <a:srgbClr val="BC572C"/>
                </a:solidFill>
              </a:rPr>
              <a:t> </a:t>
            </a:r>
            <a:r>
              <a:rPr spc="-595" dirty="0">
                <a:solidFill>
                  <a:srgbClr val="BC572C"/>
                </a:solidFill>
              </a:rPr>
              <a:t>June</a:t>
            </a:r>
            <a:r>
              <a:rPr spc="-280" dirty="0">
                <a:solidFill>
                  <a:srgbClr val="BC572C"/>
                </a:solidFill>
              </a:rPr>
              <a:t> </a:t>
            </a:r>
            <a:r>
              <a:rPr spc="-530" dirty="0">
                <a:solidFill>
                  <a:srgbClr val="BC572C"/>
                </a:solidFill>
              </a:rPr>
              <a:t>202</a:t>
            </a:r>
            <a:r>
              <a:rPr lang="en-US" spc="-530" dirty="0">
                <a:solidFill>
                  <a:srgbClr val="BC572C"/>
                </a:solidFill>
              </a:rPr>
              <a:t>6</a:t>
            </a:r>
            <a:r>
              <a:rPr spc="-254" dirty="0">
                <a:solidFill>
                  <a:srgbClr val="BC572C"/>
                </a:solidFill>
              </a:rPr>
              <a:t> </a:t>
            </a:r>
            <a:r>
              <a:rPr spc="-25" dirty="0">
                <a:solidFill>
                  <a:srgbClr val="BC572C"/>
                </a:solidFill>
              </a:rPr>
              <a:t>at </a:t>
            </a:r>
            <a:r>
              <a:rPr lang="en-US" spc="-295" dirty="0">
                <a:solidFill>
                  <a:srgbClr val="BC572C"/>
                </a:solidFill>
              </a:rPr>
              <a:t>TBD</a:t>
            </a:r>
            <a:endParaRPr spc="-55" dirty="0">
              <a:solidFill>
                <a:srgbClr val="BC572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021331"/>
            <a:ext cx="18288000" cy="1266190"/>
            <a:chOff x="0" y="9021331"/>
            <a:chExt cx="18288000" cy="1266190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8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56684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021342"/>
              <a:ext cx="18122265" cy="1266190"/>
            </a:xfrm>
            <a:custGeom>
              <a:avLst/>
              <a:gdLst/>
              <a:ahLst/>
              <a:cxnLst/>
              <a:rect l="l" t="t" r="r" b="b"/>
              <a:pathLst>
                <a:path w="18122265" h="1266190">
                  <a:moveTo>
                    <a:pt x="8727935" y="915492"/>
                  </a:moveTo>
                  <a:lnTo>
                    <a:pt x="0" y="915492"/>
                  </a:lnTo>
                  <a:lnTo>
                    <a:pt x="0" y="1066622"/>
                  </a:lnTo>
                  <a:lnTo>
                    <a:pt x="8727935" y="1066622"/>
                  </a:lnTo>
                  <a:lnTo>
                    <a:pt x="8727935" y="915492"/>
                  </a:lnTo>
                  <a:close/>
                </a:path>
                <a:path w="18122265" h="1266190">
                  <a:moveTo>
                    <a:pt x="16472561" y="1230350"/>
                  </a:moveTo>
                  <a:lnTo>
                    <a:pt x="16469576" y="1215237"/>
                  </a:lnTo>
                  <a:lnTo>
                    <a:pt x="16461283" y="1202855"/>
                  </a:lnTo>
                  <a:lnTo>
                    <a:pt x="16448939" y="1194473"/>
                  </a:lnTo>
                  <a:lnTo>
                    <a:pt x="16433775" y="1191348"/>
                  </a:lnTo>
                  <a:lnTo>
                    <a:pt x="16433673" y="1191107"/>
                  </a:lnTo>
                  <a:lnTo>
                    <a:pt x="16418497" y="1194155"/>
                  </a:lnTo>
                  <a:lnTo>
                    <a:pt x="16406076" y="1202461"/>
                  </a:lnTo>
                  <a:lnTo>
                    <a:pt x="16397694" y="1214767"/>
                  </a:lnTo>
                  <a:lnTo>
                    <a:pt x="16394595" y="1229855"/>
                  </a:lnTo>
                  <a:lnTo>
                    <a:pt x="16397618" y="1244955"/>
                  </a:lnTo>
                  <a:lnTo>
                    <a:pt x="16405949" y="1257312"/>
                  </a:lnTo>
                  <a:lnTo>
                    <a:pt x="16418319" y="1265656"/>
                  </a:lnTo>
                  <a:lnTo>
                    <a:pt x="16448583" y="1265656"/>
                  </a:lnTo>
                  <a:lnTo>
                    <a:pt x="16460966" y="1257554"/>
                  </a:lnTo>
                  <a:lnTo>
                    <a:pt x="16469373" y="1245336"/>
                  </a:lnTo>
                  <a:lnTo>
                    <a:pt x="16472561" y="1230350"/>
                  </a:lnTo>
                  <a:close/>
                </a:path>
                <a:path w="18122265" h="1266190">
                  <a:moveTo>
                    <a:pt x="16472561" y="833450"/>
                  </a:moveTo>
                  <a:lnTo>
                    <a:pt x="16469652" y="818324"/>
                  </a:lnTo>
                  <a:lnTo>
                    <a:pt x="16461423" y="805903"/>
                  </a:lnTo>
                  <a:lnTo>
                    <a:pt x="16449116" y="797471"/>
                  </a:lnTo>
                  <a:lnTo>
                    <a:pt x="16433978" y="794296"/>
                  </a:lnTo>
                  <a:lnTo>
                    <a:pt x="16433673" y="794296"/>
                  </a:lnTo>
                  <a:lnTo>
                    <a:pt x="16418497" y="797293"/>
                  </a:lnTo>
                  <a:lnTo>
                    <a:pt x="16406076" y="805573"/>
                  </a:lnTo>
                  <a:lnTo>
                    <a:pt x="16397694" y="817880"/>
                  </a:lnTo>
                  <a:lnTo>
                    <a:pt x="16394595" y="832954"/>
                  </a:lnTo>
                  <a:lnTo>
                    <a:pt x="16397618" y="848055"/>
                  </a:lnTo>
                  <a:lnTo>
                    <a:pt x="16405949" y="860399"/>
                  </a:lnTo>
                  <a:lnTo>
                    <a:pt x="16418459" y="868857"/>
                  </a:lnTo>
                  <a:lnTo>
                    <a:pt x="16418802" y="868857"/>
                  </a:lnTo>
                  <a:lnTo>
                    <a:pt x="16433483" y="871867"/>
                  </a:lnTo>
                  <a:lnTo>
                    <a:pt x="16448583" y="868857"/>
                  </a:lnTo>
                  <a:lnTo>
                    <a:pt x="16460966" y="860653"/>
                  </a:lnTo>
                  <a:lnTo>
                    <a:pt x="16469373" y="848448"/>
                  </a:lnTo>
                  <a:lnTo>
                    <a:pt x="16472561" y="833450"/>
                  </a:lnTo>
                  <a:close/>
                </a:path>
                <a:path w="18122265" h="1266190">
                  <a:moveTo>
                    <a:pt x="16472561" y="435813"/>
                  </a:moveTo>
                  <a:lnTo>
                    <a:pt x="16469513" y="420636"/>
                  </a:lnTo>
                  <a:lnTo>
                    <a:pt x="16461181" y="408317"/>
                  </a:lnTo>
                  <a:lnTo>
                    <a:pt x="16448824" y="399986"/>
                  </a:lnTo>
                  <a:lnTo>
                    <a:pt x="16433673" y="396900"/>
                  </a:lnTo>
                  <a:lnTo>
                    <a:pt x="16418014" y="399986"/>
                  </a:lnTo>
                  <a:lnTo>
                    <a:pt x="16418344" y="399986"/>
                  </a:lnTo>
                  <a:lnTo>
                    <a:pt x="16406076" y="408178"/>
                  </a:lnTo>
                  <a:lnTo>
                    <a:pt x="16397694" y="420484"/>
                  </a:lnTo>
                  <a:lnTo>
                    <a:pt x="16394595" y="435559"/>
                  </a:lnTo>
                  <a:lnTo>
                    <a:pt x="16397618" y="450684"/>
                  </a:lnTo>
                  <a:lnTo>
                    <a:pt x="16405936" y="463042"/>
                  </a:lnTo>
                  <a:lnTo>
                    <a:pt x="16418459" y="471474"/>
                  </a:lnTo>
                  <a:lnTo>
                    <a:pt x="16418789" y="471474"/>
                  </a:lnTo>
                  <a:lnTo>
                    <a:pt x="16433470" y="474472"/>
                  </a:lnTo>
                  <a:lnTo>
                    <a:pt x="16448659" y="471474"/>
                  </a:lnTo>
                  <a:lnTo>
                    <a:pt x="16461067" y="463194"/>
                  </a:lnTo>
                  <a:lnTo>
                    <a:pt x="16469462" y="450888"/>
                  </a:lnTo>
                  <a:lnTo>
                    <a:pt x="16472561" y="435813"/>
                  </a:lnTo>
                  <a:close/>
                </a:path>
                <a:path w="18122265" h="1266190">
                  <a:moveTo>
                    <a:pt x="16472561" y="38823"/>
                  </a:moveTo>
                  <a:lnTo>
                    <a:pt x="16469513" y="23736"/>
                  </a:lnTo>
                  <a:lnTo>
                    <a:pt x="16461181" y="11417"/>
                  </a:lnTo>
                  <a:lnTo>
                    <a:pt x="16448812" y="3086"/>
                  </a:lnTo>
                  <a:lnTo>
                    <a:pt x="16433572" y="0"/>
                  </a:lnTo>
                  <a:lnTo>
                    <a:pt x="16418167" y="3086"/>
                  </a:lnTo>
                  <a:lnTo>
                    <a:pt x="16418332" y="3086"/>
                  </a:lnTo>
                  <a:lnTo>
                    <a:pt x="16405962" y="11417"/>
                  </a:lnTo>
                  <a:lnTo>
                    <a:pt x="16397643" y="23736"/>
                  </a:lnTo>
                  <a:lnTo>
                    <a:pt x="16394595" y="38823"/>
                  </a:lnTo>
                  <a:lnTo>
                    <a:pt x="16397656" y="53911"/>
                  </a:lnTo>
                  <a:lnTo>
                    <a:pt x="16406013" y="66217"/>
                  </a:lnTo>
                  <a:lnTo>
                    <a:pt x="16418395" y="74523"/>
                  </a:lnTo>
                  <a:lnTo>
                    <a:pt x="16433572" y="77571"/>
                  </a:lnTo>
                  <a:lnTo>
                    <a:pt x="16448748" y="74523"/>
                  </a:lnTo>
                  <a:lnTo>
                    <a:pt x="16461143" y="66217"/>
                  </a:lnTo>
                  <a:lnTo>
                    <a:pt x="16469500" y="53911"/>
                  </a:lnTo>
                  <a:lnTo>
                    <a:pt x="16472561" y="38823"/>
                  </a:lnTo>
                  <a:close/>
                </a:path>
                <a:path w="18122265" h="1266190">
                  <a:moveTo>
                    <a:pt x="16884930" y="1230020"/>
                  </a:moveTo>
                  <a:lnTo>
                    <a:pt x="16881818" y="1214932"/>
                  </a:lnTo>
                  <a:lnTo>
                    <a:pt x="16873474" y="1202690"/>
                  </a:lnTo>
                  <a:lnTo>
                    <a:pt x="16861143" y="1194422"/>
                  </a:lnTo>
                  <a:lnTo>
                    <a:pt x="16846042" y="1191348"/>
                  </a:lnTo>
                  <a:lnTo>
                    <a:pt x="16846042" y="1191107"/>
                  </a:lnTo>
                  <a:lnTo>
                    <a:pt x="16830866" y="1194155"/>
                  </a:lnTo>
                  <a:lnTo>
                    <a:pt x="16818445" y="1202461"/>
                  </a:lnTo>
                  <a:lnTo>
                    <a:pt x="16810063" y="1214767"/>
                  </a:lnTo>
                  <a:lnTo>
                    <a:pt x="16806964" y="1229855"/>
                  </a:lnTo>
                  <a:lnTo>
                    <a:pt x="16809987" y="1244955"/>
                  </a:lnTo>
                  <a:lnTo>
                    <a:pt x="16818305" y="1257312"/>
                  </a:lnTo>
                  <a:lnTo>
                    <a:pt x="16830675" y="1265656"/>
                  </a:lnTo>
                  <a:lnTo>
                    <a:pt x="16861028" y="1265656"/>
                  </a:lnTo>
                  <a:lnTo>
                    <a:pt x="16873436" y="1257439"/>
                  </a:lnTo>
                  <a:lnTo>
                    <a:pt x="16881831" y="1245120"/>
                  </a:lnTo>
                  <a:lnTo>
                    <a:pt x="16884930" y="1230020"/>
                  </a:lnTo>
                  <a:close/>
                </a:path>
                <a:path w="18122265" h="1266190">
                  <a:moveTo>
                    <a:pt x="16884930" y="832954"/>
                  </a:moveTo>
                  <a:lnTo>
                    <a:pt x="16881844" y="817918"/>
                  </a:lnTo>
                  <a:lnTo>
                    <a:pt x="16873512" y="805624"/>
                  </a:lnTo>
                  <a:lnTo>
                    <a:pt x="16861168" y="797331"/>
                  </a:lnTo>
                  <a:lnTo>
                    <a:pt x="16846042" y="794296"/>
                  </a:lnTo>
                  <a:lnTo>
                    <a:pt x="16830624" y="797331"/>
                  </a:lnTo>
                  <a:lnTo>
                    <a:pt x="16830790" y="797331"/>
                  </a:lnTo>
                  <a:lnTo>
                    <a:pt x="16818407" y="805624"/>
                  </a:lnTo>
                  <a:lnTo>
                    <a:pt x="16810050" y="817918"/>
                  </a:lnTo>
                  <a:lnTo>
                    <a:pt x="16806964" y="832954"/>
                  </a:lnTo>
                  <a:lnTo>
                    <a:pt x="16809987" y="848055"/>
                  </a:lnTo>
                  <a:lnTo>
                    <a:pt x="16818305" y="860399"/>
                  </a:lnTo>
                  <a:lnTo>
                    <a:pt x="16830840" y="868870"/>
                  </a:lnTo>
                  <a:lnTo>
                    <a:pt x="16831209" y="868870"/>
                  </a:lnTo>
                  <a:lnTo>
                    <a:pt x="16845839" y="871867"/>
                  </a:lnTo>
                  <a:lnTo>
                    <a:pt x="16861028" y="868870"/>
                  </a:lnTo>
                  <a:lnTo>
                    <a:pt x="16873436" y="860577"/>
                  </a:lnTo>
                  <a:lnTo>
                    <a:pt x="16881831" y="848245"/>
                  </a:lnTo>
                  <a:lnTo>
                    <a:pt x="16884930" y="833120"/>
                  </a:lnTo>
                  <a:lnTo>
                    <a:pt x="16884930" y="832954"/>
                  </a:lnTo>
                  <a:close/>
                </a:path>
                <a:path w="18122265" h="1266190">
                  <a:moveTo>
                    <a:pt x="16884930" y="435813"/>
                  </a:moveTo>
                  <a:lnTo>
                    <a:pt x="16881882" y="420636"/>
                  </a:lnTo>
                  <a:lnTo>
                    <a:pt x="16873551" y="408317"/>
                  </a:lnTo>
                  <a:lnTo>
                    <a:pt x="16861193" y="399986"/>
                  </a:lnTo>
                  <a:lnTo>
                    <a:pt x="16846042" y="396900"/>
                  </a:lnTo>
                  <a:lnTo>
                    <a:pt x="16830383" y="399986"/>
                  </a:lnTo>
                  <a:lnTo>
                    <a:pt x="16830726" y="399986"/>
                  </a:lnTo>
                  <a:lnTo>
                    <a:pt x="16818445" y="408178"/>
                  </a:lnTo>
                  <a:lnTo>
                    <a:pt x="16810063" y="420484"/>
                  </a:lnTo>
                  <a:lnTo>
                    <a:pt x="16806952" y="435559"/>
                  </a:lnTo>
                  <a:lnTo>
                    <a:pt x="16809987" y="450684"/>
                  </a:lnTo>
                  <a:lnTo>
                    <a:pt x="16818305" y="463042"/>
                  </a:lnTo>
                  <a:lnTo>
                    <a:pt x="16830828" y="471474"/>
                  </a:lnTo>
                  <a:lnTo>
                    <a:pt x="16831158" y="471474"/>
                  </a:lnTo>
                  <a:lnTo>
                    <a:pt x="16845839" y="474472"/>
                  </a:lnTo>
                  <a:lnTo>
                    <a:pt x="16861028" y="471474"/>
                  </a:lnTo>
                  <a:lnTo>
                    <a:pt x="16873436" y="463194"/>
                  </a:lnTo>
                  <a:lnTo>
                    <a:pt x="16881831" y="450888"/>
                  </a:lnTo>
                  <a:lnTo>
                    <a:pt x="16884930" y="435813"/>
                  </a:lnTo>
                  <a:close/>
                </a:path>
                <a:path w="18122265" h="1266190">
                  <a:moveTo>
                    <a:pt x="16884930" y="38912"/>
                  </a:moveTo>
                  <a:lnTo>
                    <a:pt x="16881882" y="23736"/>
                  </a:lnTo>
                  <a:lnTo>
                    <a:pt x="16873551" y="11417"/>
                  </a:lnTo>
                  <a:lnTo>
                    <a:pt x="16861193" y="3086"/>
                  </a:lnTo>
                  <a:lnTo>
                    <a:pt x="16846042" y="0"/>
                  </a:lnTo>
                  <a:lnTo>
                    <a:pt x="16830383" y="3086"/>
                  </a:lnTo>
                  <a:lnTo>
                    <a:pt x="16830726" y="3086"/>
                  </a:lnTo>
                  <a:lnTo>
                    <a:pt x="16818445" y="11277"/>
                  </a:lnTo>
                  <a:lnTo>
                    <a:pt x="16810063" y="23609"/>
                  </a:lnTo>
                  <a:lnTo>
                    <a:pt x="16806952" y="38747"/>
                  </a:lnTo>
                  <a:lnTo>
                    <a:pt x="16809987" y="53835"/>
                  </a:lnTo>
                  <a:lnTo>
                    <a:pt x="16818483" y="66294"/>
                  </a:lnTo>
                  <a:lnTo>
                    <a:pt x="16830764" y="74574"/>
                  </a:lnTo>
                  <a:lnTo>
                    <a:pt x="16830980" y="74574"/>
                  </a:lnTo>
                  <a:lnTo>
                    <a:pt x="16845839" y="77571"/>
                  </a:lnTo>
                  <a:lnTo>
                    <a:pt x="16861028" y="74574"/>
                  </a:lnTo>
                  <a:lnTo>
                    <a:pt x="16873436" y="66294"/>
                  </a:lnTo>
                  <a:lnTo>
                    <a:pt x="16881831" y="53987"/>
                  </a:lnTo>
                  <a:lnTo>
                    <a:pt x="16884930" y="38912"/>
                  </a:lnTo>
                  <a:close/>
                </a:path>
                <a:path w="18122265" h="1266190">
                  <a:moveTo>
                    <a:pt x="17297286" y="1230350"/>
                  </a:moveTo>
                  <a:lnTo>
                    <a:pt x="17294314" y="1215237"/>
                  </a:lnTo>
                  <a:lnTo>
                    <a:pt x="17286021" y="1202855"/>
                  </a:lnTo>
                  <a:lnTo>
                    <a:pt x="17273664" y="1194473"/>
                  </a:lnTo>
                  <a:lnTo>
                    <a:pt x="17258513" y="1191348"/>
                  </a:lnTo>
                  <a:lnTo>
                    <a:pt x="17258348" y="1191348"/>
                  </a:lnTo>
                  <a:lnTo>
                    <a:pt x="17258348" y="1191107"/>
                  </a:lnTo>
                  <a:lnTo>
                    <a:pt x="17243146" y="1194206"/>
                  </a:lnTo>
                  <a:lnTo>
                    <a:pt x="17230738" y="1202524"/>
                  </a:lnTo>
                  <a:lnTo>
                    <a:pt x="17222394" y="1214856"/>
                  </a:lnTo>
                  <a:lnTo>
                    <a:pt x="17219321" y="1229931"/>
                  </a:lnTo>
                  <a:lnTo>
                    <a:pt x="17222394" y="1245044"/>
                  </a:lnTo>
                  <a:lnTo>
                    <a:pt x="17230738" y="1257376"/>
                  </a:lnTo>
                  <a:lnTo>
                    <a:pt x="17243146" y="1265656"/>
                  </a:lnTo>
                  <a:lnTo>
                    <a:pt x="17273410" y="1265656"/>
                  </a:lnTo>
                  <a:lnTo>
                    <a:pt x="17285754" y="1257515"/>
                  </a:lnTo>
                  <a:lnTo>
                    <a:pt x="17294124" y="1245311"/>
                  </a:lnTo>
                  <a:lnTo>
                    <a:pt x="17297286" y="1230350"/>
                  </a:lnTo>
                  <a:close/>
                </a:path>
                <a:path w="18122265" h="1266190">
                  <a:moveTo>
                    <a:pt x="17297286" y="833450"/>
                  </a:moveTo>
                  <a:lnTo>
                    <a:pt x="17294390" y="818324"/>
                  </a:lnTo>
                  <a:lnTo>
                    <a:pt x="17286174" y="805903"/>
                  </a:lnTo>
                  <a:lnTo>
                    <a:pt x="17273855" y="797471"/>
                  </a:lnTo>
                  <a:lnTo>
                    <a:pt x="17258678" y="794296"/>
                  </a:lnTo>
                  <a:lnTo>
                    <a:pt x="17258348" y="794296"/>
                  </a:lnTo>
                  <a:lnTo>
                    <a:pt x="17243146" y="797331"/>
                  </a:lnTo>
                  <a:lnTo>
                    <a:pt x="17230738" y="805637"/>
                  </a:lnTo>
                  <a:lnTo>
                    <a:pt x="17222394" y="817956"/>
                  </a:lnTo>
                  <a:lnTo>
                    <a:pt x="17219321" y="833043"/>
                  </a:lnTo>
                  <a:lnTo>
                    <a:pt x="17222394" y="848169"/>
                  </a:lnTo>
                  <a:lnTo>
                    <a:pt x="17230738" y="860513"/>
                  </a:lnTo>
                  <a:lnTo>
                    <a:pt x="17243209" y="868857"/>
                  </a:lnTo>
                  <a:lnTo>
                    <a:pt x="17243349" y="868857"/>
                  </a:lnTo>
                  <a:lnTo>
                    <a:pt x="17258348" y="871867"/>
                  </a:lnTo>
                  <a:lnTo>
                    <a:pt x="17273410" y="868857"/>
                  </a:lnTo>
                  <a:lnTo>
                    <a:pt x="17285754" y="860653"/>
                  </a:lnTo>
                  <a:lnTo>
                    <a:pt x="17294124" y="848448"/>
                  </a:lnTo>
                  <a:lnTo>
                    <a:pt x="17297286" y="833450"/>
                  </a:lnTo>
                  <a:close/>
                </a:path>
                <a:path w="18122265" h="1266190">
                  <a:moveTo>
                    <a:pt x="17297286" y="435724"/>
                  </a:moveTo>
                  <a:lnTo>
                    <a:pt x="17294225" y="420598"/>
                  </a:lnTo>
                  <a:lnTo>
                    <a:pt x="17285881" y="408254"/>
                  </a:lnTo>
                  <a:lnTo>
                    <a:pt x="17273499" y="399935"/>
                  </a:lnTo>
                  <a:lnTo>
                    <a:pt x="17258348" y="396900"/>
                  </a:lnTo>
                  <a:lnTo>
                    <a:pt x="17243146" y="399935"/>
                  </a:lnTo>
                  <a:lnTo>
                    <a:pt x="17230738" y="408254"/>
                  </a:lnTo>
                  <a:lnTo>
                    <a:pt x="17222381" y="420598"/>
                  </a:lnTo>
                  <a:lnTo>
                    <a:pt x="17219321" y="435724"/>
                  </a:lnTo>
                  <a:lnTo>
                    <a:pt x="17222381" y="450811"/>
                  </a:lnTo>
                  <a:lnTo>
                    <a:pt x="17230738" y="463118"/>
                  </a:lnTo>
                  <a:lnTo>
                    <a:pt x="17243146" y="471424"/>
                  </a:lnTo>
                  <a:lnTo>
                    <a:pt x="17258348" y="474472"/>
                  </a:lnTo>
                  <a:lnTo>
                    <a:pt x="17273499" y="471424"/>
                  </a:lnTo>
                  <a:lnTo>
                    <a:pt x="17285881" y="463118"/>
                  </a:lnTo>
                  <a:lnTo>
                    <a:pt x="17294225" y="450811"/>
                  </a:lnTo>
                  <a:lnTo>
                    <a:pt x="17297286" y="435724"/>
                  </a:lnTo>
                  <a:close/>
                </a:path>
                <a:path w="18122265" h="1266190">
                  <a:moveTo>
                    <a:pt x="17297286" y="38823"/>
                  </a:moveTo>
                  <a:lnTo>
                    <a:pt x="17294225" y="23698"/>
                  </a:lnTo>
                  <a:lnTo>
                    <a:pt x="17285881" y="11353"/>
                  </a:lnTo>
                  <a:lnTo>
                    <a:pt x="17273499" y="3035"/>
                  </a:lnTo>
                  <a:lnTo>
                    <a:pt x="17258348" y="0"/>
                  </a:lnTo>
                  <a:lnTo>
                    <a:pt x="17243146" y="3035"/>
                  </a:lnTo>
                  <a:lnTo>
                    <a:pt x="17230738" y="11353"/>
                  </a:lnTo>
                  <a:lnTo>
                    <a:pt x="17222381" y="23698"/>
                  </a:lnTo>
                  <a:lnTo>
                    <a:pt x="17219321" y="38823"/>
                  </a:lnTo>
                  <a:lnTo>
                    <a:pt x="17222381" y="53911"/>
                  </a:lnTo>
                  <a:lnTo>
                    <a:pt x="17230738" y="66217"/>
                  </a:lnTo>
                  <a:lnTo>
                    <a:pt x="17243146" y="74523"/>
                  </a:lnTo>
                  <a:lnTo>
                    <a:pt x="17258348" y="77571"/>
                  </a:lnTo>
                  <a:lnTo>
                    <a:pt x="17273499" y="74523"/>
                  </a:lnTo>
                  <a:lnTo>
                    <a:pt x="17285881" y="66217"/>
                  </a:lnTo>
                  <a:lnTo>
                    <a:pt x="17294225" y="53911"/>
                  </a:lnTo>
                  <a:lnTo>
                    <a:pt x="17297286" y="38823"/>
                  </a:lnTo>
                  <a:close/>
                </a:path>
                <a:path w="18122265" h="1266190">
                  <a:moveTo>
                    <a:pt x="17709642" y="1229931"/>
                  </a:moveTo>
                  <a:lnTo>
                    <a:pt x="17706556" y="1214958"/>
                  </a:lnTo>
                  <a:lnTo>
                    <a:pt x="17698263" y="1202715"/>
                  </a:lnTo>
                  <a:lnTo>
                    <a:pt x="17685957" y="1194435"/>
                  </a:lnTo>
                  <a:lnTo>
                    <a:pt x="17670869" y="1191348"/>
                  </a:lnTo>
                  <a:lnTo>
                    <a:pt x="17670704" y="1191107"/>
                  </a:lnTo>
                  <a:lnTo>
                    <a:pt x="17655502" y="1194168"/>
                  </a:lnTo>
                  <a:lnTo>
                    <a:pt x="17643107" y="1202499"/>
                  </a:lnTo>
                  <a:lnTo>
                    <a:pt x="17634725" y="1214958"/>
                  </a:lnTo>
                  <a:lnTo>
                    <a:pt x="17631690" y="1229931"/>
                  </a:lnTo>
                  <a:lnTo>
                    <a:pt x="17634750" y="1245044"/>
                  </a:lnTo>
                  <a:lnTo>
                    <a:pt x="17643107" y="1257376"/>
                  </a:lnTo>
                  <a:lnTo>
                    <a:pt x="17655502" y="1265656"/>
                  </a:lnTo>
                  <a:lnTo>
                    <a:pt x="17685855" y="1265656"/>
                  </a:lnTo>
                  <a:lnTo>
                    <a:pt x="17698238" y="1257376"/>
                  </a:lnTo>
                  <a:lnTo>
                    <a:pt x="17706582" y="1245044"/>
                  </a:lnTo>
                  <a:lnTo>
                    <a:pt x="17709642" y="1229931"/>
                  </a:lnTo>
                  <a:close/>
                </a:path>
                <a:path w="18122265" h="1266190">
                  <a:moveTo>
                    <a:pt x="17709642" y="833043"/>
                  </a:moveTo>
                  <a:lnTo>
                    <a:pt x="17706607" y="817956"/>
                  </a:lnTo>
                  <a:lnTo>
                    <a:pt x="17698289" y="805662"/>
                  </a:lnTo>
                  <a:lnTo>
                    <a:pt x="17685970" y="797369"/>
                  </a:lnTo>
                  <a:lnTo>
                    <a:pt x="17670869" y="794296"/>
                  </a:lnTo>
                  <a:lnTo>
                    <a:pt x="17670704" y="794296"/>
                  </a:lnTo>
                  <a:lnTo>
                    <a:pt x="17655451" y="797369"/>
                  </a:lnTo>
                  <a:lnTo>
                    <a:pt x="17643082" y="805662"/>
                  </a:lnTo>
                  <a:lnTo>
                    <a:pt x="17634750" y="817956"/>
                  </a:lnTo>
                  <a:lnTo>
                    <a:pt x="17631690" y="833043"/>
                  </a:lnTo>
                  <a:lnTo>
                    <a:pt x="17634750" y="848169"/>
                  </a:lnTo>
                  <a:lnTo>
                    <a:pt x="17643107" y="860513"/>
                  </a:lnTo>
                  <a:lnTo>
                    <a:pt x="17655502" y="868819"/>
                  </a:lnTo>
                  <a:lnTo>
                    <a:pt x="17670704" y="871867"/>
                  </a:lnTo>
                  <a:lnTo>
                    <a:pt x="17685855" y="868819"/>
                  </a:lnTo>
                  <a:lnTo>
                    <a:pt x="17698238" y="860513"/>
                  </a:lnTo>
                  <a:lnTo>
                    <a:pt x="17706582" y="848169"/>
                  </a:lnTo>
                  <a:lnTo>
                    <a:pt x="17709642" y="833043"/>
                  </a:lnTo>
                  <a:close/>
                </a:path>
                <a:path w="18122265" h="1266190">
                  <a:moveTo>
                    <a:pt x="17709896" y="435724"/>
                  </a:moveTo>
                  <a:lnTo>
                    <a:pt x="17706823" y="420598"/>
                  </a:lnTo>
                  <a:lnTo>
                    <a:pt x="17698441" y="408254"/>
                  </a:lnTo>
                  <a:lnTo>
                    <a:pt x="17686046" y="399935"/>
                  </a:lnTo>
                  <a:lnTo>
                    <a:pt x="17670869" y="396900"/>
                  </a:lnTo>
                  <a:lnTo>
                    <a:pt x="17655718" y="399935"/>
                  </a:lnTo>
                  <a:lnTo>
                    <a:pt x="17643336" y="408254"/>
                  </a:lnTo>
                  <a:lnTo>
                    <a:pt x="17634992" y="420598"/>
                  </a:lnTo>
                  <a:lnTo>
                    <a:pt x="17631931" y="435724"/>
                  </a:lnTo>
                  <a:lnTo>
                    <a:pt x="17634992" y="450811"/>
                  </a:lnTo>
                  <a:lnTo>
                    <a:pt x="17643336" y="463118"/>
                  </a:lnTo>
                  <a:lnTo>
                    <a:pt x="17655718" y="471424"/>
                  </a:lnTo>
                  <a:lnTo>
                    <a:pt x="17670869" y="474472"/>
                  </a:lnTo>
                  <a:lnTo>
                    <a:pt x="17686046" y="471424"/>
                  </a:lnTo>
                  <a:lnTo>
                    <a:pt x="17698441" y="463118"/>
                  </a:lnTo>
                  <a:lnTo>
                    <a:pt x="17706823" y="450811"/>
                  </a:lnTo>
                  <a:lnTo>
                    <a:pt x="17709896" y="435724"/>
                  </a:lnTo>
                  <a:close/>
                </a:path>
                <a:path w="18122265" h="1266190">
                  <a:moveTo>
                    <a:pt x="17709896" y="38823"/>
                  </a:moveTo>
                  <a:lnTo>
                    <a:pt x="17706823" y="23698"/>
                  </a:lnTo>
                  <a:lnTo>
                    <a:pt x="17698441" y="11353"/>
                  </a:lnTo>
                  <a:lnTo>
                    <a:pt x="17686046" y="3035"/>
                  </a:lnTo>
                  <a:lnTo>
                    <a:pt x="17670869" y="0"/>
                  </a:lnTo>
                  <a:lnTo>
                    <a:pt x="17655718" y="3035"/>
                  </a:lnTo>
                  <a:lnTo>
                    <a:pt x="17643336" y="11353"/>
                  </a:lnTo>
                  <a:lnTo>
                    <a:pt x="17634992" y="23698"/>
                  </a:lnTo>
                  <a:lnTo>
                    <a:pt x="17631931" y="38823"/>
                  </a:lnTo>
                  <a:lnTo>
                    <a:pt x="17634992" y="53911"/>
                  </a:lnTo>
                  <a:lnTo>
                    <a:pt x="17643336" y="66217"/>
                  </a:lnTo>
                  <a:lnTo>
                    <a:pt x="17655718" y="74523"/>
                  </a:lnTo>
                  <a:lnTo>
                    <a:pt x="17670869" y="77571"/>
                  </a:lnTo>
                  <a:lnTo>
                    <a:pt x="17686046" y="74523"/>
                  </a:lnTo>
                  <a:lnTo>
                    <a:pt x="17698441" y="66217"/>
                  </a:lnTo>
                  <a:lnTo>
                    <a:pt x="17706823" y="53911"/>
                  </a:lnTo>
                  <a:lnTo>
                    <a:pt x="17709896" y="38823"/>
                  </a:lnTo>
                  <a:close/>
                </a:path>
                <a:path w="18122265" h="1266190">
                  <a:moveTo>
                    <a:pt x="18121999" y="1229931"/>
                  </a:moveTo>
                  <a:lnTo>
                    <a:pt x="18118900" y="1214920"/>
                  </a:lnTo>
                  <a:lnTo>
                    <a:pt x="18110531" y="1202651"/>
                  </a:lnTo>
                  <a:lnTo>
                    <a:pt x="18098173" y="1194384"/>
                  </a:lnTo>
                  <a:lnTo>
                    <a:pt x="18083060" y="1191348"/>
                  </a:lnTo>
                  <a:lnTo>
                    <a:pt x="18083060" y="1191107"/>
                  </a:lnTo>
                  <a:lnTo>
                    <a:pt x="18067897" y="1194168"/>
                  </a:lnTo>
                  <a:lnTo>
                    <a:pt x="18055489" y="1202499"/>
                  </a:lnTo>
                  <a:lnTo>
                    <a:pt x="18047107" y="1214920"/>
                  </a:lnTo>
                  <a:lnTo>
                    <a:pt x="18044046" y="1229931"/>
                  </a:lnTo>
                  <a:lnTo>
                    <a:pt x="18047119" y="1245044"/>
                  </a:lnTo>
                  <a:lnTo>
                    <a:pt x="18055489" y="1257376"/>
                  </a:lnTo>
                  <a:lnTo>
                    <a:pt x="18067897" y="1265656"/>
                  </a:lnTo>
                  <a:lnTo>
                    <a:pt x="18098224" y="1265656"/>
                  </a:lnTo>
                  <a:lnTo>
                    <a:pt x="18110594" y="1257376"/>
                  </a:lnTo>
                  <a:lnTo>
                    <a:pt x="18118938" y="1245044"/>
                  </a:lnTo>
                  <a:lnTo>
                    <a:pt x="18121999" y="1229931"/>
                  </a:lnTo>
                  <a:close/>
                </a:path>
                <a:path w="18122265" h="1266190">
                  <a:moveTo>
                    <a:pt x="18121999" y="833043"/>
                  </a:moveTo>
                  <a:lnTo>
                    <a:pt x="18118951" y="817956"/>
                  </a:lnTo>
                  <a:lnTo>
                    <a:pt x="18110619" y="805637"/>
                  </a:lnTo>
                  <a:lnTo>
                    <a:pt x="18098237" y="797331"/>
                  </a:lnTo>
                  <a:lnTo>
                    <a:pt x="18083060" y="794296"/>
                  </a:lnTo>
                  <a:lnTo>
                    <a:pt x="18067897" y="797331"/>
                  </a:lnTo>
                  <a:lnTo>
                    <a:pt x="18055489" y="805637"/>
                  </a:lnTo>
                  <a:lnTo>
                    <a:pt x="18047119" y="817956"/>
                  </a:lnTo>
                  <a:lnTo>
                    <a:pt x="18044046" y="833043"/>
                  </a:lnTo>
                  <a:lnTo>
                    <a:pt x="18047119" y="848169"/>
                  </a:lnTo>
                  <a:lnTo>
                    <a:pt x="18055489" y="860513"/>
                  </a:lnTo>
                  <a:lnTo>
                    <a:pt x="18067897" y="868819"/>
                  </a:lnTo>
                  <a:lnTo>
                    <a:pt x="18083060" y="871867"/>
                  </a:lnTo>
                  <a:lnTo>
                    <a:pt x="18098224" y="868819"/>
                  </a:lnTo>
                  <a:lnTo>
                    <a:pt x="18110594" y="860513"/>
                  </a:lnTo>
                  <a:lnTo>
                    <a:pt x="18118938" y="848169"/>
                  </a:lnTo>
                  <a:lnTo>
                    <a:pt x="18121999" y="833043"/>
                  </a:lnTo>
                  <a:close/>
                </a:path>
                <a:path w="18122265" h="1266190">
                  <a:moveTo>
                    <a:pt x="18122253" y="435724"/>
                  </a:moveTo>
                  <a:lnTo>
                    <a:pt x="18119192" y="420598"/>
                  </a:lnTo>
                  <a:lnTo>
                    <a:pt x="18110835" y="408254"/>
                  </a:lnTo>
                  <a:lnTo>
                    <a:pt x="18098440" y="399935"/>
                  </a:lnTo>
                  <a:lnTo>
                    <a:pt x="18083226" y="396900"/>
                  </a:lnTo>
                  <a:lnTo>
                    <a:pt x="18068074" y="399935"/>
                  </a:lnTo>
                  <a:lnTo>
                    <a:pt x="18055705" y="408254"/>
                  </a:lnTo>
                  <a:lnTo>
                    <a:pt x="18047361" y="420598"/>
                  </a:lnTo>
                  <a:lnTo>
                    <a:pt x="18044300" y="435724"/>
                  </a:lnTo>
                  <a:lnTo>
                    <a:pt x="18047361" y="450811"/>
                  </a:lnTo>
                  <a:lnTo>
                    <a:pt x="18055705" y="463118"/>
                  </a:lnTo>
                  <a:lnTo>
                    <a:pt x="18068074" y="471424"/>
                  </a:lnTo>
                  <a:lnTo>
                    <a:pt x="18083226" y="474472"/>
                  </a:lnTo>
                  <a:lnTo>
                    <a:pt x="18098440" y="471424"/>
                  </a:lnTo>
                  <a:lnTo>
                    <a:pt x="18110835" y="463118"/>
                  </a:lnTo>
                  <a:lnTo>
                    <a:pt x="18119192" y="450811"/>
                  </a:lnTo>
                  <a:lnTo>
                    <a:pt x="18122253" y="435724"/>
                  </a:lnTo>
                  <a:close/>
                </a:path>
                <a:path w="18122265" h="1266190">
                  <a:moveTo>
                    <a:pt x="18122253" y="38823"/>
                  </a:moveTo>
                  <a:lnTo>
                    <a:pt x="18119192" y="23698"/>
                  </a:lnTo>
                  <a:lnTo>
                    <a:pt x="18110835" y="11353"/>
                  </a:lnTo>
                  <a:lnTo>
                    <a:pt x="18098440" y="3035"/>
                  </a:lnTo>
                  <a:lnTo>
                    <a:pt x="18083226" y="0"/>
                  </a:lnTo>
                  <a:lnTo>
                    <a:pt x="18068074" y="3035"/>
                  </a:lnTo>
                  <a:lnTo>
                    <a:pt x="18055705" y="11353"/>
                  </a:lnTo>
                  <a:lnTo>
                    <a:pt x="18047361" y="23698"/>
                  </a:lnTo>
                  <a:lnTo>
                    <a:pt x="18044300" y="38823"/>
                  </a:lnTo>
                  <a:lnTo>
                    <a:pt x="18047361" y="53911"/>
                  </a:lnTo>
                  <a:lnTo>
                    <a:pt x="18055705" y="66217"/>
                  </a:lnTo>
                  <a:lnTo>
                    <a:pt x="18068074" y="74523"/>
                  </a:lnTo>
                  <a:lnTo>
                    <a:pt x="18083226" y="77571"/>
                  </a:lnTo>
                  <a:lnTo>
                    <a:pt x="18098440" y="74523"/>
                  </a:lnTo>
                  <a:lnTo>
                    <a:pt x="18110835" y="66217"/>
                  </a:lnTo>
                  <a:lnTo>
                    <a:pt x="18119192" y="53911"/>
                  </a:lnTo>
                  <a:lnTo>
                    <a:pt x="18122253" y="38823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1983994" y="2032761"/>
            <a:ext cx="6335395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135" dirty="0">
                <a:solidFill>
                  <a:srgbClr val="0C311F"/>
                </a:solidFill>
              </a:rPr>
              <a:t>REPORT</a:t>
            </a:r>
            <a:r>
              <a:rPr spc="-409" dirty="0">
                <a:solidFill>
                  <a:srgbClr val="0C311F"/>
                </a:solidFill>
              </a:rPr>
              <a:t> </a:t>
            </a:r>
            <a:r>
              <a:rPr spc="-25" dirty="0">
                <a:solidFill>
                  <a:srgbClr val="0C311F"/>
                </a:solidFill>
              </a:rPr>
              <a:t>ON</a:t>
            </a:r>
            <a:r>
              <a:rPr i="1" spc="-25" dirty="0">
                <a:solidFill>
                  <a:srgbClr val="0C311F"/>
                </a:solidFill>
              </a:rPr>
              <a:t> </a:t>
            </a:r>
            <a:r>
              <a:rPr i="1" spc="-405" dirty="0">
                <a:solidFill>
                  <a:srgbClr val="0C311F"/>
                </a:solidFill>
              </a:rPr>
              <a:t>FUNDRAISING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905760" y="4441952"/>
            <a:ext cx="6244590" cy="1523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95"/>
              </a:lnSpc>
              <a:spcBef>
                <a:spcPts val="100"/>
              </a:spcBef>
            </a:pPr>
            <a:r>
              <a:rPr sz="6000" spc="-385" dirty="0">
                <a:solidFill>
                  <a:srgbClr val="0C311F"/>
                </a:solidFill>
                <a:latin typeface="Arial Black"/>
                <a:cs typeface="Arial Black"/>
              </a:rPr>
              <a:t>Brad</a:t>
            </a:r>
            <a:r>
              <a:rPr sz="6000" spc="-600" dirty="0">
                <a:solidFill>
                  <a:srgbClr val="0C311F"/>
                </a:solidFill>
                <a:latin typeface="Arial Black"/>
                <a:cs typeface="Arial Black"/>
              </a:rPr>
              <a:t> </a:t>
            </a:r>
            <a:r>
              <a:rPr sz="6000" spc="-484" dirty="0">
                <a:solidFill>
                  <a:srgbClr val="0C311F"/>
                </a:solidFill>
                <a:latin typeface="Arial Black"/>
                <a:cs typeface="Arial Black"/>
              </a:rPr>
              <a:t>Angeja</a:t>
            </a:r>
            <a:endParaRPr sz="6000">
              <a:latin typeface="Arial Black"/>
              <a:cs typeface="Arial Black"/>
            </a:endParaRPr>
          </a:p>
          <a:p>
            <a:pPr marL="12700">
              <a:lnSpc>
                <a:spcPts val="4695"/>
              </a:lnSpc>
            </a:pPr>
            <a:r>
              <a:rPr sz="4000" i="1" spc="-40" dirty="0">
                <a:solidFill>
                  <a:srgbClr val="0C311F"/>
                </a:solidFill>
                <a:latin typeface="Calibri"/>
                <a:cs typeface="Calibri"/>
              </a:rPr>
              <a:t>Vice-</a:t>
            </a:r>
            <a:r>
              <a:rPr sz="4000" i="1" spc="60" dirty="0">
                <a:solidFill>
                  <a:srgbClr val="0C311F"/>
                </a:solidFill>
                <a:latin typeface="Calibri"/>
                <a:cs typeface="Calibri"/>
              </a:rPr>
              <a:t>President</a:t>
            </a:r>
            <a:r>
              <a:rPr sz="4000" i="1" spc="70" dirty="0">
                <a:solidFill>
                  <a:srgbClr val="0C311F"/>
                </a:solidFill>
                <a:latin typeface="Calibri"/>
                <a:cs typeface="Calibri"/>
              </a:rPr>
              <a:t> </a:t>
            </a:r>
            <a:r>
              <a:rPr sz="4000" i="1" spc="65" dirty="0">
                <a:solidFill>
                  <a:srgbClr val="0C311F"/>
                </a:solidFill>
                <a:latin typeface="Calibri"/>
                <a:cs typeface="Calibri"/>
              </a:rPr>
              <a:t>of</a:t>
            </a:r>
            <a:r>
              <a:rPr sz="4000" i="1" spc="25" dirty="0">
                <a:solidFill>
                  <a:srgbClr val="0C311F"/>
                </a:solidFill>
                <a:latin typeface="Calibri"/>
                <a:cs typeface="Calibri"/>
              </a:rPr>
              <a:t> </a:t>
            </a:r>
            <a:r>
              <a:rPr sz="4000" i="1" spc="65" dirty="0">
                <a:solidFill>
                  <a:srgbClr val="0C311F"/>
                </a:solidFill>
                <a:latin typeface="Calibri"/>
                <a:cs typeface="Calibri"/>
              </a:rPr>
              <a:t>Fundraising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56919" y="4076700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671678"/>
            <a:ext cx="18288000" cy="615315"/>
            <a:chOff x="0" y="9671678"/>
            <a:chExt cx="18288000" cy="615315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9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56685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936835"/>
              <a:ext cx="8673465" cy="151130"/>
            </a:xfrm>
            <a:custGeom>
              <a:avLst/>
              <a:gdLst/>
              <a:ahLst/>
              <a:cxnLst/>
              <a:rect l="l" t="t" r="r" b="b"/>
              <a:pathLst>
                <a:path w="8673465" h="151129">
                  <a:moveTo>
                    <a:pt x="8673465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8673465" y="151130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256919" y="256324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6686" rIns="0" bIns="0" rtlCol="0">
            <a:spAutoFit/>
          </a:bodyPr>
          <a:lstStyle/>
          <a:p>
            <a:pPr marL="899794">
              <a:lnSpc>
                <a:spcPct val="100000"/>
              </a:lnSpc>
              <a:spcBef>
                <a:spcPts val="135"/>
              </a:spcBef>
            </a:pPr>
            <a:r>
              <a:rPr dirty="0"/>
              <a:t>Events</a:t>
            </a:r>
            <a:r>
              <a:rPr spc="-390" dirty="0"/>
              <a:t> </a:t>
            </a:r>
            <a:r>
              <a:rPr spc="-355" dirty="0"/>
              <a:t>202</a:t>
            </a:r>
            <a:r>
              <a:rPr lang="en-US" spc="-355" dirty="0"/>
              <a:t>5</a:t>
            </a:r>
            <a:endParaRPr spc="-355" dirty="0"/>
          </a:p>
        </p:txBody>
      </p:sp>
      <p:sp>
        <p:nvSpPr>
          <p:cNvPr id="19" name="object 19"/>
          <p:cNvSpPr/>
          <p:nvPr/>
        </p:nvSpPr>
        <p:spPr>
          <a:xfrm>
            <a:off x="1256919" y="2833039"/>
            <a:ext cx="15888335" cy="6245860"/>
          </a:xfrm>
          <a:custGeom>
            <a:avLst/>
            <a:gdLst/>
            <a:ahLst/>
            <a:cxnLst/>
            <a:rect l="l" t="t" r="r" b="b"/>
            <a:pathLst>
              <a:path w="15888335" h="6245859">
                <a:moveTo>
                  <a:pt x="15888081" y="0"/>
                </a:moveTo>
                <a:lnTo>
                  <a:pt x="0" y="0"/>
                </a:lnTo>
                <a:lnTo>
                  <a:pt x="0" y="6245478"/>
                </a:lnTo>
                <a:lnTo>
                  <a:pt x="15888081" y="6245478"/>
                </a:lnTo>
                <a:lnTo>
                  <a:pt x="15888081" y="0"/>
                </a:lnTo>
                <a:close/>
              </a:path>
            </a:pathLst>
          </a:custGeom>
          <a:solidFill>
            <a:srgbClr val="EAEBE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9501479"/>
            <a:ext cx="18288000" cy="786130"/>
            <a:chOff x="0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9819703"/>
              <a:ext cx="18288000" cy="467359"/>
            </a:xfrm>
            <a:custGeom>
              <a:avLst/>
              <a:gdLst/>
              <a:ahLst/>
              <a:cxnLst/>
              <a:rect l="l" t="t" r="r" b="b"/>
              <a:pathLst>
                <a:path w="18288000" h="467359">
                  <a:moveTo>
                    <a:pt x="18288000" y="0"/>
                  </a:moveTo>
                  <a:lnTo>
                    <a:pt x="0" y="0"/>
                  </a:lnTo>
                  <a:lnTo>
                    <a:pt x="0" y="467296"/>
                  </a:lnTo>
                  <a:lnTo>
                    <a:pt x="18288000" y="467296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D2C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42933" y="8865361"/>
            <a:ext cx="173990" cy="174002"/>
          </a:xfrm>
          <a:prstGeom prst="rect">
            <a:avLst/>
          </a:prstGeom>
        </p:spPr>
      </p:pic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1030" rIns="0" bIns="0" rtlCol="0">
            <a:spAutoFit/>
          </a:bodyPr>
          <a:lstStyle/>
          <a:p>
            <a:pPr marL="2270760">
              <a:lnSpc>
                <a:spcPct val="100000"/>
              </a:lnSpc>
              <a:spcBef>
                <a:spcPts val="100"/>
              </a:spcBef>
            </a:pPr>
            <a:r>
              <a:rPr sz="5400" spc="-150" dirty="0"/>
              <a:t>Pelicas-</a:t>
            </a:r>
            <a:r>
              <a:rPr sz="5400" spc="-165" dirty="0"/>
              <a:t>Rosario</a:t>
            </a:r>
            <a:r>
              <a:rPr sz="5400" spc="-245" dirty="0"/>
              <a:t> </a:t>
            </a:r>
            <a:r>
              <a:rPr sz="5400" spc="-155" dirty="0"/>
              <a:t>Golf</a:t>
            </a:r>
            <a:r>
              <a:rPr sz="5400" spc="-260" dirty="0"/>
              <a:t> </a:t>
            </a:r>
            <a:r>
              <a:rPr sz="5400" spc="-95" dirty="0"/>
              <a:t>Fundraiser</a:t>
            </a:r>
            <a:endParaRPr sz="5400"/>
          </a:p>
        </p:txBody>
      </p:sp>
      <p:grpSp>
        <p:nvGrpSpPr>
          <p:cNvPr id="10" name="object 10"/>
          <p:cNvGrpSpPr/>
          <p:nvPr/>
        </p:nvGrpSpPr>
        <p:grpSpPr>
          <a:xfrm>
            <a:off x="1360169" y="2248636"/>
            <a:ext cx="16423005" cy="5817513"/>
            <a:chOff x="1360169" y="1866010"/>
            <a:chExt cx="16423005" cy="6200140"/>
          </a:xfrm>
        </p:grpSpPr>
        <p:sp>
          <p:nvSpPr>
            <p:cNvPr id="11" name="object 11"/>
            <p:cNvSpPr/>
            <p:nvPr/>
          </p:nvSpPr>
          <p:spPr>
            <a:xfrm>
              <a:off x="1379219" y="4721225"/>
              <a:ext cx="7325995" cy="1038225"/>
            </a:xfrm>
            <a:custGeom>
              <a:avLst/>
              <a:gdLst/>
              <a:ahLst/>
              <a:cxnLst/>
              <a:rect l="l" t="t" r="r" b="b"/>
              <a:pathLst>
                <a:path w="7325995" h="1038225">
                  <a:moveTo>
                    <a:pt x="0" y="0"/>
                  </a:moveTo>
                  <a:lnTo>
                    <a:pt x="3937507" y="0"/>
                  </a:lnTo>
                </a:path>
                <a:path w="7325995" h="1038225">
                  <a:moveTo>
                    <a:pt x="19050" y="1037844"/>
                  </a:moveTo>
                  <a:lnTo>
                    <a:pt x="19050" y="0"/>
                  </a:lnTo>
                </a:path>
                <a:path w="7325995" h="1038225">
                  <a:moveTo>
                    <a:pt x="3899407" y="186944"/>
                  </a:moveTo>
                  <a:lnTo>
                    <a:pt x="7325613" y="186944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93743" y="1941702"/>
              <a:ext cx="1504315" cy="2985770"/>
            </a:xfrm>
            <a:custGeom>
              <a:avLst/>
              <a:gdLst/>
              <a:ahLst/>
              <a:cxnLst/>
              <a:rect l="l" t="t" r="r" b="b"/>
              <a:pathLst>
                <a:path w="1504314" h="2985770">
                  <a:moveTo>
                    <a:pt x="1503933" y="2985516"/>
                  </a:moveTo>
                  <a:lnTo>
                    <a:pt x="1503933" y="2779522"/>
                  </a:lnTo>
                </a:path>
                <a:path w="1504314" h="2985770">
                  <a:moveTo>
                    <a:pt x="14096" y="277952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14359" y="4870068"/>
              <a:ext cx="1259840" cy="0"/>
            </a:xfrm>
            <a:custGeom>
              <a:avLst/>
              <a:gdLst/>
              <a:ahLst/>
              <a:cxnLst/>
              <a:rect l="l" t="t" r="r" b="b"/>
              <a:pathLst>
                <a:path w="1259840">
                  <a:moveTo>
                    <a:pt x="0" y="0"/>
                  </a:moveTo>
                  <a:lnTo>
                    <a:pt x="1259840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04834" y="2201798"/>
              <a:ext cx="1278890" cy="2851785"/>
            </a:xfrm>
            <a:custGeom>
              <a:avLst/>
              <a:gdLst/>
              <a:ahLst/>
              <a:cxnLst/>
              <a:rect l="l" t="t" r="r" b="b"/>
              <a:pathLst>
                <a:path w="1278890" h="2851785">
                  <a:moveTo>
                    <a:pt x="0" y="2725420"/>
                  </a:moveTo>
                  <a:lnTo>
                    <a:pt x="0" y="2649220"/>
                  </a:lnTo>
                </a:path>
                <a:path w="1278890" h="2851785">
                  <a:moveTo>
                    <a:pt x="1278890" y="2851658"/>
                  </a:moveTo>
                  <a:lnTo>
                    <a:pt x="1278890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964674" y="5053456"/>
              <a:ext cx="3899535" cy="0"/>
            </a:xfrm>
            <a:custGeom>
              <a:avLst/>
              <a:gdLst/>
              <a:ahLst/>
              <a:cxnLst/>
              <a:rect l="l" t="t" r="r" b="b"/>
              <a:pathLst>
                <a:path w="3899534">
                  <a:moveTo>
                    <a:pt x="0" y="0"/>
                  </a:moveTo>
                  <a:lnTo>
                    <a:pt x="3899535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79780" y="5053583"/>
              <a:ext cx="24765" cy="2943225"/>
            </a:xfrm>
            <a:custGeom>
              <a:avLst/>
              <a:gdLst/>
              <a:ahLst/>
              <a:cxnLst/>
              <a:rect l="l" t="t" r="r" b="b"/>
              <a:pathLst>
                <a:path w="24765" h="2943225">
                  <a:moveTo>
                    <a:pt x="24511" y="2942843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04834" y="4908295"/>
              <a:ext cx="19050" cy="3138805"/>
            </a:xfrm>
            <a:custGeom>
              <a:avLst/>
              <a:gdLst/>
              <a:ahLst/>
              <a:cxnLst/>
              <a:rect l="l" t="t" r="r" b="b"/>
              <a:pathLst>
                <a:path w="19050" h="3138804">
                  <a:moveTo>
                    <a:pt x="19050" y="3138551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79219" y="1885060"/>
              <a:ext cx="5971540" cy="5701665"/>
            </a:xfrm>
            <a:custGeom>
              <a:avLst/>
              <a:gdLst/>
              <a:ahLst/>
              <a:cxnLst/>
              <a:rect l="l" t="t" r="r" b="b"/>
              <a:pathLst>
                <a:path w="5971540" h="5701665">
                  <a:moveTo>
                    <a:pt x="3918457" y="5701538"/>
                  </a:moveTo>
                  <a:lnTo>
                    <a:pt x="3918457" y="3023235"/>
                  </a:lnTo>
                </a:path>
                <a:path w="5971540" h="5701665">
                  <a:moveTo>
                    <a:pt x="0" y="5701538"/>
                  </a:moveTo>
                  <a:lnTo>
                    <a:pt x="3937507" y="5682488"/>
                  </a:lnTo>
                </a:path>
                <a:path w="5971540" h="5701665">
                  <a:moveTo>
                    <a:pt x="5971412" y="3015615"/>
                  </a:moveTo>
                  <a:lnTo>
                    <a:pt x="5971412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64674" y="2220848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29">
                  <a:moveTo>
                    <a:pt x="0" y="0"/>
                  </a:moveTo>
                  <a:lnTo>
                    <a:pt x="138175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864209" y="2201798"/>
              <a:ext cx="0" cy="2870835"/>
            </a:xfrm>
            <a:custGeom>
              <a:avLst/>
              <a:gdLst/>
              <a:ahLst/>
              <a:cxnLst/>
              <a:rect l="l" t="t" r="r" b="b"/>
              <a:pathLst>
                <a:path h="2870835">
                  <a:moveTo>
                    <a:pt x="0" y="2870708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864209" y="4900675"/>
              <a:ext cx="3899535" cy="0"/>
            </a:xfrm>
            <a:custGeom>
              <a:avLst/>
              <a:gdLst/>
              <a:ahLst/>
              <a:cxnLst/>
              <a:rect l="l" t="t" r="r" b="b"/>
              <a:pathLst>
                <a:path w="3899534">
                  <a:moveTo>
                    <a:pt x="0" y="0"/>
                  </a:moveTo>
                  <a:lnTo>
                    <a:pt x="3899407" y="0"/>
                  </a:lnTo>
                </a:path>
              </a:pathLst>
            </a:custGeom>
            <a:ln w="3810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23" name="object 23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3890517" y="7964403"/>
            <a:ext cx="9852660" cy="120015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46685" algn="ctr">
              <a:lnSpc>
                <a:spcPct val="100000"/>
              </a:lnSpc>
              <a:spcBef>
                <a:spcPts val="630"/>
              </a:spcBef>
            </a:pPr>
            <a:r>
              <a:rPr sz="4400" spc="155" dirty="0">
                <a:solidFill>
                  <a:srgbClr val="0D2C1D"/>
                </a:solidFill>
                <a:latin typeface="Century Gothic"/>
                <a:cs typeface="Century Gothic"/>
              </a:rPr>
              <a:t>Friday,</a:t>
            </a:r>
            <a:r>
              <a:rPr sz="4400" spc="40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4400" spc="195" dirty="0">
                <a:solidFill>
                  <a:srgbClr val="0D2C1D"/>
                </a:solidFill>
                <a:latin typeface="Century Gothic"/>
                <a:cs typeface="Century Gothic"/>
              </a:rPr>
              <a:t>Sept</a:t>
            </a:r>
            <a:r>
              <a:rPr sz="4400" spc="25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4400" spc="-300" dirty="0">
                <a:solidFill>
                  <a:srgbClr val="0D2C1D"/>
                </a:solidFill>
                <a:latin typeface="Century Gothic"/>
                <a:cs typeface="Century Gothic"/>
              </a:rPr>
              <a:t>1</a:t>
            </a:r>
            <a:r>
              <a:rPr lang="en-US" sz="4400" spc="-300" dirty="0">
                <a:solidFill>
                  <a:srgbClr val="0D2C1D"/>
                </a:solidFill>
                <a:latin typeface="Century Gothic"/>
                <a:cs typeface="Century Gothic"/>
              </a:rPr>
              <a:t>2</a:t>
            </a:r>
            <a:r>
              <a:rPr sz="4400" spc="-300" dirty="0">
                <a:solidFill>
                  <a:srgbClr val="0D2C1D"/>
                </a:solidFill>
                <a:latin typeface="Century Gothic"/>
                <a:cs typeface="Century Gothic"/>
              </a:rPr>
              <a:t>,</a:t>
            </a:r>
            <a:r>
              <a:rPr sz="4400" spc="65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4400" spc="280" dirty="0">
                <a:solidFill>
                  <a:srgbClr val="0D2C1D"/>
                </a:solidFill>
                <a:latin typeface="Century Gothic"/>
                <a:cs typeface="Century Gothic"/>
              </a:rPr>
              <a:t>202</a:t>
            </a:r>
            <a:r>
              <a:rPr lang="en-US" sz="4400" spc="280" dirty="0">
                <a:solidFill>
                  <a:srgbClr val="0D2C1D"/>
                </a:solidFill>
                <a:latin typeface="Century Gothic"/>
                <a:cs typeface="Century Gothic"/>
              </a:rPr>
              <a:t>5</a:t>
            </a:r>
            <a:endParaRPr sz="44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  <a:tabLst>
                <a:tab pos="5463540" algn="l"/>
              </a:tabLst>
            </a:pPr>
            <a:r>
              <a:rPr sz="2600" dirty="0">
                <a:solidFill>
                  <a:srgbClr val="0D2C1D"/>
                </a:solidFill>
                <a:latin typeface="Century Gothic"/>
                <a:cs typeface="Century Gothic"/>
              </a:rPr>
              <a:t>Manteca</a:t>
            </a:r>
            <a:r>
              <a:rPr sz="2600" spc="105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2600" spc="200" dirty="0">
                <a:solidFill>
                  <a:srgbClr val="0D2C1D"/>
                </a:solidFill>
                <a:latin typeface="Century Gothic"/>
                <a:cs typeface="Century Gothic"/>
              </a:rPr>
              <a:t>Park</a:t>
            </a:r>
            <a:r>
              <a:rPr sz="2600" spc="110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D2C1D"/>
                </a:solidFill>
                <a:latin typeface="Century Gothic"/>
                <a:cs typeface="Century Gothic"/>
              </a:rPr>
              <a:t>Golf</a:t>
            </a:r>
            <a:r>
              <a:rPr sz="2600" spc="95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2600" spc="85" dirty="0">
                <a:solidFill>
                  <a:srgbClr val="0D2C1D"/>
                </a:solidFill>
                <a:latin typeface="Century Gothic"/>
                <a:cs typeface="Century Gothic"/>
              </a:rPr>
              <a:t>Course</a:t>
            </a:r>
            <a:r>
              <a:rPr sz="2600" dirty="0">
                <a:solidFill>
                  <a:srgbClr val="0D2C1D"/>
                </a:solidFill>
                <a:latin typeface="Century Gothic"/>
                <a:cs typeface="Century Gothic"/>
              </a:rPr>
              <a:t>	</a:t>
            </a:r>
            <a:r>
              <a:rPr sz="2600" spc="150" dirty="0">
                <a:solidFill>
                  <a:srgbClr val="0D2C1D"/>
                </a:solidFill>
                <a:latin typeface="Century Gothic"/>
                <a:cs typeface="Century Gothic"/>
              </a:rPr>
              <a:t>305</a:t>
            </a:r>
            <a:r>
              <a:rPr sz="2600" spc="75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2600" spc="170" dirty="0">
                <a:solidFill>
                  <a:srgbClr val="0D2C1D"/>
                </a:solidFill>
                <a:latin typeface="Century Gothic"/>
                <a:cs typeface="Century Gothic"/>
              </a:rPr>
              <a:t>N</a:t>
            </a:r>
            <a:r>
              <a:rPr sz="2600" spc="80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2600" spc="204" dirty="0">
                <a:solidFill>
                  <a:srgbClr val="0D2C1D"/>
                </a:solidFill>
                <a:latin typeface="Century Gothic"/>
                <a:cs typeface="Century Gothic"/>
              </a:rPr>
              <a:t>Union</a:t>
            </a:r>
            <a:r>
              <a:rPr sz="2600" spc="85" dirty="0">
                <a:solidFill>
                  <a:srgbClr val="0D2C1D"/>
                </a:solidFill>
                <a:latin typeface="Century Gothic"/>
                <a:cs typeface="Century Gothic"/>
              </a:rPr>
              <a:t> Rd,</a:t>
            </a:r>
            <a:r>
              <a:rPr sz="2600" spc="75" dirty="0">
                <a:solidFill>
                  <a:srgbClr val="0D2C1D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0D2C1D"/>
                </a:solidFill>
                <a:latin typeface="Century Gothic"/>
                <a:cs typeface="Century Gothic"/>
              </a:rPr>
              <a:t>Manteca</a:t>
            </a:r>
            <a:endParaRPr sz="2600" dirty="0">
              <a:latin typeface="Century Gothic"/>
              <a:cs typeface="Century Gothic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76452" y="2177033"/>
            <a:ext cx="16079901" cy="5416550"/>
            <a:chOff x="976452" y="2177033"/>
            <a:chExt cx="16079901" cy="5416550"/>
          </a:xfrm>
        </p:grpSpPr>
        <p:sp>
          <p:nvSpPr>
            <p:cNvPr id="30" name="object 30"/>
            <p:cNvSpPr/>
            <p:nvPr/>
          </p:nvSpPr>
          <p:spPr>
            <a:xfrm>
              <a:off x="976452" y="2177033"/>
              <a:ext cx="4081779" cy="5416550"/>
            </a:xfrm>
            <a:custGeom>
              <a:avLst/>
              <a:gdLst/>
              <a:ahLst/>
              <a:cxnLst/>
              <a:rect l="l" t="t" r="r" b="b"/>
              <a:pathLst>
                <a:path w="4081779" h="5416550">
                  <a:moveTo>
                    <a:pt x="0" y="5416296"/>
                  </a:moveTo>
                  <a:lnTo>
                    <a:pt x="4081272" y="5416296"/>
                  </a:lnTo>
                  <a:lnTo>
                    <a:pt x="4081272" y="0"/>
                  </a:lnTo>
                  <a:lnTo>
                    <a:pt x="0" y="0"/>
                  </a:lnTo>
                  <a:lnTo>
                    <a:pt x="0" y="5416296"/>
                  </a:lnTo>
                  <a:close/>
                </a:path>
              </a:pathLst>
            </a:custGeom>
            <a:ln w="76199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11597" y="2177033"/>
              <a:ext cx="7196455" cy="5416550"/>
            </a:xfrm>
            <a:custGeom>
              <a:avLst/>
              <a:gdLst/>
              <a:ahLst/>
              <a:cxnLst/>
              <a:rect l="l" t="t" r="r" b="b"/>
              <a:pathLst>
                <a:path w="7196455" h="5416550">
                  <a:moveTo>
                    <a:pt x="0" y="5416296"/>
                  </a:moveTo>
                  <a:lnTo>
                    <a:pt x="7196201" y="5416296"/>
                  </a:lnTo>
                  <a:lnTo>
                    <a:pt x="7196201" y="0"/>
                  </a:lnTo>
                  <a:lnTo>
                    <a:pt x="0" y="0"/>
                  </a:lnTo>
                  <a:lnTo>
                    <a:pt x="0" y="5416296"/>
                  </a:lnTo>
                  <a:close/>
                </a:path>
              </a:pathLst>
            </a:custGeom>
            <a:ln w="7620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987908" y="2185923"/>
              <a:ext cx="4068445" cy="5398770"/>
            </a:xfrm>
            <a:custGeom>
              <a:avLst/>
              <a:gdLst/>
              <a:ahLst/>
              <a:cxnLst/>
              <a:rect l="l" t="t" r="r" b="b"/>
              <a:pathLst>
                <a:path w="4068444" h="5398770">
                  <a:moveTo>
                    <a:pt x="0" y="5398643"/>
                  </a:moveTo>
                  <a:lnTo>
                    <a:pt x="4068064" y="5398643"/>
                  </a:lnTo>
                  <a:lnTo>
                    <a:pt x="4068064" y="0"/>
                  </a:lnTo>
                  <a:lnTo>
                    <a:pt x="0" y="0"/>
                  </a:lnTo>
                  <a:lnTo>
                    <a:pt x="0" y="5398643"/>
                  </a:lnTo>
                  <a:close/>
                </a:path>
              </a:pathLst>
            </a:custGeom>
            <a:ln w="7620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4DC0106-24A6-7BB0-74A5-A08DF0E02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36" y="2865199"/>
            <a:ext cx="5357210" cy="40817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6937-AEFB-FC20-05EC-C219C3714B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8" y="2227482"/>
            <a:ext cx="7122289" cy="53501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600253-9FDE-A1B9-63F6-BFF0904C9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209" y="2203760"/>
            <a:ext cx="4013379" cy="5373831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" y="9501479"/>
            <a:ext cx="18288000" cy="170815"/>
            <a:chOff x="22" y="9501479"/>
            <a:chExt cx="18288000" cy="170815"/>
          </a:xfrm>
        </p:grpSpPr>
        <p:sp>
          <p:nvSpPr>
            <p:cNvPr id="3" name="object 3"/>
            <p:cNvSpPr/>
            <p:nvPr/>
          </p:nvSpPr>
          <p:spPr>
            <a:xfrm>
              <a:off x="4763" y="9601199"/>
              <a:ext cx="18283555" cy="70485"/>
            </a:xfrm>
            <a:custGeom>
              <a:avLst/>
              <a:gdLst/>
              <a:ahLst/>
              <a:cxnLst/>
              <a:rect l="l" t="t" r="r" b="b"/>
              <a:pathLst>
                <a:path w="18283555" h="70484">
                  <a:moveTo>
                    <a:pt x="0" y="70479"/>
                  </a:moveTo>
                  <a:lnTo>
                    <a:pt x="18283174" y="70479"/>
                  </a:lnTo>
                  <a:lnTo>
                    <a:pt x="18283174" y="0"/>
                  </a:lnTo>
                  <a:lnTo>
                    <a:pt x="0" y="0"/>
                  </a:lnTo>
                  <a:lnTo>
                    <a:pt x="0" y="70479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6" name="object 6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0" y="9671678"/>
            <a:ext cx="18288000" cy="615315"/>
            <a:chOff x="0" y="9671678"/>
            <a:chExt cx="18288000" cy="615315"/>
          </a:xfrm>
        </p:grpSpPr>
        <p:sp>
          <p:nvSpPr>
            <p:cNvPr id="11" name="object 11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63430" y="9747249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56685"/>
              <a:ext cx="9663430" cy="53031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0" y="9936835"/>
              <a:ext cx="8673465" cy="151130"/>
            </a:xfrm>
            <a:custGeom>
              <a:avLst/>
              <a:gdLst/>
              <a:ahLst/>
              <a:cxnLst/>
              <a:rect l="l" t="t" r="r" b="b"/>
              <a:pathLst>
                <a:path w="8673465" h="151129">
                  <a:moveTo>
                    <a:pt x="8673465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8673465" y="151130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" name="objec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074633"/>
              </p:ext>
            </p:extLst>
          </p:nvPr>
        </p:nvGraphicFramePr>
        <p:xfrm>
          <a:off x="1066800" y="936550"/>
          <a:ext cx="16610330" cy="8159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8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21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626F52"/>
                      </a:solidFill>
                      <a:prstDash val="solid"/>
                    </a:lnR>
                    <a:lnB w="38100">
                      <a:solidFill>
                        <a:srgbClr val="0D2C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626F52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626F52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650" b="1" spc="-2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2650" b="1" spc="-20" dirty="0">
                          <a:latin typeface="Calibri"/>
                          <a:cs typeface="Calibri"/>
                        </a:rPr>
                        <a:t>3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626F52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650" b="1" spc="-2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2650" b="1" spc="-20" dirty="0">
                          <a:latin typeface="Calibri"/>
                          <a:cs typeface="Calibri"/>
                        </a:rPr>
                        <a:t>4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626F52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650" b="1" spc="-2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2650" b="1" spc="-20" dirty="0">
                          <a:latin typeface="Calibri"/>
                          <a:cs typeface="Calibri"/>
                        </a:rPr>
                        <a:t>5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38100">
                      <a:solidFill>
                        <a:srgbClr val="626F52"/>
                      </a:solidFill>
                      <a:prstDash val="soli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D2C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0D2C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626F52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b="1" spc="-10" dirty="0">
                          <a:latin typeface="Calibri"/>
                          <a:cs typeface="Calibri"/>
                        </a:rPr>
                        <a:t>REDWOOD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MANTECA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L="38290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b="1" spc="-10" dirty="0">
                          <a:latin typeface="Calibri"/>
                          <a:cs typeface="Calibri"/>
                        </a:rPr>
                        <a:t>MANTECA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72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D2C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>
                      <a:solidFill>
                        <a:srgbClr val="0D2C1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INCOME: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>
                      <a:solidFill>
                        <a:srgbClr val="626F52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55">
                <a:tc rowSpan="1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626F52"/>
                      </a:solidFill>
                      <a:prstDash val="solid"/>
                    </a:lnR>
                    <a:lnT w="38100" cap="flat" cmpd="sng" algn="ctr">
                      <a:solidFill>
                        <a:srgbClr val="0D2C1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38100">
                      <a:solidFill>
                        <a:srgbClr val="626F52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dirty="0">
                          <a:latin typeface="Calibri"/>
                          <a:cs typeface="Calibri"/>
                        </a:rPr>
                        <a:t>GOLFERS</a:t>
                      </a:r>
                      <a:r>
                        <a:rPr sz="26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20" dirty="0">
                          <a:latin typeface="Calibri"/>
                          <a:cs typeface="Calibri"/>
                        </a:rPr>
                        <a:t>MEALS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8,864.78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7,140.00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8,305.00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RAFFLES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5,885.00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3,624.00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1,575.00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BOOK SALES</a:t>
                      </a: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0.00</a:t>
                      </a:r>
                      <a:endParaRPr lang="en-US"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0.00</a:t>
                      </a:r>
                      <a:endParaRPr lang="en-US"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?</a:t>
                      </a: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SPONSORS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10,193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en-US" sz="2650" spc="-10" dirty="0">
                          <a:latin typeface="Calibri"/>
                          <a:cs typeface="Calibri"/>
                        </a:rPr>
                        <a:t>45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16,551.00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15,706.00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 MEMORY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3,646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en-US" sz="2650" spc="-10" dirty="0">
                          <a:latin typeface="Calibri"/>
                          <a:cs typeface="Calibri"/>
                        </a:rPr>
                        <a:t>86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3,350.00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3,350.00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DONATIONS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3,075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en-US" sz="2650" spc="-10" dirty="0">
                          <a:latin typeface="Calibri"/>
                          <a:cs typeface="Calibri"/>
                        </a:rPr>
                        <a:t>70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790.00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2,750.00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5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AUCTION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u="none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1</a:t>
                      </a:r>
                      <a:r>
                        <a:rPr sz="2650" u="none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650" u="none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490</a:t>
                      </a:r>
                      <a:r>
                        <a:rPr sz="2650" u="none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.00</a:t>
                      </a:r>
                      <a:endParaRPr sz="2650" u="none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u="none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3,895.00</a:t>
                      </a:r>
                      <a:endParaRPr sz="2650" u="none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5,065.00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450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296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26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b="1" spc="-10" dirty="0">
                          <a:latin typeface="Calibri"/>
                          <a:cs typeface="Calibri"/>
                        </a:rPr>
                        <a:t>INCOME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33</a:t>
                      </a:r>
                      <a:r>
                        <a:rPr sz="2650" b="1" spc="-1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845</a:t>
                      </a:r>
                      <a:r>
                        <a:rPr sz="2650" b="1" spc="-1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79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35,341.00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dirty="0">
                          <a:latin typeface="Calibri"/>
                          <a:cs typeface="Calibri"/>
                        </a:rPr>
                        <a:t>36,751.00</a:t>
                      </a:r>
                      <a:endParaRPr sz="2650" b="1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386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EXPENSES: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5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dirty="0">
                          <a:latin typeface="Calibri"/>
                          <a:cs typeface="Calibri"/>
                        </a:rPr>
                        <a:t>GOLFERS</a:t>
                      </a:r>
                      <a:r>
                        <a:rPr sz="26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26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20" dirty="0">
                          <a:latin typeface="Calibri"/>
                          <a:cs typeface="Calibri"/>
                        </a:rPr>
                        <a:t>MEALS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6,062.01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6,604.29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6,994.63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497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PRINTING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885.12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155.89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265.00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35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spc="-10" dirty="0">
                          <a:latin typeface="Calibri"/>
                          <a:cs typeface="Calibri"/>
                        </a:rPr>
                        <a:t>SUPPLIES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44.08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spc="-10" dirty="0">
                          <a:latin typeface="Calibri"/>
                          <a:cs typeface="Calibri"/>
                        </a:rPr>
                        <a:t>135.92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23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1,050.00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35609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650" dirty="0">
                          <a:latin typeface="Calibri"/>
                          <a:cs typeface="Calibri"/>
                        </a:rPr>
                        <a:t>COMMITTEE</a:t>
                      </a:r>
                      <a:r>
                        <a:rPr sz="26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spc="-10" dirty="0">
                          <a:latin typeface="Calibri"/>
                          <a:cs typeface="Calibri"/>
                        </a:rPr>
                        <a:t>MEETINGS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u="none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90.80</a:t>
                      </a:r>
                      <a:endParaRPr sz="2650" u="none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u="none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0.00</a:t>
                      </a:r>
                      <a:endParaRPr sz="2650" u="none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2650" dirty="0">
                          <a:latin typeface="Calibri"/>
                          <a:cs typeface="Calibri"/>
                        </a:rPr>
                        <a:t>0.00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43865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816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65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265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b="1" spc="-10" dirty="0">
                          <a:latin typeface="Calibri"/>
                          <a:cs typeface="Calibri"/>
                        </a:rPr>
                        <a:t>EXPENSES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7,082.01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6,896.10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286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2650" b="1" dirty="0">
                          <a:latin typeface="Calibri"/>
                          <a:cs typeface="Calibri"/>
                        </a:rPr>
                        <a:t>8,259.63</a:t>
                      </a:r>
                      <a:endParaRPr sz="2650" b="1" dirty="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6355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650" b="1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26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b="1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26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650" b="1" spc="-10" dirty="0">
                          <a:latin typeface="Calibri"/>
                          <a:cs typeface="Calibri"/>
                        </a:rPr>
                        <a:t>INCOME</a:t>
                      </a:r>
                      <a:endParaRPr sz="26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38100" cap="flat" cmpd="sng" algn="ctr">
                      <a:solidFill>
                        <a:srgbClr val="626F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26F52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26,763.78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26F52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2650" b="1" spc="-10" dirty="0">
                          <a:latin typeface="Calibri"/>
                          <a:cs typeface="Calibri"/>
                        </a:rPr>
                        <a:t>28,444.90</a:t>
                      </a:r>
                      <a:endParaRPr sz="2650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26F52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tc>
                  <a:txBody>
                    <a:bodyPr/>
                    <a:lstStyle/>
                    <a:p>
                      <a:pPr marR="63500" algn="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US" sz="2650" b="1" dirty="0">
                          <a:latin typeface="Calibri"/>
                          <a:cs typeface="Calibri"/>
                        </a:rPr>
                        <a:t>28,491.37</a:t>
                      </a:r>
                      <a:endParaRPr sz="2650" b="1" dirty="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626F52"/>
                      </a:solidFill>
                      <a:prstDash val="soli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626F52"/>
                      </a:solidFill>
                      <a:prstDash val="solid"/>
                    </a:lnB>
                    <a:solidFill>
                      <a:srgbClr val="F3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2D2AF1F-E5B2-37E6-2A1B-8E8637864867}"/>
              </a:ext>
            </a:extLst>
          </p:cNvPr>
          <p:cNvSpPr txBox="1"/>
          <p:nvPr/>
        </p:nvSpPr>
        <p:spPr>
          <a:xfrm>
            <a:off x="1099782" y="1018394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Verdana" panose="020B0604030504040204" pitchFamily="34" charset="0"/>
                <a:ea typeface="Verdana" panose="020B0604030504040204" pitchFamily="34" charset="0"/>
              </a:rPr>
              <a:t>Golf Totals with Comparisons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A06AF-7F97-C2D4-0066-9B662A474686}"/>
              </a:ext>
            </a:extLst>
          </p:cNvPr>
          <p:cNvSpPr txBox="1"/>
          <p:nvPr/>
        </p:nvSpPr>
        <p:spPr>
          <a:xfrm>
            <a:off x="1066800" y="2274891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This is our second year at the Manteca Park Golf Course.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36835"/>
            <a:ext cx="8673465" cy="151130"/>
          </a:xfrm>
          <a:custGeom>
            <a:avLst/>
            <a:gdLst/>
            <a:ahLst/>
            <a:cxnLst/>
            <a:rect l="l" t="t" r="r" b="b"/>
            <a:pathLst>
              <a:path w="8673465" h="151129">
                <a:moveTo>
                  <a:pt x="8673465" y="0"/>
                </a:moveTo>
                <a:lnTo>
                  <a:pt x="0" y="0"/>
                </a:lnTo>
                <a:lnTo>
                  <a:pt x="0" y="151130"/>
                </a:lnTo>
                <a:lnTo>
                  <a:pt x="8673465" y="151130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1780" y="212801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11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872488" y="982218"/>
            <a:ext cx="2249170" cy="1036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65" dirty="0"/>
              <a:t>202</a:t>
            </a:r>
            <a:r>
              <a:rPr lang="en-US" spc="-365" dirty="0"/>
              <a:t>5</a:t>
            </a:r>
            <a:endParaRPr spc="-365" dirty="0"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596398"/>
              </p:ext>
            </p:extLst>
          </p:nvPr>
        </p:nvGraphicFramePr>
        <p:xfrm>
          <a:off x="4121276" y="2234311"/>
          <a:ext cx="10363200" cy="6937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6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82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000">
                <a:tc gridSpan="3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3050" b="1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3050" b="1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305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050" b="1" dirty="0">
                          <a:latin typeface="Calibri"/>
                          <a:cs typeface="Calibri"/>
                        </a:rPr>
                        <a:t>GOLF</a:t>
                      </a:r>
                      <a:r>
                        <a:rPr sz="305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050" b="1" dirty="0">
                          <a:latin typeface="Calibri"/>
                          <a:cs typeface="Calibri"/>
                        </a:rPr>
                        <a:t>FUNDRAISING</a:t>
                      </a:r>
                      <a:r>
                        <a:rPr sz="305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050" b="1" spc="-105" dirty="0">
                          <a:latin typeface="Calibri"/>
                          <a:cs typeface="Calibri"/>
                        </a:rPr>
                        <a:t>TOURNAMENT</a:t>
                      </a:r>
                      <a:r>
                        <a:rPr sz="3050" b="1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3050" b="1" spc="-10" dirty="0">
                          <a:latin typeface="Calibri"/>
                          <a:cs typeface="Calibri"/>
                        </a:rPr>
                        <a:t>9.1</a:t>
                      </a:r>
                      <a:r>
                        <a:rPr lang="en-US" sz="3050" b="1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3050" b="1" spc="-10" dirty="0">
                          <a:latin typeface="Calibri"/>
                          <a:cs typeface="Calibri"/>
                        </a:rPr>
                        <a:t>.2</a:t>
                      </a:r>
                      <a:r>
                        <a:rPr lang="en-US" sz="3050" b="1" spc="-10" dirty="0">
                          <a:latin typeface="Calibri"/>
                          <a:cs typeface="Calibri"/>
                        </a:rPr>
                        <a:t>5</a:t>
                      </a:r>
                      <a:endParaRPr sz="3050" dirty="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INCOME: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GOLFERS</a:t>
                      </a:r>
                      <a:r>
                        <a:rPr sz="21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1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MEALS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7,140.00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 RAFFLE</a:t>
                      </a:r>
                      <a:r>
                        <a:rPr lang="en-US" sz="2150" spc="-10" dirty="0">
                          <a:latin typeface="Arial"/>
                          <a:cs typeface="Arial"/>
                        </a:rPr>
                        <a:t>S</a:t>
                      </a:r>
                      <a:endParaRPr sz="2150" dirty="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2,665.00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50/50</a:t>
                      </a:r>
                      <a:r>
                        <a:rPr sz="21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RAFFLE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570.00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 TOURNAMENT</a:t>
                      </a:r>
                      <a:r>
                        <a:rPr sz="21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TEAR</a:t>
                      </a:r>
                      <a:r>
                        <a:rPr sz="215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OFF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RAFFLE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380.00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SPONSORS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74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16,551.00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 IN</a:t>
                      </a:r>
                      <a:r>
                        <a:rPr sz="215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MEMORY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3,350.00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DONATIONS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790.00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</a:t>
                      </a:r>
                      <a:r>
                        <a:rPr sz="2150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215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AUCTION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3,895.00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7950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150" b="1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21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b="1" spc="-10" dirty="0">
                          <a:latin typeface="Arial"/>
                          <a:cs typeface="Arial"/>
                        </a:rPr>
                        <a:t>INCOME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35,341.00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EXPENSES: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TOURNAMENT-</a:t>
                      </a:r>
                      <a:r>
                        <a:rPr sz="21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GOLFER</a:t>
                      </a:r>
                      <a:r>
                        <a:rPr sz="215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21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MEALS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8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6,604.29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941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TOURNAMENT-</a:t>
                      </a:r>
                      <a:r>
                        <a:rPr sz="215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PRINTING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155.89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dirty="0">
                          <a:latin typeface="Arial"/>
                          <a:cs typeface="Arial"/>
                        </a:rPr>
                        <a:t>GOLF</a:t>
                      </a:r>
                      <a:r>
                        <a:rPr sz="215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dirty="0">
                          <a:latin typeface="Arial"/>
                          <a:cs typeface="Arial"/>
                        </a:rPr>
                        <a:t>TOURNAMENT-</a:t>
                      </a:r>
                      <a:r>
                        <a:rPr sz="215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spc="-10" dirty="0">
                          <a:latin typeface="Arial"/>
                          <a:cs typeface="Arial"/>
                        </a:rPr>
                        <a:t>SUPPLIES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2150" spc="-10" dirty="0">
                          <a:latin typeface="Arial"/>
                          <a:cs typeface="Arial"/>
                        </a:rPr>
                        <a:t>135.92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9448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150" b="1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21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150" b="1" spc="-10" dirty="0">
                          <a:latin typeface="Arial"/>
                          <a:cs typeface="Arial"/>
                        </a:rPr>
                        <a:t>EXPENSES</a:t>
                      </a:r>
                      <a:endParaRPr sz="215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400" b="1" spc="-10" dirty="0">
                          <a:latin typeface="Calibri"/>
                          <a:cs typeface="Calibri"/>
                        </a:rPr>
                        <a:t>6,896.10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3243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6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26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dirty="0">
                          <a:latin typeface="Arial"/>
                          <a:cs typeface="Arial"/>
                        </a:rPr>
                        <a:t>NET</a:t>
                      </a:r>
                      <a:r>
                        <a:rPr sz="26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600" b="1" spc="-10" dirty="0">
                          <a:latin typeface="Arial"/>
                          <a:cs typeface="Arial"/>
                        </a:rPr>
                        <a:t>INCOME</a:t>
                      </a:r>
                      <a:endParaRPr sz="2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600" b="1" spc="-10" dirty="0">
                          <a:latin typeface="Calibri"/>
                          <a:cs typeface="Calibri"/>
                        </a:rPr>
                        <a:t>28444.90</a:t>
                      </a:r>
                      <a:endParaRPr sz="2600" dirty="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9525">
                      <a:solidFill>
                        <a:srgbClr val="D3D3D3"/>
                      </a:solidFill>
                      <a:prstDash val="solid"/>
                    </a:lnL>
                    <a:lnR w="9525">
                      <a:solidFill>
                        <a:srgbClr val="D3D3D3"/>
                      </a:solidFill>
                      <a:prstDash val="solid"/>
                    </a:lnR>
                    <a:lnT w="9525">
                      <a:solidFill>
                        <a:srgbClr val="D3D3D3"/>
                      </a:solidFill>
                      <a:prstDash val="solid"/>
                    </a:lnT>
                    <a:lnB w="9525">
                      <a:solidFill>
                        <a:srgbClr val="D3D3D3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D16DBF7-72E2-99CE-B35D-4134BBC84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7C23A4-D873-9F84-6FAF-7FB89AB4C248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C899F22-47B8-FA3B-E6AD-D0AA5B6C4DE3}"/>
              </a:ext>
            </a:extLst>
          </p:cNvPr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57304B50-86C5-1B56-DE20-F477C140D337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AA15F73F-333B-C9B7-B6FE-2E7B324AE86D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D64DBD7-0C5A-8701-DB6B-B3A0400CCDA7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E017E763-3F14-11DD-953C-43C1FFA32D98}"/>
                </a:ext>
              </a:extLst>
            </p:cNvPr>
            <p:cNvSpPr/>
            <p:nvPr/>
          </p:nvSpPr>
          <p:spPr>
            <a:xfrm>
              <a:off x="14511118" y="9632597"/>
              <a:ext cx="2550795" cy="528320"/>
            </a:xfrm>
            <a:custGeom>
              <a:avLst/>
              <a:gdLst/>
              <a:ahLst/>
              <a:cxnLst/>
              <a:rect l="l" t="t" r="r" b="b"/>
              <a:pathLst>
                <a:path w="2550794" h="528320">
                  <a:moveTo>
                    <a:pt x="37933" y="452145"/>
                  </a:moveTo>
                  <a:lnTo>
                    <a:pt x="23167" y="455122"/>
                  </a:lnTo>
                  <a:lnTo>
                    <a:pt x="11110" y="463245"/>
                  </a:lnTo>
                  <a:lnTo>
                    <a:pt x="2981" y="475296"/>
                  </a:lnTo>
                  <a:lnTo>
                    <a:pt x="0" y="490059"/>
                  </a:lnTo>
                  <a:lnTo>
                    <a:pt x="2981" y="504822"/>
                  </a:lnTo>
                  <a:lnTo>
                    <a:pt x="11110" y="516873"/>
                  </a:lnTo>
                  <a:lnTo>
                    <a:pt x="23167" y="524995"/>
                  </a:lnTo>
                  <a:lnTo>
                    <a:pt x="37933" y="527973"/>
                  </a:lnTo>
                  <a:lnTo>
                    <a:pt x="52698" y="524995"/>
                  </a:lnTo>
                  <a:lnTo>
                    <a:pt x="64756" y="516873"/>
                  </a:lnTo>
                  <a:lnTo>
                    <a:pt x="72886" y="504822"/>
                  </a:lnTo>
                  <a:lnTo>
                    <a:pt x="75867" y="490059"/>
                  </a:lnTo>
                  <a:lnTo>
                    <a:pt x="72886" y="475296"/>
                  </a:lnTo>
                  <a:lnTo>
                    <a:pt x="64756" y="463245"/>
                  </a:lnTo>
                  <a:lnTo>
                    <a:pt x="52698" y="455122"/>
                  </a:lnTo>
                  <a:lnTo>
                    <a:pt x="37933" y="452145"/>
                  </a:lnTo>
                  <a:close/>
                </a:path>
                <a:path w="2550794" h="528320">
                  <a:moveTo>
                    <a:pt x="490117" y="452145"/>
                  </a:moveTo>
                  <a:lnTo>
                    <a:pt x="475352" y="455122"/>
                  </a:lnTo>
                  <a:lnTo>
                    <a:pt x="463295" y="463245"/>
                  </a:lnTo>
                  <a:lnTo>
                    <a:pt x="455165" y="475296"/>
                  </a:lnTo>
                  <a:lnTo>
                    <a:pt x="452183" y="490059"/>
                  </a:lnTo>
                  <a:lnTo>
                    <a:pt x="455165" y="504822"/>
                  </a:lnTo>
                  <a:lnTo>
                    <a:pt x="463295" y="516873"/>
                  </a:lnTo>
                  <a:lnTo>
                    <a:pt x="475352" y="524995"/>
                  </a:lnTo>
                  <a:lnTo>
                    <a:pt x="490117" y="527973"/>
                  </a:lnTo>
                  <a:lnTo>
                    <a:pt x="504879" y="524995"/>
                  </a:lnTo>
                  <a:lnTo>
                    <a:pt x="516929" y="516873"/>
                  </a:lnTo>
                  <a:lnTo>
                    <a:pt x="525052" y="504822"/>
                  </a:lnTo>
                  <a:lnTo>
                    <a:pt x="528030" y="490059"/>
                  </a:lnTo>
                  <a:lnTo>
                    <a:pt x="525052" y="475296"/>
                  </a:lnTo>
                  <a:lnTo>
                    <a:pt x="516929" y="463245"/>
                  </a:lnTo>
                  <a:lnTo>
                    <a:pt x="504879" y="455122"/>
                  </a:lnTo>
                  <a:lnTo>
                    <a:pt x="490117" y="452145"/>
                  </a:lnTo>
                  <a:close/>
                </a:path>
                <a:path w="2550794" h="528320">
                  <a:moveTo>
                    <a:pt x="264025" y="452145"/>
                  </a:moveTo>
                  <a:lnTo>
                    <a:pt x="249258" y="455122"/>
                  </a:lnTo>
                  <a:lnTo>
                    <a:pt x="237201" y="463245"/>
                  </a:lnTo>
                  <a:lnTo>
                    <a:pt x="229072" y="475296"/>
                  </a:lnTo>
                  <a:lnTo>
                    <a:pt x="226092" y="490059"/>
                  </a:lnTo>
                  <a:lnTo>
                    <a:pt x="229072" y="504822"/>
                  </a:lnTo>
                  <a:lnTo>
                    <a:pt x="237201" y="516873"/>
                  </a:lnTo>
                  <a:lnTo>
                    <a:pt x="249258" y="524995"/>
                  </a:lnTo>
                  <a:lnTo>
                    <a:pt x="264025" y="527973"/>
                  </a:lnTo>
                  <a:lnTo>
                    <a:pt x="278790" y="524995"/>
                  </a:lnTo>
                  <a:lnTo>
                    <a:pt x="290848" y="516873"/>
                  </a:lnTo>
                  <a:lnTo>
                    <a:pt x="298978" y="504822"/>
                  </a:lnTo>
                  <a:lnTo>
                    <a:pt x="301959" y="490059"/>
                  </a:lnTo>
                  <a:lnTo>
                    <a:pt x="298978" y="475296"/>
                  </a:lnTo>
                  <a:lnTo>
                    <a:pt x="290848" y="463245"/>
                  </a:lnTo>
                  <a:lnTo>
                    <a:pt x="278790" y="455122"/>
                  </a:lnTo>
                  <a:lnTo>
                    <a:pt x="264025" y="452145"/>
                  </a:lnTo>
                  <a:close/>
                </a:path>
                <a:path w="2550794" h="528320">
                  <a:moveTo>
                    <a:pt x="490117" y="226072"/>
                  </a:moveTo>
                  <a:lnTo>
                    <a:pt x="475352" y="229050"/>
                  </a:lnTo>
                  <a:lnTo>
                    <a:pt x="463294" y="237172"/>
                  </a:lnTo>
                  <a:lnTo>
                    <a:pt x="455165" y="249223"/>
                  </a:lnTo>
                  <a:lnTo>
                    <a:pt x="452183" y="263986"/>
                  </a:lnTo>
                  <a:lnTo>
                    <a:pt x="455165" y="278757"/>
                  </a:lnTo>
                  <a:lnTo>
                    <a:pt x="463294" y="290826"/>
                  </a:lnTo>
                  <a:lnTo>
                    <a:pt x="475352" y="298965"/>
                  </a:lnTo>
                  <a:lnTo>
                    <a:pt x="490117" y="301951"/>
                  </a:lnTo>
                  <a:lnTo>
                    <a:pt x="504879" y="298965"/>
                  </a:lnTo>
                  <a:lnTo>
                    <a:pt x="516929" y="290826"/>
                  </a:lnTo>
                  <a:lnTo>
                    <a:pt x="525052" y="278757"/>
                  </a:lnTo>
                  <a:lnTo>
                    <a:pt x="528030" y="263986"/>
                  </a:lnTo>
                  <a:lnTo>
                    <a:pt x="525052" y="249223"/>
                  </a:lnTo>
                  <a:lnTo>
                    <a:pt x="516929" y="237172"/>
                  </a:lnTo>
                  <a:lnTo>
                    <a:pt x="504879" y="229050"/>
                  </a:lnTo>
                  <a:lnTo>
                    <a:pt x="490117" y="226072"/>
                  </a:lnTo>
                  <a:close/>
                </a:path>
                <a:path w="2550794" h="528320">
                  <a:moveTo>
                    <a:pt x="37933" y="0"/>
                  </a:moveTo>
                  <a:lnTo>
                    <a:pt x="23167" y="2984"/>
                  </a:lnTo>
                  <a:lnTo>
                    <a:pt x="11110" y="11119"/>
                  </a:lnTo>
                  <a:lnTo>
                    <a:pt x="2980" y="23172"/>
                  </a:lnTo>
                  <a:lnTo>
                    <a:pt x="0" y="37914"/>
                  </a:lnTo>
                  <a:lnTo>
                    <a:pt x="2980" y="52685"/>
                  </a:lnTo>
                  <a:lnTo>
                    <a:pt x="11110" y="64753"/>
                  </a:lnTo>
                  <a:lnTo>
                    <a:pt x="23167" y="72893"/>
                  </a:lnTo>
                  <a:lnTo>
                    <a:pt x="37933" y="75879"/>
                  </a:lnTo>
                  <a:lnTo>
                    <a:pt x="52698" y="72893"/>
                  </a:lnTo>
                  <a:lnTo>
                    <a:pt x="64756" y="64753"/>
                  </a:lnTo>
                  <a:lnTo>
                    <a:pt x="72885" y="52685"/>
                  </a:lnTo>
                  <a:lnTo>
                    <a:pt x="75867" y="37914"/>
                  </a:lnTo>
                  <a:lnTo>
                    <a:pt x="72885" y="23172"/>
                  </a:lnTo>
                  <a:lnTo>
                    <a:pt x="64756" y="11119"/>
                  </a:lnTo>
                  <a:lnTo>
                    <a:pt x="52698" y="2984"/>
                  </a:lnTo>
                  <a:lnTo>
                    <a:pt x="37933" y="0"/>
                  </a:lnTo>
                  <a:close/>
                </a:path>
                <a:path w="2550794" h="528320">
                  <a:moveTo>
                    <a:pt x="264025" y="0"/>
                  </a:moveTo>
                  <a:lnTo>
                    <a:pt x="249258" y="2984"/>
                  </a:lnTo>
                  <a:lnTo>
                    <a:pt x="237201" y="11119"/>
                  </a:lnTo>
                  <a:lnTo>
                    <a:pt x="229072" y="23172"/>
                  </a:lnTo>
                  <a:lnTo>
                    <a:pt x="226091" y="37914"/>
                  </a:lnTo>
                  <a:lnTo>
                    <a:pt x="229072" y="52685"/>
                  </a:lnTo>
                  <a:lnTo>
                    <a:pt x="237201" y="64753"/>
                  </a:lnTo>
                  <a:lnTo>
                    <a:pt x="249258" y="72893"/>
                  </a:lnTo>
                  <a:lnTo>
                    <a:pt x="264025" y="75879"/>
                  </a:lnTo>
                  <a:lnTo>
                    <a:pt x="278790" y="72893"/>
                  </a:lnTo>
                  <a:lnTo>
                    <a:pt x="290847" y="64753"/>
                  </a:lnTo>
                  <a:lnTo>
                    <a:pt x="298977" y="52685"/>
                  </a:lnTo>
                  <a:lnTo>
                    <a:pt x="301959" y="37914"/>
                  </a:lnTo>
                  <a:lnTo>
                    <a:pt x="298977" y="23172"/>
                  </a:lnTo>
                  <a:lnTo>
                    <a:pt x="290847" y="11119"/>
                  </a:lnTo>
                  <a:lnTo>
                    <a:pt x="278790" y="2984"/>
                  </a:lnTo>
                  <a:lnTo>
                    <a:pt x="264025" y="0"/>
                  </a:lnTo>
                  <a:close/>
                </a:path>
                <a:path w="2550794" h="528320">
                  <a:moveTo>
                    <a:pt x="490117" y="0"/>
                  </a:moveTo>
                  <a:lnTo>
                    <a:pt x="475352" y="2984"/>
                  </a:lnTo>
                  <a:lnTo>
                    <a:pt x="463294" y="11119"/>
                  </a:lnTo>
                  <a:lnTo>
                    <a:pt x="455164" y="23172"/>
                  </a:lnTo>
                  <a:lnTo>
                    <a:pt x="452183" y="37914"/>
                  </a:lnTo>
                  <a:lnTo>
                    <a:pt x="455164" y="52685"/>
                  </a:lnTo>
                  <a:lnTo>
                    <a:pt x="463294" y="64753"/>
                  </a:lnTo>
                  <a:lnTo>
                    <a:pt x="475352" y="72893"/>
                  </a:lnTo>
                  <a:lnTo>
                    <a:pt x="490117" y="75879"/>
                  </a:lnTo>
                  <a:lnTo>
                    <a:pt x="504878" y="72893"/>
                  </a:lnTo>
                  <a:lnTo>
                    <a:pt x="516929" y="64753"/>
                  </a:lnTo>
                  <a:lnTo>
                    <a:pt x="525052" y="52685"/>
                  </a:lnTo>
                  <a:lnTo>
                    <a:pt x="528030" y="37914"/>
                  </a:lnTo>
                  <a:lnTo>
                    <a:pt x="525052" y="23172"/>
                  </a:lnTo>
                  <a:lnTo>
                    <a:pt x="516929" y="11119"/>
                  </a:lnTo>
                  <a:lnTo>
                    <a:pt x="504878" y="2984"/>
                  </a:lnTo>
                  <a:lnTo>
                    <a:pt x="490117" y="0"/>
                  </a:lnTo>
                  <a:close/>
                </a:path>
                <a:path w="2550794" h="528320">
                  <a:moveTo>
                    <a:pt x="37933" y="226072"/>
                  </a:moveTo>
                  <a:lnTo>
                    <a:pt x="23167" y="229050"/>
                  </a:lnTo>
                  <a:lnTo>
                    <a:pt x="11110" y="237172"/>
                  </a:lnTo>
                  <a:lnTo>
                    <a:pt x="2980" y="249223"/>
                  </a:lnTo>
                  <a:lnTo>
                    <a:pt x="0" y="263986"/>
                  </a:lnTo>
                  <a:lnTo>
                    <a:pt x="2980" y="278757"/>
                  </a:lnTo>
                  <a:lnTo>
                    <a:pt x="11110" y="290826"/>
                  </a:lnTo>
                  <a:lnTo>
                    <a:pt x="23167" y="298965"/>
                  </a:lnTo>
                  <a:lnTo>
                    <a:pt x="37933" y="301951"/>
                  </a:lnTo>
                  <a:lnTo>
                    <a:pt x="52698" y="298965"/>
                  </a:lnTo>
                  <a:lnTo>
                    <a:pt x="64756" y="290826"/>
                  </a:lnTo>
                  <a:lnTo>
                    <a:pt x="72886" y="278757"/>
                  </a:lnTo>
                  <a:lnTo>
                    <a:pt x="75867" y="263986"/>
                  </a:lnTo>
                  <a:lnTo>
                    <a:pt x="72886" y="249223"/>
                  </a:lnTo>
                  <a:lnTo>
                    <a:pt x="64756" y="237172"/>
                  </a:lnTo>
                  <a:lnTo>
                    <a:pt x="52698" y="229050"/>
                  </a:lnTo>
                  <a:lnTo>
                    <a:pt x="37933" y="226072"/>
                  </a:lnTo>
                  <a:close/>
                </a:path>
                <a:path w="2550794" h="528320">
                  <a:moveTo>
                    <a:pt x="264025" y="226072"/>
                  </a:moveTo>
                  <a:lnTo>
                    <a:pt x="249258" y="229050"/>
                  </a:lnTo>
                  <a:lnTo>
                    <a:pt x="237201" y="237172"/>
                  </a:lnTo>
                  <a:lnTo>
                    <a:pt x="229072" y="249223"/>
                  </a:lnTo>
                  <a:lnTo>
                    <a:pt x="226091" y="263986"/>
                  </a:lnTo>
                  <a:lnTo>
                    <a:pt x="229072" y="278757"/>
                  </a:lnTo>
                  <a:lnTo>
                    <a:pt x="237201" y="290826"/>
                  </a:lnTo>
                  <a:lnTo>
                    <a:pt x="249258" y="298965"/>
                  </a:lnTo>
                  <a:lnTo>
                    <a:pt x="264025" y="301951"/>
                  </a:lnTo>
                  <a:lnTo>
                    <a:pt x="278790" y="298965"/>
                  </a:lnTo>
                  <a:lnTo>
                    <a:pt x="290848" y="290826"/>
                  </a:lnTo>
                  <a:lnTo>
                    <a:pt x="298977" y="278757"/>
                  </a:lnTo>
                  <a:lnTo>
                    <a:pt x="301959" y="263986"/>
                  </a:lnTo>
                  <a:lnTo>
                    <a:pt x="298977" y="249223"/>
                  </a:lnTo>
                  <a:lnTo>
                    <a:pt x="290848" y="237172"/>
                  </a:lnTo>
                  <a:lnTo>
                    <a:pt x="278790" y="229050"/>
                  </a:lnTo>
                  <a:lnTo>
                    <a:pt x="264025" y="226072"/>
                  </a:lnTo>
                  <a:close/>
                </a:path>
                <a:path w="2550794" h="528320">
                  <a:moveTo>
                    <a:pt x="711463" y="452145"/>
                  </a:moveTo>
                  <a:lnTo>
                    <a:pt x="696698" y="455122"/>
                  </a:lnTo>
                  <a:lnTo>
                    <a:pt x="684646" y="463245"/>
                  </a:lnTo>
                  <a:lnTo>
                    <a:pt x="676522" y="475296"/>
                  </a:lnTo>
                  <a:lnTo>
                    <a:pt x="673544" y="490059"/>
                  </a:lnTo>
                  <a:lnTo>
                    <a:pt x="676522" y="504822"/>
                  </a:lnTo>
                  <a:lnTo>
                    <a:pt x="684646" y="516873"/>
                  </a:lnTo>
                  <a:lnTo>
                    <a:pt x="696698" y="524995"/>
                  </a:lnTo>
                  <a:lnTo>
                    <a:pt x="711463" y="527973"/>
                  </a:lnTo>
                  <a:lnTo>
                    <a:pt x="726227" y="524995"/>
                  </a:lnTo>
                  <a:lnTo>
                    <a:pt x="738280" y="516873"/>
                  </a:lnTo>
                  <a:lnTo>
                    <a:pt x="746403" y="504822"/>
                  </a:lnTo>
                  <a:lnTo>
                    <a:pt x="749381" y="490059"/>
                  </a:lnTo>
                  <a:lnTo>
                    <a:pt x="746403" y="475296"/>
                  </a:lnTo>
                  <a:lnTo>
                    <a:pt x="738280" y="463245"/>
                  </a:lnTo>
                  <a:lnTo>
                    <a:pt x="726227" y="455122"/>
                  </a:lnTo>
                  <a:lnTo>
                    <a:pt x="711463" y="452145"/>
                  </a:lnTo>
                  <a:close/>
                </a:path>
                <a:path w="2550794" h="528320">
                  <a:moveTo>
                    <a:pt x="1163657" y="452145"/>
                  </a:moveTo>
                  <a:lnTo>
                    <a:pt x="1148892" y="455122"/>
                  </a:lnTo>
                  <a:lnTo>
                    <a:pt x="1136840" y="463245"/>
                  </a:lnTo>
                  <a:lnTo>
                    <a:pt x="1128716" y="475296"/>
                  </a:lnTo>
                  <a:lnTo>
                    <a:pt x="1125738" y="490059"/>
                  </a:lnTo>
                  <a:lnTo>
                    <a:pt x="1128716" y="504822"/>
                  </a:lnTo>
                  <a:lnTo>
                    <a:pt x="1136840" y="516873"/>
                  </a:lnTo>
                  <a:lnTo>
                    <a:pt x="1148892" y="524995"/>
                  </a:lnTo>
                  <a:lnTo>
                    <a:pt x="1163657" y="527973"/>
                  </a:lnTo>
                  <a:lnTo>
                    <a:pt x="1178421" y="524995"/>
                  </a:lnTo>
                  <a:lnTo>
                    <a:pt x="1190473" y="516873"/>
                  </a:lnTo>
                  <a:lnTo>
                    <a:pt x="1198597" y="504822"/>
                  </a:lnTo>
                  <a:lnTo>
                    <a:pt x="1201575" y="490059"/>
                  </a:lnTo>
                  <a:lnTo>
                    <a:pt x="1198597" y="475296"/>
                  </a:lnTo>
                  <a:lnTo>
                    <a:pt x="1190473" y="463245"/>
                  </a:lnTo>
                  <a:lnTo>
                    <a:pt x="1178421" y="455122"/>
                  </a:lnTo>
                  <a:lnTo>
                    <a:pt x="1163657" y="452145"/>
                  </a:lnTo>
                  <a:close/>
                </a:path>
                <a:path w="2550794" h="528320">
                  <a:moveTo>
                    <a:pt x="937560" y="452145"/>
                  </a:moveTo>
                  <a:lnTo>
                    <a:pt x="922795" y="455122"/>
                  </a:lnTo>
                  <a:lnTo>
                    <a:pt x="910743" y="463245"/>
                  </a:lnTo>
                  <a:lnTo>
                    <a:pt x="902619" y="475296"/>
                  </a:lnTo>
                  <a:lnTo>
                    <a:pt x="899641" y="490059"/>
                  </a:lnTo>
                  <a:lnTo>
                    <a:pt x="902619" y="504822"/>
                  </a:lnTo>
                  <a:lnTo>
                    <a:pt x="910743" y="516873"/>
                  </a:lnTo>
                  <a:lnTo>
                    <a:pt x="922795" y="524995"/>
                  </a:lnTo>
                  <a:lnTo>
                    <a:pt x="937560" y="527973"/>
                  </a:lnTo>
                  <a:lnTo>
                    <a:pt x="952324" y="524995"/>
                  </a:lnTo>
                  <a:lnTo>
                    <a:pt x="964376" y="516873"/>
                  </a:lnTo>
                  <a:lnTo>
                    <a:pt x="972500" y="504822"/>
                  </a:lnTo>
                  <a:lnTo>
                    <a:pt x="975478" y="490059"/>
                  </a:lnTo>
                  <a:lnTo>
                    <a:pt x="972500" y="475296"/>
                  </a:lnTo>
                  <a:lnTo>
                    <a:pt x="964376" y="463245"/>
                  </a:lnTo>
                  <a:lnTo>
                    <a:pt x="952324" y="455122"/>
                  </a:lnTo>
                  <a:lnTo>
                    <a:pt x="937560" y="452145"/>
                  </a:lnTo>
                  <a:close/>
                </a:path>
                <a:path w="2550794" h="528320">
                  <a:moveTo>
                    <a:pt x="1163656" y="226072"/>
                  </a:moveTo>
                  <a:lnTo>
                    <a:pt x="1148892" y="229050"/>
                  </a:lnTo>
                  <a:lnTo>
                    <a:pt x="1136840" y="237173"/>
                  </a:lnTo>
                  <a:lnTo>
                    <a:pt x="1128716" y="249223"/>
                  </a:lnTo>
                  <a:lnTo>
                    <a:pt x="1125738" y="263986"/>
                  </a:lnTo>
                  <a:lnTo>
                    <a:pt x="1128716" y="278757"/>
                  </a:lnTo>
                  <a:lnTo>
                    <a:pt x="1136840" y="290826"/>
                  </a:lnTo>
                  <a:lnTo>
                    <a:pt x="1148892" y="298966"/>
                  </a:lnTo>
                  <a:lnTo>
                    <a:pt x="1163656" y="301951"/>
                  </a:lnTo>
                  <a:lnTo>
                    <a:pt x="1178421" y="298966"/>
                  </a:lnTo>
                  <a:lnTo>
                    <a:pt x="1190473" y="290826"/>
                  </a:lnTo>
                  <a:lnTo>
                    <a:pt x="1198597" y="278757"/>
                  </a:lnTo>
                  <a:lnTo>
                    <a:pt x="1201575" y="263986"/>
                  </a:lnTo>
                  <a:lnTo>
                    <a:pt x="1198597" y="249223"/>
                  </a:lnTo>
                  <a:lnTo>
                    <a:pt x="1190473" y="237173"/>
                  </a:lnTo>
                  <a:lnTo>
                    <a:pt x="1178421" y="229050"/>
                  </a:lnTo>
                  <a:lnTo>
                    <a:pt x="1163656" y="226072"/>
                  </a:lnTo>
                  <a:close/>
                </a:path>
                <a:path w="2550794" h="528320">
                  <a:moveTo>
                    <a:pt x="711462" y="0"/>
                  </a:moveTo>
                  <a:lnTo>
                    <a:pt x="696698" y="2984"/>
                  </a:lnTo>
                  <a:lnTo>
                    <a:pt x="684646" y="11119"/>
                  </a:lnTo>
                  <a:lnTo>
                    <a:pt x="676522" y="23172"/>
                  </a:lnTo>
                  <a:lnTo>
                    <a:pt x="673544" y="37914"/>
                  </a:lnTo>
                  <a:lnTo>
                    <a:pt x="676522" y="52685"/>
                  </a:lnTo>
                  <a:lnTo>
                    <a:pt x="684646" y="64753"/>
                  </a:lnTo>
                  <a:lnTo>
                    <a:pt x="696698" y="72893"/>
                  </a:lnTo>
                  <a:lnTo>
                    <a:pt x="711463" y="75879"/>
                  </a:lnTo>
                  <a:lnTo>
                    <a:pt x="726227" y="72893"/>
                  </a:lnTo>
                  <a:lnTo>
                    <a:pt x="738279" y="64753"/>
                  </a:lnTo>
                  <a:lnTo>
                    <a:pt x="746403" y="52685"/>
                  </a:lnTo>
                  <a:lnTo>
                    <a:pt x="749381" y="37914"/>
                  </a:lnTo>
                  <a:lnTo>
                    <a:pt x="746407" y="23172"/>
                  </a:lnTo>
                  <a:lnTo>
                    <a:pt x="738292" y="11119"/>
                  </a:lnTo>
                  <a:lnTo>
                    <a:pt x="726238" y="2984"/>
                  </a:lnTo>
                  <a:lnTo>
                    <a:pt x="711462" y="0"/>
                  </a:lnTo>
                  <a:close/>
                </a:path>
                <a:path w="2550794" h="528320">
                  <a:moveTo>
                    <a:pt x="937559" y="0"/>
                  </a:moveTo>
                  <a:lnTo>
                    <a:pt x="922795" y="2984"/>
                  </a:lnTo>
                  <a:lnTo>
                    <a:pt x="910743" y="11119"/>
                  </a:lnTo>
                  <a:lnTo>
                    <a:pt x="902619" y="23172"/>
                  </a:lnTo>
                  <a:lnTo>
                    <a:pt x="899641" y="37914"/>
                  </a:lnTo>
                  <a:lnTo>
                    <a:pt x="902619" y="52685"/>
                  </a:lnTo>
                  <a:lnTo>
                    <a:pt x="910743" y="64753"/>
                  </a:lnTo>
                  <a:lnTo>
                    <a:pt x="922795" y="72893"/>
                  </a:lnTo>
                  <a:lnTo>
                    <a:pt x="937559" y="75879"/>
                  </a:lnTo>
                  <a:lnTo>
                    <a:pt x="952324" y="72893"/>
                  </a:lnTo>
                  <a:lnTo>
                    <a:pt x="964376" y="64753"/>
                  </a:lnTo>
                  <a:lnTo>
                    <a:pt x="972500" y="52685"/>
                  </a:lnTo>
                  <a:lnTo>
                    <a:pt x="975478" y="37914"/>
                  </a:lnTo>
                  <a:lnTo>
                    <a:pt x="972504" y="23172"/>
                  </a:lnTo>
                  <a:lnTo>
                    <a:pt x="964389" y="11119"/>
                  </a:lnTo>
                  <a:lnTo>
                    <a:pt x="952334" y="2984"/>
                  </a:lnTo>
                  <a:lnTo>
                    <a:pt x="937559" y="0"/>
                  </a:lnTo>
                  <a:close/>
                </a:path>
                <a:path w="2550794" h="528320">
                  <a:moveTo>
                    <a:pt x="1163656" y="0"/>
                  </a:moveTo>
                  <a:lnTo>
                    <a:pt x="1148892" y="2985"/>
                  </a:lnTo>
                  <a:lnTo>
                    <a:pt x="1136839" y="11119"/>
                  </a:lnTo>
                  <a:lnTo>
                    <a:pt x="1128716" y="23172"/>
                  </a:lnTo>
                  <a:lnTo>
                    <a:pt x="1125738" y="37914"/>
                  </a:lnTo>
                  <a:lnTo>
                    <a:pt x="1128716" y="52685"/>
                  </a:lnTo>
                  <a:lnTo>
                    <a:pt x="1136839" y="64753"/>
                  </a:lnTo>
                  <a:lnTo>
                    <a:pt x="1148892" y="72893"/>
                  </a:lnTo>
                  <a:lnTo>
                    <a:pt x="1163656" y="75879"/>
                  </a:lnTo>
                  <a:lnTo>
                    <a:pt x="1178421" y="72893"/>
                  </a:lnTo>
                  <a:lnTo>
                    <a:pt x="1190473" y="64753"/>
                  </a:lnTo>
                  <a:lnTo>
                    <a:pt x="1198597" y="52685"/>
                  </a:lnTo>
                  <a:lnTo>
                    <a:pt x="1201575" y="37914"/>
                  </a:lnTo>
                  <a:lnTo>
                    <a:pt x="1198601" y="23172"/>
                  </a:lnTo>
                  <a:lnTo>
                    <a:pt x="1190486" y="11119"/>
                  </a:lnTo>
                  <a:lnTo>
                    <a:pt x="1178431" y="2985"/>
                  </a:lnTo>
                  <a:lnTo>
                    <a:pt x="1163656" y="0"/>
                  </a:lnTo>
                  <a:close/>
                </a:path>
                <a:path w="2550794" h="528320">
                  <a:moveTo>
                    <a:pt x="711463" y="226072"/>
                  </a:moveTo>
                  <a:lnTo>
                    <a:pt x="696698" y="229050"/>
                  </a:lnTo>
                  <a:lnTo>
                    <a:pt x="684646" y="237172"/>
                  </a:lnTo>
                  <a:lnTo>
                    <a:pt x="676522" y="249223"/>
                  </a:lnTo>
                  <a:lnTo>
                    <a:pt x="673544" y="263986"/>
                  </a:lnTo>
                  <a:lnTo>
                    <a:pt x="676522" y="278757"/>
                  </a:lnTo>
                  <a:lnTo>
                    <a:pt x="684646" y="290826"/>
                  </a:lnTo>
                  <a:lnTo>
                    <a:pt x="696698" y="298966"/>
                  </a:lnTo>
                  <a:lnTo>
                    <a:pt x="711463" y="301951"/>
                  </a:lnTo>
                  <a:lnTo>
                    <a:pt x="726227" y="298966"/>
                  </a:lnTo>
                  <a:lnTo>
                    <a:pt x="738279" y="290826"/>
                  </a:lnTo>
                  <a:lnTo>
                    <a:pt x="746403" y="278757"/>
                  </a:lnTo>
                  <a:lnTo>
                    <a:pt x="749381" y="263986"/>
                  </a:lnTo>
                  <a:lnTo>
                    <a:pt x="746403" y="249223"/>
                  </a:lnTo>
                  <a:lnTo>
                    <a:pt x="738279" y="237172"/>
                  </a:lnTo>
                  <a:lnTo>
                    <a:pt x="726227" y="229050"/>
                  </a:lnTo>
                  <a:lnTo>
                    <a:pt x="711463" y="226072"/>
                  </a:lnTo>
                  <a:close/>
                </a:path>
                <a:path w="2550794" h="528320">
                  <a:moveTo>
                    <a:pt x="937560" y="226072"/>
                  </a:moveTo>
                  <a:lnTo>
                    <a:pt x="922795" y="229050"/>
                  </a:lnTo>
                  <a:lnTo>
                    <a:pt x="910743" y="237172"/>
                  </a:lnTo>
                  <a:lnTo>
                    <a:pt x="902619" y="249223"/>
                  </a:lnTo>
                  <a:lnTo>
                    <a:pt x="899641" y="263986"/>
                  </a:lnTo>
                  <a:lnTo>
                    <a:pt x="902619" y="278757"/>
                  </a:lnTo>
                  <a:lnTo>
                    <a:pt x="910743" y="290826"/>
                  </a:lnTo>
                  <a:lnTo>
                    <a:pt x="922795" y="298966"/>
                  </a:lnTo>
                  <a:lnTo>
                    <a:pt x="937560" y="301951"/>
                  </a:lnTo>
                  <a:lnTo>
                    <a:pt x="952324" y="298966"/>
                  </a:lnTo>
                  <a:lnTo>
                    <a:pt x="964376" y="290826"/>
                  </a:lnTo>
                  <a:lnTo>
                    <a:pt x="972500" y="278757"/>
                  </a:lnTo>
                  <a:lnTo>
                    <a:pt x="975478" y="263986"/>
                  </a:lnTo>
                  <a:lnTo>
                    <a:pt x="972500" y="249223"/>
                  </a:lnTo>
                  <a:lnTo>
                    <a:pt x="964376" y="237172"/>
                  </a:lnTo>
                  <a:lnTo>
                    <a:pt x="952324" y="229050"/>
                  </a:lnTo>
                  <a:lnTo>
                    <a:pt x="937560" y="226072"/>
                  </a:lnTo>
                  <a:close/>
                </a:path>
                <a:path w="2550794" h="528320">
                  <a:moveTo>
                    <a:pt x="1387027" y="452145"/>
                  </a:moveTo>
                  <a:lnTo>
                    <a:pt x="1372262" y="455122"/>
                  </a:lnTo>
                  <a:lnTo>
                    <a:pt x="1360210" y="463245"/>
                  </a:lnTo>
                  <a:lnTo>
                    <a:pt x="1352087" y="475296"/>
                  </a:lnTo>
                  <a:lnTo>
                    <a:pt x="1349109" y="490059"/>
                  </a:lnTo>
                  <a:lnTo>
                    <a:pt x="1352087" y="504822"/>
                  </a:lnTo>
                  <a:lnTo>
                    <a:pt x="1360210" y="516873"/>
                  </a:lnTo>
                  <a:lnTo>
                    <a:pt x="1372262" y="524995"/>
                  </a:lnTo>
                  <a:lnTo>
                    <a:pt x="1387027" y="527973"/>
                  </a:lnTo>
                  <a:lnTo>
                    <a:pt x="1401792" y="524995"/>
                  </a:lnTo>
                  <a:lnTo>
                    <a:pt x="1413844" y="516873"/>
                  </a:lnTo>
                  <a:lnTo>
                    <a:pt x="1421967" y="504822"/>
                  </a:lnTo>
                  <a:lnTo>
                    <a:pt x="1424945" y="490059"/>
                  </a:lnTo>
                  <a:lnTo>
                    <a:pt x="1421967" y="475296"/>
                  </a:lnTo>
                  <a:lnTo>
                    <a:pt x="1413844" y="463245"/>
                  </a:lnTo>
                  <a:lnTo>
                    <a:pt x="1401791" y="455122"/>
                  </a:lnTo>
                  <a:lnTo>
                    <a:pt x="1387027" y="452145"/>
                  </a:lnTo>
                  <a:close/>
                </a:path>
                <a:path w="2550794" h="528320">
                  <a:moveTo>
                    <a:pt x="1839221" y="452145"/>
                  </a:moveTo>
                  <a:lnTo>
                    <a:pt x="1824448" y="455122"/>
                  </a:lnTo>
                  <a:lnTo>
                    <a:pt x="1812379" y="463245"/>
                  </a:lnTo>
                  <a:lnTo>
                    <a:pt x="1804238" y="475296"/>
                  </a:lnTo>
                  <a:lnTo>
                    <a:pt x="1801252" y="490059"/>
                  </a:lnTo>
                  <a:lnTo>
                    <a:pt x="1804238" y="504822"/>
                  </a:lnTo>
                  <a:lnTo>
                    <a:pt x="1812379" y="516873"/>
                  </a:lnTo>
                  <a:lnTo>
                    <a:pt x="1824448" y="524995"/>
                  </a:lnTo>
                  <a:lnTo>
                    <a:pt x="1839221" y="527973"/>
                  </a:lnTo>
                  <a:lnTo>
                    <a:pt x="1853985" y="524995"/>
                  </a:lnTo>
                  <a:lnTo>
                    <a:pt x="1866038" y="516873"/>
                  </a:lnTo>
                  <a:lnTo>
                    <a:pt x="1874161" y="504822"/>
                  </a:lnTo>
                  <a:lnTo>
                    <a:pt x="1877139" y="490059"/>
                  </a:lnTo>
                  <a:lnTo>
                    <a:pt x="1874161" y="475296"/>
                  </a:lnTo>
                  <a:lnTo>
                    <a:pt x="1866038" y="463245"/>
                  </a:lnTo>
                  <a:lnTo>
                    <a:pt x="1853985" y="455122"/>
                  </a:lnTo>
                  <a:lnTo>
                    <a:pt x="1839221" y="452145"/>
                  </a:lnTo>
                  <a:close/>
                </a:path>
                <a:path w="2550794" h="528320">
                  <a:moveTo>
                    <a:pt x="1613124" y="452145"/>
                  </a:moveTo>
                  <a:lnTo>
                    <a:pt x="1598359" y="455122"/>
                  </a:lnTo>
                  <a:lnTo>
                    <a:pt x="1586307" y="463245"/>
                  </a:lnTo>
                  <a:lnTo>
                    <a:pt x="1578184" y="475296"/>
                  </a:lnTo>
                  <a:lnTo>
                    <a:pt x="1575205" y="490059"/>
                  </a:lnTo>
                  <a:lnTo>
                    <a:pt x="1578184" y="504822"/>
                  </a:lnTo>
                  <a:lnTo>
                    <a:pt x="1586307" y="516873"/>
                  </a:lnTo>
                  <a:lnTo>
                    <a:pt x="1598359" y="524995"/>
                  </a:lnTo>
                  <a:lnTo>
                    <a:pt x="1613124" y="527973"/>
                  </a:lnTo>
                  <a:lnTo>
                    <a:pt x="1627888" y="524995"/>
                  </a:lnTo>
                  <a:lnTo>
                    <a:pt x="1639941" y="516873"/>
                  </a:lnTo>
                  <a:lnTo>
                    <a:pt x="1648064" y="504822"/>
                  </a:lnTo>
                  <a:lnTo>
                    <a:pt x="1651042" y="490059"/>
                  </a:lnTo>
                  <a:lnTo>
                    <a:pt x="1648064" y="475296"/>
                  </a:lnTo>
                  <a:lnTo>
                    <a:pt x="1639941" y="463245"/>
                  </a:lnTo>
                  <a:lnTo>
                    <a:pt x="1627888" y="455122"/>
                  </a:lnTo>
                  <a:lnTo>
                    <a:pt x="1613124" y="452145"/>
                  </a:lnTo>
                  <a:close/>
                </a:path>
                <a:path w="2550794" h="528320">
                  <a:moveTo>
                    <a:pt x="1839221" y="226072"/>
                  </a:moveTo>
                  <a:lnTo>
                    <a:pt x="1824448" y="229050"/>
                  </a:lnTo>
                  <a:lnTo>
                    <a:pt x="1812379" y="237173"/>
                  </a:lnTo>
                  <a:lnTo>
                    <a:pt x="1804238" y="249224"/>
                  </a:lnTo>
                  <a:lnTo>
                    <a:pt x="1801252" y="263986"/>
                  </a:lnTo>
                  <a:lnTo>
                    <a:pt x="1804238" y="278757"/>
                  </a:lnTo>
                  <a:lnTo>
                    <a:pt x="1812379" y="290826"/>
                  </a:lnTo>
                  <a:lnTo>
                    <a:pt x="1824448" y="298966"/>
                  </a:lnTo>
                  <a:lnTo>
                    <a:pt x="1839221" y="301951"/>
                  </a:lnTo>
                  <a:lnTo>
                    <a:pt x="1853985" y="298966"/>
                  </a:lnTo>
                  <a:lnTo>
                    <a:pt x="1866037" y="290826"/>
                  </a:lnTo>
                  <a:lnTo>
                    <a:pt x="1874161" y="278757"/>
                  </a:lnTo>
                  <a:lnTo>
                    <a:pt x="1877139" y="263986"/>
                  </a:lnTo>
                  <a:lnTo>
                    <a:pt x="1874161" y="249224"/>
                  </a:lnTo>
                  <a:lnTo>
                    <a:pt x="1866037" y="237173"/>
                  </a:lnTo>
                  <a:lnTo>
                    <a:pt x="1853985" y="229050"/>
                  </a:lnTo>
                  <a:lnTo>
                    <a:pt x="1839221" y="226072"/>
                  </a:lnTo>
                  <a:close/>
                </a:path>
                <a:path w="2550794" h="528320">
                  <a:moveTo>
                    <a:pt x="1387027" y="0"/>
                  </a:moveTo>
                  <a:lnTo>
                    <a:pt x="1372262" y="2985"/>
                  </a:lnTo>
                  <a:lnTo>
                    <a:pt x="1360210" y="11119"/>
                  </a:lnTo>
                  <a:lnTo>
                    <a:pt x="1352086" y="23172"/>
                  </a:lnTo>
                  <a:lnTo>
                    <a:pt x="1349108" y="37914"/>
                  </a:lnTo>
                  <a:lnTo>
                    <a:pt x="1352086" y="52685"/>
                  </a:lnTo>
                  <a:lnTo>
                    <a:pt x="1360210" y="64753"/>
                  </a:lnTo>
                  <a:lnTo>
                    <a:pt x="1372262" y="72893"/>
                  </a:lnTo>
                  <a:lnTo>
                    <a:pt x="1387027" y="75879"/>
                  </a:lnTo>
                  <a:lnTo>
                    <a:pt x="1401791" y="72893"/>
                  </a:lnTo>
                  <a:lnTo>
                    <a:pt x="1413844" y="64753"/>
                  </a:lnTo>
                  <a:lnTo>
                    <a:pt x="1421967" y="52685"/>
                  </a:lnTo>
                  <a:lnTo>
                    <a:pt x="1424945" y="37914"/>
                  </a:lnTo>
                  <a:lnTo>
                    <a:pt x="1421971" y="23172"/>
                  </a:lnTo>
                  <a:lnTo>
                    <a:pt x="1413856" y="11119"/>
                  </a:lnTo>
                  <a:lnTo>
                    <a:pt x="1401802" y="2985"/>
                  </a:lnTo>
                  <a:lnTo>
                    <a:pt x="1387027" y="0"/>
                  </a:lnTo>
                  <a:close/>
                </a:path>
                <a:path w="2550794" h="528320">
                  <a:moveTo>
                    <a:pt x="1613124" y="0"/>
                  </a:moveTo>
                  <a:lnTo>
                    <a:pt x="1598359" y="2985"/>
                  </a:lnTo>
                  <a:lnTo>
                    <a:pt x="1586307" y="11119"/>
                  </a:lnTo>
                  <a:lnTo>
                    <a:pt x="1578183" y="23172"/>
                  </a:lnTo>
                  <a:lnTo>
                    <a:pt x="1575205" y="37914"/>
                  </a:lnTo>
                  <a:lnTo>
                    <a:pt x="1578183" y="52685"/>
                  </a:lnTo>
                  <a:lnTo>
                    <a:pt x="1586307" y="64753"/>
                  </a:lnTo>
                  <a:lnTo>
                    <a:pt x="1598359" y="72893"/>
                  </a:lnTo>
                  <a:lnTo>
                    <a:pt x="1613124" y="75879"/>
                  </a:lnTo>
                  <a:lnTo>
                    <a:pt x="1627888" y="72893"/>
                  </a:lnTo>
                  <a:lnTo>
                    <a:pt x="1639940" y="64753"/>
                  </a:lnTo>
                  <a:lnTo>
                    <a:pt x="1648064" y="52685"/>
                  </a:lnTo>
                  <a:lnTo>
                    <a:pt x="1651042" y="37914"/>
                  </a:lnTo>
                  <a:lnTo>
                    <a:pt x="1648068" y="23172"/>
                  </a:lnTo>
                  <a:lnTo>
                    <a:pt x="1639953" y="11119"/>
                  </a:lnTo>
                  <a:lnTo>
                    <a:pt x="1627899" y="2985"/>
                  </a:lnTo>
                  <a:lnTo>
                    <a:pt x="1613124" y="0"/>
                  </a:lnTo>
                  <a:close/>
                </a:path>
                <a:path w="2550794" h="528320">
                  <a:moveTo>
                    <a:pt x="1839220" y="0"/>
                  </a:moveTo>
                  <a:lnTo>
                    <a:pt x="1824448" y="2985"/>
                  </a:lnTo>
                  <a:lnTo>
                    <a:pt x="1812378" y="11119"/>
                  </a:lnTo>
                  <a:lnTo>
                    <a:pt x="1804238" y="23172"/>
                  </a:lnTo>
                  <a:lnTo>
                    <a:pt x="1801252" y="37914"/>
                  </a:lnTo>
                  <a:lnTo>
                    <a:pt x="1804238" y="52685"/>
                  </a:lnTo>
                  <a:lnTo>
                    <a:pt x="1812378" y="64753"/>
                  </a:lnTo>
                  <a:lnTo>
                    <a:pt x="1824448" y="72893"/>
                  </a:lnTo>
                  <a:lnTo>
                    <a:pt x="1839221" y="75879"/>
                  </a:lnTo>
                  <a:lnTo>
                    <a:pt x="1853985" y="72893"/>
                  </a:lnTo>
                  <a:lnTo>
                    <a:pt x="1866037" y="64753"/>
                  </a:lnTo>
                  <a:lnTo>
                    <a:pt x="1874161" y="52685"/>
                  </a:lnTo>
                  <a:lnTo>
                    <a:pt x="1877139" y="37914"/>
                  </a:lnTo>
                  <a:lnTo>
                    <a:pt x="1874165" y="23172"/>
                  </a:lnTo>
                  <a:lnTo>
                    <a:pt x="1866050" y="11119"/>
                  </a:lnTo>
                  <a:lnTo>
                    <a:pt x="1853996" y="2985"/>
                  </a:lnTo>
                  <a:lnTo>
                    <a:pt x="1839220" y="0"/>
                  </a:lnTo>
                  <a:close/>
                </a:path>
                <a:path w="2550794" h="528320">
                  <a:moveTo>
                    <a:pt x="1387027" y="226072"/>
                  </a:moveTo>
                  <a:lnTo>
                    <a:pt x="1372262" y="229050"/>
                  </a:lnTo>
                  <a:lnTo>
                    <a:pt x="1360210" y="237173"/>
                  </a:lnTo>
                  <a:lnTo>
                    <a:pt x="1352087" y="249223"/>
                  </a:lnTo>
                  <a:lnTo>
                    <a:pt x="1349108" y="263986"/>
                  </a:lnTo>
                  <a:lnTo>
                    <a:pt x="1352087" y="278757"/>
                  </a:lnTo>
                  <a:lnTo>
                    <a:pt x="1360210" y="290826"/>
                  </a:lnTo>
                  <a:lnTo>
                    <a:pt x="1372262" y="298966"/>
                  </a:lnTo>
                  <a:lnTo>
                    <a:pt x="1387027" y="301951"/>
                  </a:lnTo>
                  <a:lnTo>
                    <a:pt x="1401791" y="298966"/>
                  </a:lnTo>
                  <a:lnTo>
                    <a:pt x="1413844" y="290826"/>
                  </a:lnTo>
                  <a:lnTo>
                    <a:pt x="1421967" y="278757"/>
                  </a:lnTo>
                  <a:lnTo>
                    <a:pt x="1424945" y="263986"/>
                  </a:lnTo>
                  <a:lnTo>
                    <a:pt x="1421967" y="249223"/>
                  </a:lnTo>
                  <a:lnTo>
                    <a:pt x="1413844" y="237173"/>
                  </a:lnTo>
                  <a:lnTo>
                    <a:pt x="1401791" y="229050"/>
                  </a:lnTo>
                  <a:lnTo>
                    <a:pt x="1387027" y="226072"/>
                  </a:lnTo>
                  <a:close/>
                </a:path>
                <a:path w="2550794" h="528320">
                  <a:moveTo>
                    <a:pt x="1613124" y="226072"/>
                  </a:moveTo>
                  <a:lnTo>
                    <a:pt x="1598359" y="229050"/>
                  </a:lnTo>
                  <a:lnTo>
                    <a:pt x="1586307" y="237173"/>
                  </a:lnTo>
                  <a:lnTo>
                    <a:pt x="1578183" y="249223"/>
                  </a:lnTo>
                  <a:lnTo>
                    <a:pt x="1575205" y="263986"/>
                  </a:lnTo>
                  <a:lnTo>
                    <a:pt x="1578183" y="278757"/>
                  </a:lnTo>
                  <a:lnTo>
                    <a:pt x="1586307" y="290826"/>
                  </a:lnTo>
                  <a:lnTo>
                    <a:pt x="1598359" y="298966"/>
                  </a:lnTo>
                  <a:lnTo>
                    <a:pt x="1613124" y="301951"/>
                  </a:lnTo>
                  <a:lnTo>
                    <a:pt x="1627888" y="298966"/>
                  </a:lnTo>
                  <a:lnTo>
                    <a:pt x="1639941" y="290826"/>
                  </a:lnTo>
                  <a:lnTo>
                    <a:pt x="1648064" y="278757"/>
                  </a:lnTo>
                  <a:lnTo>
                    <a:pt x="1651042" y="263986"/>
                  </a:lnTo>
                  <a:lnTo>
                    <a:pt x="1648064" y="249224"/>
                  </a:lnTo>
                  <a:lnTo>
                    <a:pt x="1639941" y="237173"/>
                  </a:lnTo>
                  <a:lnTo>
                    <a:pt x="1627888" y="229050"/>
                  </a:lnTo>
                  <a:lnTo>
                    <a:pt x="1613124" y="226072"/>
                  </a:lnTo>
                  <a:close/>
                </a:path>
                <a:path w="2550794" h="528320">
                  <a:moveTo>
                    <a:pt x="2060571" y="452145"/>
                  </a:moveTo>
                  <a:lnTo>
                    <a:pt x="2045807" y="455122"/>
                  </a:lnTo>
                  <a:lnTo>
                    <a:pt x="2033755" y="463245"/>
                  </a:lnTo>
                  <a:lnTo>
                    <a:pt x="2025631" y="475296"/>
                  </a:lnTo>
                  <a:lnTo>
                    <a:pt x="2022653" y="490059"/>
                  </a:lnTo>
                  <a:lnTo>
                    <a:pt x="2025631" y="504822"/>
                  </a:lnTo>
                  <a:lnTo>
                    <a:pt x="2033755" y="516873"/>
                  </a:lnTo>
                  <a:lnTo>
                    <a:pt x="2045807" y="524996"/>
                  </a:lnTo>
                  <a:lnTo>
                    <a:pt x="2060572" y="527973"/>
                  </a:lnTo>
                  <a:lnTo>
                    <a:pt x="2075336" y="524996"/>
                  </a:lnTo>
                  <a:lnTo>
                    <a:pt x="2087388" y="516873"/>
                  </a:lnTo>
                  <a:lnTo>
                    <a:pt x="2095512" y="504822"/>
                  </a:lnTo>
                  <a:lnTo>
                    <a:pt x="2098490" y="490059"/>
                  </a:lnTo>
                  <a:lnTo>
                    <a:pt x="2095512" y="475296"/>
                  </a:lnTo>
                  <a:lnTo>
                    <a:pt x="2087388" y="463245"/>
                  </a:lnTo>
                  <a:lnTo>
                    <a:pt x="2075336" y="455122"/>
                  </a:lnTo>
                  <a:lnTo>
                    <a:pt x="2060571" y="452145"/>
                  </a:lnTo>
                  <a:close/>
                </a:path>
                <a:path w="2550794" h="528320">
                  <a:moveTo>
                    <a:pt x="2512765" y="452145"/>
                  </a:moveTo>
                  <a:lnTo>
                    <a:pt x="2497993" y="455123"/>
                  </a:lnTo>
                  <a:lnTo>
                    <a:pt x="2485923" y="463245"/>
                  </a:lnTo>
                  <a:lnTo>
                    <a:pt x="2477782" y="475296"/>
                  </a:lnTo>
                  <a:lnTo>
                    <a:pt x="2474796" y="490059"/>
                  </a:lnTo>
                  <a:lnTo>
                    <a:pt x="2477782" y="504822"/>
                  </a:lnTo>
                  <a:lnTo>
                    <a:pt x="2485923" y="516873"/>
                  </a:lnTo>
                  <a:lnTo>
                    <a:pt x="2497993" y="524996"/>
                  </a:lnTo>
                  <a:lnTo>
                    <a:pt x="2512765" y="527973"/>
                  </a:lnTo>
                  <a:lnTo>
                    <a:pt x="2527530" y="524996"/>
                  </a:lnTo>
                  <a:lnTo>
                    <a:pt x="2539582" y="516873"/>
                  </a:lnTo>
                  <a:lnTo>
                    <a:pt x="2547706" y="504822"/>
                  </a:lnTo>
                  <a:lnTo>
                    <a:pt x="2550684" y="490059"/>
                  </a:lnTo>
                  <a:lnTo>
                    <a:pt x="2547706" y="475296"/>
                  </a:lnTo>
                  <a:lnTo>
                    <a:pt x="2539582" y="463245"/>
                  </a:lnTo>
                  <a:lnTo>
                    <a:pt x="2527530" y="455123"/>
                  </a:lnTo>
                  <a:lnTo>
                    <a:pt x="2512765" y="452145"/>
                  </a:lnTo>
                  <a:close/>
                </a:path>
                <a:path w="2550794" h="528320">
                  <a:moveTo>
                    <a:pt x="2286668" y="452145"/>
                  </a:moveTo>
                  <a:lnTo>
                    <a:pt x="2271896" y="455122"/>
                  </a:lnTo>
                  <a:lnTo>
                    <a:pt x="2259826" y="463245"/>
                  </a:lnTo>
                  <a:lnTo>
                    <a:pt x="2251686" y="475296"/>
                  </a:lnTo>
                  <a:lnTo>
                    <a:pt x="2248699" y="490059"/>
                  </a:lnTo>
                  <a:lnTo>
                    <a:pt x="2251686" y="504822"/>
                  </a:lnTo>
                  <a:lnTo>
                    <a:pt x="2259826" y="516873"/>
                  </a:lnTo>
                  <a:lnTo>
                    <a:pt x="2271896" y="524996"/>
                  </a:lnTo>
                  <a:lnTo>
                    <a:pt x="2286668" y="527973"/>
                  </a:lnTo>
                  <a:lnTo>
                    <a:pt x="2301433" y="524996"/>
                  </a:lnTo>
                  <a:lnTo>
                    <a:pt x="2313485" y="516873"/>
                  </a:lnTo>
                  <a:lnTo>
                    <a:pt x="2321609" y="504822"/>
                  </a:lnTo>
                  <a:lnTo>
                    <a:pt x="2324587" y="490059"/>
                  </a:lnTo>
                  <a:lnTo>
                    <a:pt x="2321609" y="475296"/>
                  </a:lnTo>
                  <a:lnTo>
                    <a:pt x="2313485" y="463245"/>
                  </a:lnTo>
                  <a:lnTo>
                    <a:pt x="2301433" y="455123"/>
                  </a:lnTo>
                  <a:lnTo>
                    <a:pt x="2286668" y="452145"/>
                  </a:lnTo>
                  <a:close/>
                </a:path>
                <a:path w="2550794" h="528320">
                  <a:moveTo>
                    <a:pt x="2512765" y="226072"/>
                  </a:moveTo>
                  <a:lnTo>
                    <a:pt x="2497993" y="229050"/>
                  </a:lnTo>
                  <a:lnTo>
                    <a:pt x="2485923" y="237173"/>
                  </a:lnTo>
                  <a:lnTo>
                    <a:pt x="2477782" y="249224"/>
                  </a:lnTo>
                  <a:lnTo>
                    <a:pt x="2474796" y="263987"/>
                  </a:lnTo>
                  <a:lnTo>
                    <a:pt x="2477782" y="278757"/>
                  </a:lnTo>
                  <a:lnTo>
                    <a:pt x="2485923" y="290826"/>
                  </a:lnTo>
                  <a:lnTo>
                    <a:pt x="2497993" y="298966"/>
                  </a:lnTo>
                  <a:lnTo>
                    <a:pt x="2512765" y="301951"/>
                  </a:lnTo>
                  <a:lnTo>
                    <a:pt x="2527530" y="298966"/>
                  </a:lnTo>
                  <a:lnTo>
                    <a:pt x="2539582" y="290826"/>
                  </a:lnTo>
                  <a:lnTo>
                    <a:pt x="2547705" y="278757"/>
                  </a:lnTo>
                  <a:lnTo>
                    <a:pt x="2550684" y="263987"/>
                  </a:lnTo>
                  <a:lnTo>
                    <a:pt x="2547705" y="249224"/>
                  </a:lnTo>
                  <a:lnTo>
                    <a:pt x="2539582" y="237173"/>
                  </a:lnTo>
                  <a:lnTo>
                    <a:pt x="2527530" y="229050"/>
                  </a:lnTo>
                  <a:lnTo>
                    <a:pt x="2512765" y="226072"/>
                  </a:lnTo>
                  <a:close/>
                </a:path>
                <a:path w="2550794" h="528320">
                  <a:moveTo>
                    <a:pt x="2060571" y="0"/>
                  </a:moveTo>
                  <a:lnTo>
                    <a:pt x="2045807" y="2985"/>
                  </a:lnTo>
                  <a:lnTo>
                    <a:pt x="2033754" y="11119"/>
                  </a:lnTo>
                  <a:lnTo>
                    <a:pt x="2025631" y="23172"/>
                  </a:lnTo>
                  <a:lnTo>
                    <a:pt x="2022653" y="37914"/>
                  </a:lnTo>
                  <a:lnTo>
                    <a:pt x="2025631" y="52685"/>
                  </a:lnTo>
                  <a:lnTo>
                    <a:pt x="2033754" y="64753"/>
                  </a:lnTo>
                  <a:lnTo>
                    <a:pt x="2045807" y="72893"/>
                  </a:lnTo>
                  <a:lnTo>
                    <a:pt x="2060571" y="75879"/>
                  </a:lnTo>
                  <a:lnTo>
                    <a:pt x="2075336" y="72893"/>
                  </a:lnTo>
                  <a:lnTo>
                    <a:pt x="2087388" y="64753"/>
                  </a:lnTo>
                  <a:lnTo>
                    <a:pt x="2095512" y="52685"/>
                  </a:lnTo>
                  <a:lnTo>
                    <a:pt x="2098490" y="37914"/>
                  </a:lnTo>
                  <a:lnTo>
                    <a:pt x="2095516" y="23172"/>
                  </a:lnTo>
                  <a:lnTo>
                    <a:pt x="2087401" y="11119"/>
                  </a:lnTo>
                  <a:lnTo>
                    <a:pt x="2075346" y="2985"/>
                  </a:lnTo>
                  <a:lnTo>
                    <a:pt x="2060571" y="0"/>
                  </a:lnTo>
                  <a:close/>
                </a:path>
                <a:path w="2550794" h="528320">
                  <a:moveTo>
                    <a:pt x="2286668" y="0"/>
                  </a:moveTo>
                  <a:lnTo>
                    <a:pt x="2271896" y="2985"/>
                  </a:lnTo>
                  <a:lnTo>
                    <a:pt x="2259826" y="11119"/>
                  </a:lnTo>
                  <a:lnTo>
                    <a:pt x="2251685" y="23172"/>
                  </a:lnTo>
                  <a:lnTo>
                    <a:pt x="2248699" y="37914"/>
                  </a:lnTo>
                  <a:lnTo>
                    <a:pt x="2251685" y="52685"/>
                  </a:lnTo>
                  <a:lnTo>
                    <a:pt x="2259826" y="64753"/>
                  </a:lnTo>
                  <a:lnTo>
                    <a:pt x="2271896" y="72893"/>
                  </a:lnTo>
                  <a:lnTo>
                    <a:pt x="2286668" y="75879"/>
                  </a:lnTo>
                  <a:lnTo>
                    <a:pt x="2301433" y="72893"/>
                  </a:lnTo>
                  <a:lnTo>
                    <a:pt x="2313485" y="64753"/>
                  </a:lnTo>
                  <a:lnTo>
                    <a:pt x="2321608" y="52685"/>
                  </a:lnTo>
                  <a:lnTo>
                    <a:pt x="2324587" y="37914"/>
                  </a:lnTo>
                  <a:lnTo>
                    <a:pt x="2321613" y="23172"/>
                  </a:lnTo>
                  <a:lnTo>
                    <a:pt x="2313498" y="11119"/>
                  </a:lnTo>
                  <a:lnTo>
                    <a:pt x="2301443" y="2985"/>
                  </a:lnTo>
                  <a:lnTo>
                    <a:pt x="2286668" y="0"/>
                  </a:lnTo>
                  <a:close/>
                </a:path>
                <a:path w="2550794" h="528320">
                  <a:moveTo>
                    <a:pt x="2512765" y="0"/>
                  </a:moveTo>
                  <a:lnTo>
                    <a:pt x="2497993" y="2985"/>
                  </a:lnTo>
                  <a:lnTo>
                    <a:pt x="2485923" y="11119"/>
                  </a:lnTo>
                  <a:lnTo>
                    <a:pt x="2477782" y="23172"/>
                  </a:lnTo>
                  <a:lnTo>
                    <a:pt x="2474796" y="37914"/>
                  </a:lnTo>
                  <a:lnTo>
                    <a:pt x="2477782" y="52685"/>
                  </a:lnTo>
                  <a:lnTo>
                    <a:pt x="2485923" y="64753"/>
                  </a:lnTo>
                  <a:lnTo>
                    <a:pt x="2497993" y="72893"/>
                  </a:lnTo>
                  <a:lnTo>
                    <a:pt x="2512765" y="75879"/>
                  </a:lnTo>
                  <a:lnTo>
                    <a:pt x="2527530" y="72893"/>
                  </a:lnTo>
                  <a:lnTo>
                    <a:pt x="2539582" y="64753"/>
                  </a:lnTo>
                  <a:lnTo>
                    <a:pt x="2547705" y="52685"/>
                  </a:lnTo>
                  <a:lnTo>
                    <a:pt x="2550683" y="37914"/>
                  </a:lnTo>
                  <a:lnTo>
                    <a:pt x="2547710" y="23172"/>
                  </a:lnTo>
                  <a:lnTo>
                    <a:pt x="2539595" y="11119"/>
                  </a:lnTo>
                  <a:lnTo>
                    <a:pt x="2527540" y="2985"/>
                  </a:lnTo>
                  <a:lnTo>
                    <a:pt x="2512765" y="0"/>
                  </a:lnTo>
                  <a:close/>
                </a:path>
                <a:path w="2550794" h="528320">
                  <a:moveTo>
                    <a:pt x="2060571" y="226072"/>
                  </a:moveTo>
                  <a:lnTo>
                    <a:pt x="2045807" y="229050"/>
                  </a:lnTo>
                  <a:lnTo>
                    <a:pt x="2033755" y="237173"/>
                  </a:lnTo>
                  <a:lnTo>
                    <a:pt x="2025631" y="249224"/>
                  </a:lnTo>
                  <a:lnTo>
                    <a:pt x="2022653" y="263986"/>
                  </a:lnTo>
                  <a:lnTo>
                    <a:pt x="2025631" y="278757"/>
                  </a:lnTo>
                  <a:lnTo>
                    <a:pt x="2033755" y="290826"/>
                  </a:lnTo>
                  <a:lnTo>
                    <a:pt x="2045807" y="298966"/>
                  </a:lnTo>
                  <a:lnTo>
                    <a:pt x="2060571" y="301951"/>
                  </a:lnTo>
                  <a:lnTo>
                    <a:pt x="2075336" y="298966"/>
                  </a:lnTo>
                  <a:lnTo>
                    <a:pt x="2087388" y="290826"/>
                  </a:lnTo>
                  <a:lnTo>
                    <a:pt x="2095512" y="278757"/>
                  </a:lnTo>
                  <a:lnTo>
                    <a:pt x="2098490" y="263986"/>
                  </a:lnTo>
                  <a:lnTo>
                    <a:pt x="2095512" y="249224"/>
                  </a:lnTo>
                  <a:lnTo>
                    <a:pt x="2087388" y="237173"/>
                  </a:lnTo>
                  <a:lnTo>
                    <a:pt x="2075336" y="229050"/>
                  </a:lnTo>
                  <a:lnTo>
                    <a:pt x="2060571" y="226072"/>
                  </a:lnTo>
                  <a:close/>
                </a:path>
                <a:path w="2550794" h="528320">
                  <a:moveTo>
                    <a:pt x="2286668" y="226072"/>
                  </a:moveTo>
                  <a:lnTo>
                    <a:pt x="2271896" y="229050"/>
                  </a:lnTo>
                  <a:lnTo>
                    <a:pt x="2259826" y="237173"/>
                  </a:lnTo>
                  <a:lnTo>
                    <a:pt x="2251685" y="249224"/>
                  </a:lnTo>
                  <a:lnTo>
                    <a:pt x="2248699" y="263987"/>
                  </a:lnTo>
                  <a:lnTo>
                    <a:pt x="2251685" y="278757"/>
                  </a:lnTo>
                  <a:lnTo>
                    <a:pt x="2259826" y="290826"/>
                  </a:lnTo>
                  <a:lnTo>
                    <a:pt x="2271896" y="298966"/>
                  </a:lnTo>
                  <a:lnTo>
                    <a:pt x="2286668" y="301951"/>
                  </a:lnTo>
                  <a:lnTo>
                    <a:pt x="2301433" y="298966"/>
                  </a:lnTo>
                  <a:lnTo>
                    <a:pt x="2313485" y="290826"/>
                  </a:lnTo>
                  <a:lnTo>
                    <a:pt x="2321609" y="278757"/>
                  </a:lnTo>
                  <a:lnTo>
                    <a:pt x="2324587" y="263987"/>
                  </a:lnTo>
                  <a:lnTo>
                    <a:pt x="2321609" y="249224"/>
                  </a:lnTo>
                  <a:lnTo>
                    <a:pt x="2313485" y="237173"/>
                  </a:lnTo>
                  <a:lnTo>
                    <a:pt x="2301433" y="229050"/>
                  </a:lnTo>
                  <a:lnTo>
                    <a:pt x="2286668" y="226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>
            <a:extLst>
              <a:ext uri="{FF2B5EF4-FFF2-40B4-BE49-F238E27FC236}">
                <a16:creationId xmlns:a16="http://schemas.microsoft.com/office/drawing/2014/main" id="{B8D500CE-AC53-7E66-D3C3-88E0504632B7}"/>
              </a:ext>
            </a:extLst>
          </p:cNvPr>
          <p:cNvGrpSpPr/>
          <p:nvPr/>
        </p:nvGrpSpPr>
        <p:grpSpPr>
          <a:xfrm>
            <a:off x="0" y="143623"/>
            <a:ext cx="18288000" cy="8326120"/>
            <a:chOff x="0" y="146557"/>
            <a:chExt cx="18288000" cy="8326120"/>
          </a:xfrm>
        </p:grpSpPr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4E1F51BC-0901-9F82-E80E-9AFC067FC4F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99284"/>
              <a:ext cx="18288000" cy="6488430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79A5A580-EBE5-8972-5D06-2C1F1ED14F93}"/>
                </a:ext>
              </a:extLst>
            </p:cNvPr>
            <p:cNvSpPr/>
            <p:nvPr/>
          </p:nvSpPr>
          <p:spPr>
            <a:xfrm>
              <a:off x="0" y="8378189"/>
              <a:ext cx="18288000" cy="19050"/>
            </a:xfrm>
            <a:custGeom>
              <a:avLst/>
              <a:gdLst/>
              <a:ahLst/>
              <a:cxnLst/>
              <a:rect l="l" t="t" r="r" b="b"/>
              <a:pathLst>
                <a:path w="18288000" h="19050">
                  <a:moveTo>
                    <a:pt x="10287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28700" y="19050"/>
                  </a:lnTo>
                  <a:lnTo>
                    <a:pt x="1028700" y="0"/>
                  </a:lnTo>
                  <a:close/>
                </a:path>
                <a:path w="18288000" h="19050">
                  <a:moveTo>
                    <a:pt x="18288000" y="0"/>
                  </a:moveTo>
                  <a:lnTo>
                    <a:pt x="17259300" y="0"/>
                  </a:lnTo>
                  <a:lnTo>
                    <a:pt x="17259300" y="19050"/>
                  </a:lnTo>
                  <a:lnTo>
                    <a:pt x="18288000" y="1905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C52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8B3C53DE-A148-C8F9-A86C-BDD4E8AA22DA}"/>
                </a:ext>
              </a:extLst>
            </p:cNvPr>
            <p:cNvSpPr/>
            <p:nvPr/>
          </p:nvSpPr>
          <p:spPr>
            <a:xfrm>
              <a:off x="1028700" y="1814486"/>
              <a:ext cx="16230600" cy="6657975"/>
            </a:xfrm>
            <a:custGeom>
              <a:avLst/>
              <a:gdLst/>
              <a:ahLst/>
              <a:cxnLst/>
              <a:rect l="l" t="t" r="r" b="b"/>
              <a:pathLst>
                <a:path w="16230600" h="6657975">
                  <a:moveTo>
                    <a:pt x="16230600" y="6488417"/>
                  </a:moveTo>
                  <a:lnTo>
                    <a:pt x="0" y="6488417"/>
                  </a:lnTo>
                  <a:lnTo>
                    <a:pt x="0" y="6657937"/>
                  </a:lnTo>
                  <a:lnTo>
                    <a:pt x="16230600" y="6657937"/>
                  </a:lnTo>
                  <a:lnTo>
                    <a:pt x="16230600" y="6488417"/>
                  </a:lnTo>
                  <a:close/>
                </a:path>
                <a:path w="16230600" h="6657975">
                  <a:moveTo>
                    <a:pt x="16230600" y="0"/>
                  </a:moveTo>
                  <a:lnTo>
                    <a:pt x="0" y="0"/>
                  </a:lnTo>
                  <a:lnTo>
                    <a:pt x="0" y="169506"/>
                  </a:lnTo>
                  <a:lnTo>
                    <a:pt x="16230600" y="169506"/>
                  </a:lnTo>
                  <a:lnTo>
                    <a:pt x="1623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3ECC2586-E76B-A0B3-3E6E-CBD28A5B355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94396" y="146557"/>
              <a:ext cx="3299333" cy="3364103"/>
            </a:xfrm>
            <a:prstGeom prst="rect">
              <a:avLst/>
            </a:prstGeom>
          </p:spPr>
        </p:pic>
      </p:grpSp>
      <p:sp>
        <p:nvSpPr>
          <p:cNvPr id="13" name="object 13" descr="$PPTXTitle">
            <a:extLst>
              <a:ext uri="{FF2B5EF4-FFF2-40B4-BE49-F238E27FC236}">
                <a16:creationId xmlns:a16="http://schemas.microsoft.com/office/drawing/2014/main" id="{E2FF092E-50F0-6B4E-22D9-04EC94804E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05786" y="4140110"/>
            <a:ext cx="1302004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0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  <a:t>Moment of Silence</a:t>
            </a:r>
            <a:endParaRPr sz="10000" dirty="0">
              <a:latin typeface="Century Gothic"/>
              <a:cs typeface="Century Gothic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A1E1795-87BB-927C-D6D7-36C6F400DC43}"/>
              </a:ext>
            </a:extLst>
          </p:cNvPr>
          <p:cNvSpPr/>
          <p:nvPr/>
        </p:nvSpPr>
        <p:spPr>
          <a:xfrm>
            <a:off x="98463" y="143623"/>
            <a:ext cx="18108930" cy="872490"/>
          </a:xfrm>
          <a:custGeom>
            <a:avLst/>
            <a:gdLst/>
            <a:ahLst/>
            <a:cxnLst/>
            <a:rect l="l" t="t" r="r" b="b"/>
            <a:pathLst>
              <a:path w="18108930" h="872490">
                <a:moveTo>
                  <a:pt x="77965" y="833196"/>
                </a:moveTo>
                <a:lnTo>
                  <a:pt x="74853" y="818083"/>
                </a:lnTo>
                <a:lnTo>
                  <a:pt x="66509" y="805827"/>
                </a:lnTo>
                <a:lnTo>
                  <a:pt x="54178" y="797560"/>
                </a:lnTo>
                <a:lnTo>
                  <a:pt x="39077" y="794499"/>
                </a:lnTo>
                <a:lnTo>
                  <a:pt x="39077" y="794308"/>
                </a:lnTo>
                <a:lnTo>
                  <a:pt x="23901" y="797306"/>
                </a:lnTo>
                <a:lnTo>
                  <a:pt x="11480" y="805599"/>
                </a:lnTo>
                <a:lnTo>
                  <a:pt x="3098" y="817905"/>
                </a:lnTo>
                <a:lnTo>
                  <a:pt x="0" y="832993"/>
                </a:lnTo>
                <a:lnTo>
                  <a:pt x="3022" y="848106"/>
                </a:lnTo>
                <a:lnTo>
                  <a:pt x="11341" y="860463"/>
                </a:lnTo>
                <a:lnTo>
                  <a:pt x="23825" y="868883"/>
                </a:lnTo>
                <a:lnTo>
                  <a:pt x="24091" y="868883"/>
                </a:lnTo>
                <a:lnTo>
                  <a:pt x="38887" y="871893"/>
                </a:lnTo>
                <a:lnTo>
                  <a:pt x="54063" y="868883"/>
                </a:lnTo>
                <a:lnTo>
                  <a:pt x="66471" y="860602"/>
                </a:lnTo>
                <a:lnTo>
                  <a:pt x="74866" y="848283"/>
                </a:lnTo>
                <a:lnTo>
                  <a:pt x="77965" y="833196"/>
                </a:lnTo>
                <a:close/>
              </a:path>
              <a:path w="18108930" h="872490">
                <a:moveTo>
                  <a:pt x="77965" y="436181"/>
                </a:moveTo>
                <a:lnTo>
                  <a:pt x="74879" y="421068"/>
                </a:lnTo>
                <a:lnTo>
                  <a:pt x="66548" y="408787"/>
                </a:lnTo>
                <a:lnTo>
                  <a:pt x="54203" y="400481"/>
                </a:lnTo>
                <a:lnTo>
                  <a:pt x="39077" y="397421"/>
                </a:lnTo>
                <a:lnTo>
                  <a:pt x="23609" y="400481"/>
                </a:lnTo>
                <a:lnTo>
                  <a:pt x="23812" y="400481"/>
                </a:lnTo>
                <a:lnTo>
                  <a:pt x="11442" y="408787"/>
                </a:lnTo>
                <a:lnTo>
                  <a:pt x="3086" y="421068"/>
                </a:lnTo>
                <a:lnTo>
                  <a:pt x="12" y="436181"/>
                </a:lnTo>
                <a:lnTo>
                  <a:pt x="3022" y="451231"/>
                </a:lnTo>
                <a:lnTo>
                  <a:pt x="11341" y="463575"/>
                </a:lnTo>
                <a:lnTo>
                  <a:pt x="23825" y="471995"/>
                </a:lnTo>
                <a:lnTo>
                  <a:pt x="24091" y="471995"/>
                </a:lnTo>
                <a:lnTo>
                  <a:pt x="38887" y="475005"/>
                </a:lnTo>
                <a:lnTo>
                  <a:pt x="54063" y="471995"/>
                </a:lnTo>
                <a:lnTo>
                  <a:pt x="66471" y="463715"/>
                </a:lnTo>
                <a:lnTo>
                  <a:pt x="74866" y="451408"/>
                </a:lnTo>
                <a:lnTo>
                  <a:pt x="77965" y="436321"/>
                </a:lnTo>
                <a:lnTo>
                  <a:pt x="77965" y="436181"/>
                </a:lnTo>
                <a:close/>
              </a:path>
              <a:path w="18108930" h="872490">
                <a:moveTo>
                  <a:pt x="77965" y="38912"/>
                </a:moveTo>
                <a:lnTo>
                  <a:pt x="74853" y="23825"/>
                </a:lnTo>
                <a:lnTo>
                  <a:pt x="66509" y="11582"/>
                </a:lnTo>
                <a:lnTo>
                  <a:pt x="54178" y="3314"/>
                </a:lnTo>
                <a:lnTo>
                  <a:pt x="39077" y="241"/>
                </a:lnTo>
                <a:lnTo>
                  <a:pt x="39077" y="0"/>
                </a:lnTo>
                <a:lnTo>
                  <a:pt x="23901" y="3048"/>
                </a:lnTo>
                <a:lnTo>
                  <a:pt x="11480" y="11353"/>
                </a:lnTo>
                <a:lnTo>
                  <a:pt x="3098" y="23660"/>
                </a:lnTo>
                <a:lnTo>
                  <a:pt x="0" y="38747"/>
                </a:lnTo>
                <a:lnTo>
                  <a:pt x="3022" y="53848"/>
                </a:lnTo>
                <a:lnTo>
                  <a:pt x="11341" y="66205"/>
                </a:lnTo>
                <a:lnTo>
                  <a:pt x="23825" y="74625"/>
                </a:lnTo>
                <a:lnTo>
                  <a:pt x="24091" y="74625"/>
                </a:lnTo>
                <a:lnTo>
                  <a:pt x="38887" y="77622"/>
                </a:lnTo>
                <a:lnTo>
                  <a:pt x="54063" y="74625"/>
                </a:lnTo>
                <a:lnTo>
                  <a:pt x="66471" y="66332"/>
                </a:lnTo>
                <a:lnTo>
                  <a:pt x="74866" y="54013"/>
                </a:lnTo>
                <a:lnTo>
                  <a:pt x="77965" y="38912"/>
                </a:lnTo>
                <a:close/>
              </a:path>
              <a:path w="18108930" h="872490">
                <a:moveTo>
                  <a:pt x="490321" y="833094"/>
                </a:moveTo>
                <a:lnTo>
                  <a:pt x="487172" y="817994"/>
                </a:lnTo>
                <a:lnTo>
                  <a:pt x="478815" y="805751"/>
                </a:lnTo>
                <a:lnTo>
                  <a:pt x="466483" y="797521"/>
                </a:lnTo>
                <a:lnTo>
                  <a:pt x="451383" y="794499"/>
                </a:lnTo>
                <a:lnTo>
                  <a:pt x="451383" y="794308"/>
                </a:lnTo>
                <a:lnTo>
                  <a:pt x="436181" y="797356"/>
                </a:lnTo>
                <a:lnTo>
                  <a:pt x="423710" y="805751"/>
                </a:lnTo>
                <a:lnTo>
                  <a:pt x="415429" y="817994"/>
                </a:lnTo>
                <a:lnTo>
                  <a:pt x="412369" y="833094"/>
                </a:lnTo>
                <a:lnTo>
                  <a:pt x="415429" y="848194"/>
                </a:lnTo>
                <a:lnTo>
                  <a:pt x="423773" y="860526"/>
                </a:lnTo>
                <a:lnTo>
                  <a:pt x="436181" y="868845"/>
                </a:lnTo>
                <a:lnTo>
                  <a:pt x="451383" y="871893"/>
                </a:lnTo>
                <a:lnTo>
                  <a:pt x="466534" y="868845"/>
                </a:lnTo>
                <a:lnTo>
                  <a:pt x="478917" y="860526"/>
                </a:lnTo>
                <a:lnTo>
                  <a:pt x="487260" y="848194"/>
                </a:lnTo>
                <a:lnTo>
                  <a:pt x="490321" y="833094"/>
                </a:lnTo>
                <a:close/>
              </a:path>
              <a:path w="18108930" h="872490">
                <a:moveTo>
                  <a:pt x="490321" y="436219"/>
                </a:moveTo>
                <a:lnTo>
                  <a:pt x="487260" y="421119"/>
                </a:lnTo>
                <a:lnTo>
                  <a:pt x="478904" y="408787"/>
                </a:lnTo>
                <a:lnTo>
                  <a:pt x="466521" y="400469"/>
                </a:lnTo>
                <a:lnTo>
                  <a:pt x="451383" y="397421"/>
                </a:lnTo>
                <a:lnTo>
                  <a:pt x="436181" y="400469"/>
                </a:lnTo>
                <a:lnTo>
                  <a:pt x="423773" y="408787"/>
                </a:lnTo>
                <a:lnTo>
                  <a:pt x="415429" y="421119"/>
                </a:lnTo>
                <a:lnTo>
                  <a:pt x="412369" y="436219"/>
                </a:lnTo>
                <a:lnTo>
                  <a:pt x="415429" y="451319"/>
                </a:lnTo>
                <a:lnTo>
                  <a:pt x="423773" y="463651"/>
                </a:lnTo>
                <a:lnTo>
                  <a:pt x="436181" y="471957"/>
                </a:lnTo>
                <a:lnTo>
                  <a:pt x="451383" y="475005"/>
                </a:lnTo>
                <a:lnTo>
                  <a:pt x="466534" y="471957"/>
                </a:lnTo>
                <a:lnTo>
                  <a:pt x="478917" y="463651"/>
                </a:lnTo>
                <a:lnTo>
                  <a:pt x="487260" y="451319"/>
                </a:lnTo>
                <a:lnTo>
                  <a:pt x="490321" y="436219"/>
                </a:lnTo>
                <a:close/>
              </a:path>
              <a:path w="18108930" h="872490">
                <a:moveTo>
                  <a:pt x="490321" y="39243"/>
                </a:moveTo>
                <a:lnTo>
                  <a:pt x="487349" y="24130"/>
                </a:lnTo>
                <a:lnTo>
                  <a:pt x="479056" y="11747"/>
                </a:lnTo>
                <a:lnTo>
                  <a:pt x="466699" y="3365"/>
                </a:lnTo>
                <a:lnTo>
                  <a:pt x="451548" y="241"/>
                </a:lnTo>
                <a:lnTo>
                  <a:pt x="451383" y="241"/>
                </a:lnTo>
                <a:lnTo>
                  <a:pt x="451383" y="0"/>
                </a:lnTo>
                <a:lnTo>
                  <a:pt x="436181" y="3086"/>
                </a:lnTo>
                <a:lnTo>
                  <a:pt x="423773" y="11417"/>
                </a:lnTo>
                <a:lnTo>
                  <a:pt x="415429" y="23749"/>
                </a:lnTo>
                <a:lnTo>
                  <a:pt x="412369" y="38823"/>
                </a:lnTo>
                <a:lnTo>
                  <a:pt x="415429" y="53936"/>
                </a:lnTo>
                <a:lnTo>
                  <a:pt x="423773" y="66268"/>
                </a:lnTo>
                <a:lnTo>
                  <a:pt x="436232" y="74625"/>
                </a:lnTo>
                <a:lnTo>
                  <a:pt x="436359" y="74625"/>
                </a:lnTo>
                <a:lnTo>
                  <a:pt x="451383" y="77622"/>
                </a:lnTo>
                <a:lnTo>
                  <a:pt x="466445" y="74625"/>
                </a:lnTo>
                <a:lnTo>
                  <a:pt x="478790" y="66408"/>
                </a:lnTo>
                <a:lnTo>
                  <a:pt x="487159" y="54203"/>
                </a:lnTo>
                <a:lnTo>
                  <a:pt x="490321" y="39243"/>
                </a:lnTo>
                <a:close/>
              </a:path>
              <a:path w="18108930" h="872490">
                <a:moveTo>
                  <a:pt x="902677" y="833094"/>
                </a:moveTo>
                <a:lnTo>
                  <a:pt x="899591" y="818108"/>
                </a:lnTo>
                <a:lnTo>
                  <a:pt x="891298" y="805865"/>
                </a:lnTo>
                <a:lnTo>
                  <a:pt x="878992" y="797585"/>
                </a:lnTo>
                <a:lnTo>
                  <a:pt x="863904" y="794499"/>
                </a:lnTo>
                <a:lnTo>
                  <a:pt x="863739" y="794308"/>
                </a:lnTo>
                <a:lnTo>
                  <a:pt x="848537" y="797356"/>
                </a:lnTo>
                <a:lnTo>
                  <a:pt x="836142" y="805662"/>
                </a:lnTo>
                <a:lnTo>
                  <a:pt x="827760" y="818108"/>
                </a:lnTo>
                <a:lnTo>
                  <a:pt x="824725" y="833094"/>
                </a:lnTo>
                <a:lnTo>
                  <a:pt x="827786" y="848194"/>
                </a:lnTo>
                <a:lnTo>
                  <a:pt x="836142" y="860526"/>
                </a:lnTo>
                <a:lnTo>
                  <a:pt x="848537" y="868845"/>
                </a:lnTo>
                <a:lnTo>
                  <a:pt x="863739" y="871893"/>
                </a:lnTo>
                <a:lnTo>
                  <a:pt x="878903" y="868845"/>
                </a:lnTo>
                <a:lnTo>
                  <a:pt x="891273" y="860526"/>
                </a:lnTo>
                <a:lnTo>
                  <a:pt x="899617" y="848194"/>
                </a:lnTo>
                <a:lnTo>
                  <a:pt x="902677" y="833094"/>
                </a:lnTo>
                <a:close/>
              </a:path>
              <a:path w="18108930" h="872490">
                <a:moveTo>
                  <a:pt x="902677" y="436219"/>
                </a:moveTo>
                <a:lnTo>
                  <a:pt x="899642" y="421119"/>
                </a:lnTo>
                <a:lnTo>
                  <a:pt x="891324" y="408813"/>
                </a:lnTo>
                <a:lnTo>
                  <a:pt x="879005" y="400519"/>
                </a:lnTo>
                <a:lnTo>
                  <a:pt x="863904" y="397421"/>
                </a:lnTo>
                <a:lnTo>
                  <a:pt x="863739" y="397421"/>
                </a:lnTo>
                <a:lnTo>
                  <a:pt x="848309" y="400519"/>
                </a:lnTo>
                <a:lnTo>
                  <a:pt x="848474" y="400519"/>
                </a:lnTo>
                <a:lnTo>
                  <a:pt x="836117" y="408813"/>
                </a:lnTo>
                <a:lnTo>
                  <a:pt x="827786" y="421119"/>
                </a:lnTo>
                <a:lnTo>
                  <a:pt x="824725" y="436219"/>
                </a:lnTo>
                <a:lnTo>
                  <a:pt x="827786" y="451319"/>
                </a:lnTo>
                <a:lnTo>
                  <a:pt x="836142" y="463651"/>
                </a:lnTo>
                <a:lnTo>
                  <a:pt x="848537" y="471957"/>
                </a:lnTo>
                <a:lnTo>
                  <a:pt x="863739" y="475005"/>
                </a:lnTo>
                <a:lnTo>
                  <a:pt x="878903" y="471957"/>
                </a:lnTo>
                <a:lnTo>
                  <a:pt x="891273" y="463651"/>
                </a:lnTo>
                <a:lnTo>
                  <a:pt x="899617" y="451319"/>
                </a:lnTo>
                <a:lnTo>
                  <a:pt x="902677" y="436219"/>
                </a:lnTo>
                <a:close/>
              </a:path>
              <a:path w="18108930" h="872490">
                <a:moveTo>
                  <a:pt x="902677" y="38823"/>
                </a:moveTo>
                <a:lnTo>
                  <a:pt x="899591" y="23850"/>
                </a:lnTo>
                <a:lnTo>
                  <a:pt x="891298" y="11607"/>
                </a:lnTo>
                <a:lnTo>
                  <a:pt x="878992" y="3327"/>
                </a:lnTo>
                <a:lnTo>
                  <a:pt x="863904" y="241"/>
                </a:lnTo>
                <a:lnTo>
                  <a:pt x="863739" y="0"/>
                </a:lnTo>
                <a:lnTo>
                  <a:pt x="848537" y="3060"/>
                </a:lnTo>
                <a:lnTo>
                  <a:pt x="836142" y="11391"/>
                </a:lnTo>
                <a:lnTo>
                  <a:pt x="827760" y="23850"/>
                </a:lnTo>
                <a:lnTo>
                  <a:pt x="824725" y="38823"/>
                </a:lnTo>
                <a:lnTo>
                  <a:pt x="827786" y="53936"/>
                </a:lnTo>
                <a:lnTo>
                  <a:pt x="836142" y="66268"/>
                </a:lnTo>
                <a:lnTo>
                  <a:pt x="848537" y="74574"/>
                </a:lnTo>
                <a:lnTo>
                  <a:pt x="863739" y="77622"/>
                </a:lnTo>
                <a:lnTo>
                  <a:pt x="878903" y="74574"/>
                </a:lnTo>
                <a:lnTo>
                  <a:pt x="891273" y="66268"/>
                </a:lnTo>
                <a:lnTo>
                  <a:pt x="899617" y="53936"/>
                </a:lnTo>
                <a:lnTo>
                  <a:pt x="902677" y="38823"/>
                </a:lnTo>
                <a:close/>
              </a:path>
              <a:path w="18108930" h="872490">
                <a:moveTo>
                  <a:pt x="1315034" y="833094"/>
                </a:moveTo>
                <a:lnTo>
                  <a:pt x="1311935" y="818057"/>
                </a:lnTo>
                <a:lnTo>
                  <a:pt x="1303566" y="805789"/>
                </a:lnTo>
                <a:lnTo>
                  <a:pt x="1291209" y="797534"/>
                </a:lnTo>
                <a:lnTo>
                  <a:pt x="1276096" y="794499"/>
                </a:lnTo>
                <a:lnTo>
                  <a:pt x="1276096" y="794308"/>
                </a:lnTo>
                <a:lnTo>
                  <a:pt x="1260932" y="797356"/>
                </a:lnTo>
                <a:lnTo>
                  <a:pt x="1248524" y="805662"/>
                </a:lnTo>
                <a:lnTo>
                  <a:pt x="1240142" y="818057"/>
                </a:lnTo>
                <a:lnTo>
                  <a:pt x="1237081" y="833094"/>
                </a:lnTo>
                <a:lnTo>
                  <a:pt x="1240155" y="848194"/>
                </a:lnTo>
                <a:lnTo>
                  <a:pt x="1248524" y="860526"/>
                </a:lnTo>
                <a:lnTo>
                  <a:pt x="1260932" y="868845"/>
                </a:lnTo>
                <a:lnTo>
                  <a:pt x="1276096" y="871893"/>
                </a:lnTo>
                <a:lnTo>
                  <a:pt x="1291259" y="868845"/>
                </a:lnTo>
                <a:lnTo>
                  <a:pt x="1303629" y="860526"/>
                </a:lnTo>
                <a:lnTo>
                  <a:pt x="1311973" y="848194"/>
                </a:lnTo>
                <a:lnTo>
                  <a:pt x="1315034" y="833094"/>
                </a:lnTo>
                <a:close/>
              </a:path>
              <a:path w="18108930" h="872490">
                <a:moveTo>
                  <a:pt x="1315034" y="436219"/>
                </a:moveTo>
                <a:lnTo>
                  <a:pt x="1311986" y="421119"/>
                </a:lnTo>
                <a:lnTo>
                  <a:pt x="1303655" y="408787"/>
                </a:lnTo>
                <a:lnTo>
                  <a:pt x="1291272" y="400469"/>
                </a:lnTo>
                <a:lnTo>
                  <a:pt x="1276096" y="397421"/>
                </a:lnTo>
                <a:lnTo>
                  <a:pt x="1260932" y="400469"/>
                </a:lnTo>
                <a:lnTo>
                  <a:pt x="1248524" y="408787"/>
                </a:lnTo>
                <a:lnTo>
                  <a:pt x="1240155" y="421119"/>
                </a:lnTo>
                <a:lnTo>
                  <a:pt x="1237081" y="436219"/>
                </a:lnTo>
                <a:lnTo>
                  <a:pt x="1240155" y="451319"/>
                </a:lnTo>
                <a:lnTo>
                  <a:pt x="1248524" y="463651"/>
                </a:lnTo>
                <a:lnTo>
                  <a:pt x="1260932" y="471957"/>
                </a:lnTo>
                <a:lnTo>
                  <a:pt x="1276096" y="475005"/>
                </a:lnTo>
                <a:lnTo>
                  <a:pt x="1291259" y="471957"/>
                </a:lnTo>
                <a:lnTo>
                  <a:pt x="1303629" y="463651"/>
                </a:lnTo>
                <a:lnTo>
                  <a:pt x="1311973" y="451319"/>
                </a:lnTo>
                <a:lnTo>
                  <a:pt x="1315034" y="436219"/>
                </a:lnTo>
                <a:close/>
              </a:path>
              <a:path w="18108930" h="872490">
                <a:moveTo>
                  <a:pt x="1315034" y="38823"/>
                </a:moveTo>
                <a:lnTo>
                  <a:pt x="1311935" y="23812"/>
                </a:lnTo>
                <a:lnTo>
                  <a:pt x="1303566" y="11544"/>
                </a:lnTo>
                <a:lnTo>
                  <a:pt x="1291209" y="3276"/>
                </a:lnTo>
                <a:lnTo>
                  <a:pt x="1276096" y="241"/>
                </a:lnTo>
                <a:lnTo>
                  <a:pt x="1276096" y="0"/>
                </a:lnTo>
                <a:lnTo>
                  <a:pt x="1260932" y="3060"/>
                </a:lnTo>
                <a:lnTo>
                  <a:pt x="1248524" y="11391"/>
                </a:lnTo>
                <a:lnTo>
                  <a:pt x="1240142" y="23812"/>
                </a:lnTo>
                <a:lnTo>
                  <a:pt x="1237081" y="38823"/>
                </a:lnTo>
                <a:lnTo>
                  <a:pt x="1240155" y="53936"/>
                </a:lnTo>
                <a:lnTo>
                  <a:pt x="1248524" y="66268"/>
                </a:lnTo>
                <a:lnTo>
                  <a:pt x="1260932" y="74574"/>
                </a:lnTo>
                <a:lnTo>
                  <a:pt x="1276096" y="77622"/>
                </a:lnTo>
                <a:lnTo>
                  <a:pt x="1291259" y="74574"/>
                </a:lnTo>
                <a:lnTo>
                  <a:pt x="1303629" y="66268"/>
                </a:lnTo>
                <a:lnTo>
                  <a:pt x="1311973" y="53936"/>
                </a:lnTo>
                <a:lnTo>
                  <a:pt x="1315034" y="38823"/>
                </a:lnTo>
                <a:close/>
              </a:path>
              <a:path w="18108930" h="872490">
                <a:moveTo>
                  <a:pt x="1727314" y="833196"/>
                </a:moveTo>
                <a:lnTo>
                  <a:pt x="1724215" y="818083"/>
                </a:lnTo>
                <a:lnTo>
                  <a:pt x="1715884" y="805827"/>
                </a:lnTo>
                <a:lnTo>
                  <a:pt x="1703552" y="797560"/>
                </a:lnTo>
                <a:lnTo>
                  <a:pt x="1688465" y="794499"/>
                </a:lnTo>
                <a:lnTo>
                  <a:pt x="1688465" y="794308"/>
                </a:lnTo>
                <a:lnTo>
                  <a:pt x="1673288" y="797306"/>
                </a:lnTo>
                <a:lnTo>
                  <a:pt x="1660880" y="805599"/>
                </a:lnTo>
                <a:lnTo>
                  <a:pt x="1652485" y="817905"/>
                </a:lnTo>
                <a:lnTo>
                  <a:pt x="1649361" y="832993"/>
                </a:lnTo>
                <a:lnTo>
                  <a:pt x="1652409" y="848106"/>
                </a:lnTo>
                <a:lnTo>
                  <a:pt x="1660728" y="860463"/>
                </a:lnTo>
                <a:lnTo>
                  <a:pt x="1673225" y="868883"/>
                </a:lnTo>
                <a:lnTo>
                  <a:pt x="1673491" y="868883"/>
                </a:lnTo>
                <a:lnTo>
                  <a:pt x="1688299" y="871893"/>
                </a:lnTo>
                <a:lnTo>
                  <a:pt x="1703463" y="868883"/>
                </a:lnTo>
                <a:lnTo>
                  <a:pt x="1715871" y="860602"/>
                </a:lnTo>
                <a:lnTo>
                  <a:pt x="1724240" y="848283"/>
                </a:lnTo>
                <a:lnTo>
                  <a:pt x="1727314" y="833196"/>
                </a:lnTo>
                <a:close/>
              </a:path>
              <a:path w="18108930" h="872490">
                <a:moveTo>
                  <a:pt x="1727314" y="436181"/>
                </a:moveTo>
                <a:lnTo>
                  <a:pt x="1724253" y="421068"/>
                </a:lnTo>
                <a:lnTo>
                  <a:pt x="1715922" y="408787"/>
                </a:lnTo>
                <a:lnTo>
                  <a:pt x="1703565" y="400481"/>
                </a:lnTo>
                <a:lnTo>
                  <a:pt x="1688465" y="397421"/>
                </a:lnTo>
                <a:lnTo>
                  <a:pt x="1673009" y="400481"/>
                </a:lnTo>
                <a:lnTo>
                  <a:pt x="1673212" y="400481"/>
                </a:lnTo>
                <a:lnTo>
                  <a:pt x="1660829" y="408787"/>
                </a:lnTo>
                <a:lnTo>
                  <a:pt x="1652473" y="421068"/>
                </a:lnTo>
                <a:lnTo>
                  <a:pt x="1649374" y="436181"/>
                </a:lnTo>
                <a:lnTo>
                  <a:pt x="1652409" y="451231"/>
                </a:lnTo>
                <a:lnTo>
                  <a:pt x="1660728" y="463575"/>
                </a:lnTo>
                <a:lnTo>
                  <a:pt x="1673225" y="471995"/>
                </a:lnTo>
                <a:lnTo>
                  <a:pt x="1673479" y="471995"/>
                </a:lnTo>
                <a:lnTo>
                  <a:pt x="1688299" y="475005"/>
                </a:lnTo>
                <a:lnTo>
                  <a:pt x="1703463" y="471995"/>
                </a:lnTo>
                <a:lnTo>
                  <a:pt x="1715871" y="463715"/>
                </a:lnTo>
                <a:lnTo>
                  <a:pt x="1724240" y="451408"/>
                </a:lnTo>
                <a:lnTo>
                  <a:pt x="1727314" y="436321"/>
                </a:lnTo>
                <a:lnTo>
                  <a:pt x="1727314" y="436181"/>
                </a:lnTo>
                <a:close/>
              </a:path>
              <a:path w="18108930" h="872490">
                <a:moveTo>
                  <a:pt x="1727314" y="38912"/>
                </a:moveTo>
                <a:lnTo>
                  <a:pt x="1724215" y="23825"/>
                </a:lnTo>
                <a:lnTo>
                  <a:pt x="1715884" y="11582"/>
                </a:lnTo>
                <a:lnTo>
                  <a:pt x="1703552" y="3314"/>
                </a:lnTo>
                <a:lnTo>
                  <a:pt x="1688465" y="241"/>
                </a:lnTo>
                <a:lnTo>
                  <a:pt x="1688465" y="0"/>
                </a:lnTo>
                <a:lnTo>
                  <a:pt x="1673288" y="3048"/>
                </a:lnTo>
                <a:lnTo>
                  <a:pt x="1660880" y="11353"/>
                </a:lnTo>
                <a:lnTo>
                  <a:pt x="1652485" y="23660"/>
                </a:lnTo>
                <a:lnTo>
                  <a:pt x="1649361" y="38747"/>
                </a:lnTo>
                <a:lnTo>
                  <a:pt x="1652409" y="53848"/>
                </a:lnTo>
                <a:lnTo>
                  <a:pt x="1660728" y="66205"/>
                </a:lnTo>
                <a:lnTo>
                  <a:pt x="1673212" y="74625"/>
                </a:lnTo>
                <a:lnTo>
                  <a:pt x="1673479" y="74625"/>
                </a:lnTo>
                <a:lnTo>
                  <a:pt x="1688299" y="77622"/>
                </a:lnTo>
                <a:lnTo>
                  <a:pt x="1703463" y="74625"/>
                </a:lnTo>
                <a:lnTo>
                  <a:pt x="1715871" y="66332"/>
                </a:lnTo>
                <a:lnTo>
                  <a:pt x="1724240" y="54013"/>
                </a:lnTo>
                <a:lnTo>
                  <a:pt x="1727314" y="38912"/>
                </a:lnTo>
                <a:close/>
              </a:path>
              <a:path w="18108930" h="872490">
                <a:moveTo>
                  <a:pt x="2140089" y="832993"/>
                </a:moveTo>
                <a:lnTo>
                  <a:pt x="2136978" y="818273"/>
                </a:lnTo>
                <a:lnTo>
                  <a:pt x="2136914" y="817918"/>
                </a:lnTo>
                <a:lnTo>
                  <a:pt x="2128456" y="805649"/>
                </a:lnTo>
                <a:lnTo>
                  <a:pt x="2116061" y="797471"/>
                </a:lnTo>
                <a:lnTo>
                  <a:pt x="2100821" y="794499"/>
                </a:lnTo>
                <a:lnTo>
                  <a:pt x="2100821" y="794308"/>
                </a:lnTo>
                <a:lnTo>
                  <a:pt x="2065083" y="818273"/>
                </a:lnTo>
                <a:lnTo>
                  <a:pt x="2062137" y="833386"/>
                </a:lnTo>
                <a:lnTo>
                  <a:pt x="2065235" y="848055"/>
                </a:lnTo>
                <a:lnTo>
                  <a:pt x="2065312" y="848474"/>
                </a:lnTo>
                <a:lnTo>
                  <a:pt x="2073770" y="860742"/>
                </a:lnTo>
                <a:lnTo>
                  <a:pt x="2086216" y="868959"/>
                </a:lnTo>
                <a:lnTo>
                  <a:pt x="2101405" y="871893"/>
                </a:lnTo>
                <a:lnTo>
                  <a:pt x="2116531" y="868743"/>
                </a:lnTo>
                <a:lnTo>
                  <a:pt x="2128837" y="860386"/>
                </a:lnTo>
                <a:lnTo>
                  <a:pt x="2137105" y="848055"/>
                </a:lnTo>
                <a:lnTo>
                  <a:pt x="2140013" y="833386"/>
                </a:lnTo>
                <a:lnTo>
                  <a:pt x="2140089" y="832993"/>
                </a:lnTo>
                <a:close/>
              </a:path>
              <a:path w="18108930" h="872490">
                <a:moveTo>
                  <a:pt x="2140089" y="436118"/>
                </a:moveTo>
                <a:lnTo>
                  <a:pt x="2116201" y="400431"/>
                </a:lnTo>
                <a:lnTo>
                  <a:pt x="2100986" y="397421"/>
                </a:lnTo>
                <a:lnTo>
                  <a:pt x="2100821" y="397421"/>
                </a:lnTo>
                <a:lnTo>
                  <a:pt x="2065083" y="421386"/>
                </a:lnTo>
                <a:lnTo>
                  <a:pt x="2062137" y="436511"/>
                </a:lnTo>
                <a:lnTo>
                  <a:pt x="2065235" y="451180"/>
                </a:lnTo>
                <a:lnTo>
                  <a:pt x="2065312" y="451586"/>
                </a:lnTo>
                <a:lnTo>
                  <a:pt x="2073770" y="463854"/>
                </a:lnTo>
                <a:lnTo>
                  <a:pt x="2086216" y="472071"/>
                </a:lnTo>
                <a:lnTo>
                  <a:pt x="2101405" y="475005"/>
                </a:lnTo>
                <a:lnTo>
                  <a:pt x="2116531" y="471855"/>
                </a:lnTo>
                <a:lnTo>
                  <a:pt x="2128837" y="463499"/>
                </a:lnTo>
                <a:lnTo>
                  <a:pt x="2137105" y="451180"/>
                </a:lnTo>
                <a:lnTo>
                  <a:pt x="2140013" y="436511"/>
                </a:lnTo>
                <a:lnTo>
                  <a:pt x="2140089" y="436118"/>
                </a:lnTo>
                <a:close/>
              </a:path>
              <a:path w="18108930" h="872490">
                <a:moveTo>
                  <a:pt x="2140089" y="39243"/>
                </a:moveTo>
                <a:lnTo>
                  <a:pt x="2137130" y="24130"/>
                </a:lnTo>
                <a:lnTo>
                  <a:pt x="2128824" y="11747"/>
                </a:lnTo>
                <a:lnTo>
                  <a:pt x="2116467" y="3365"/>
                </a:lnTo>
                <a:lnTo>
                  <a:pt x="2101316" y="241"/>
                </a:lnTo>
                <a:lnTo>
                  <a:pt x="2100821" y="241"/>
                </a:lnTo>
                <a:lnTo>
                  <a:pt x="2100821" y="0"/>
                </a:lnTo>
                <a:lnTo>
                  <a:pt x="2085682" y="3200"/>
                </a:lnTo>
                <a:lnTo>
                  <a:pt x="2073351" y="11620"/>
                </a:lnTo>
                <a:lnTo>
                  <a:pt x="2065058" y="24130"/>
                </a:lnTo>
                <a:lnTo>
                  <a:pt x="2062149" y="39243"/>
                </a:lnTo>
                <a:lnTo>
                  <a:pt x="2065312" y="54216"/>
                </a:lnTo>
                <a:lnTo>
                  <a:pt x="2073643" y="66306"/>
                </a:lnTo>
                <a:lnTo>
                  <a:pt x="2073770" y="66484"/>
                </a:lnTo>
                <a:lnTo>
                  <a:pt x="2086216" y="74701"/>
                </a:lnTo>
                <a:lnTo>
                  <a:pt x="2101405" y="77622"/>
                </a:lnTo>
                <a:lnTo>
                  <a:pt x="2116391" y="74536"/>
                </a:lnTo>
                <a:lnTo>
                  <a:pt x="2128659" y="66306"/>
                </a:lnTo>
                <a:lnTo>
                  <a:pt x="2136902" y="54216"/>
                </a:lnTo>
                <a:lnTo>
                  <a:pt x="2140089" y="39243"/>
                </a:lnTo>
                <a:close/>
              </a:path>
              <a:path w="18108930" h="872490">
                <a:moveTo>
                  <a:pt x="2552115" y="833094"/>
                </a:moveTo>
                <a:lnTo>
                  <a:pt x="2548966" y="818057"/>
                </a:lnTo>
                <a:lnTo>
                  <a:pt x="2540584" y="805789"/>
                </a:lnTo>
                <a:lnTo>
                  <a:pt x="2528214" y="797534"/>
                </a:lnTo>
                <a:lnTo>
                  <a:pt x="2513101" y="794499"/>
                </a:lnTo>
                <a:lnTo>
                  <a:pt x="2513101" y="794308"/>
                </a:lnTo>
                <a:lnTo>
                  <a:pt x="2497925" y="797356"/>
                </a:lnTo>
                <a:lnTo>
                  <a:pt x="2485529" y="805662"/>
                </a:lnTo>
                <a:lnTo>
                  <a:pt x="2477135" y="818057"/>
                </a:lnTo>
                <a:lnTo>
                  <a:pt x="2474074" y="833094"/>
                </a:lnTo>
                <a:lnTo>
                  <a:pt x="2477147" y="848194"/>
                </a:lnTo>
                <a:lnTo>
                  <a:pt x="2485529" y="860526"/>
                </a:lnTo>
                <a:lnTo>
                  <a:pt x="2497925" y="868845"/>
                </a:lnTo>
                <a:lnTo>
                  <a:pt x="2513101" y="871893"/>
                </a:lnTo>
                <a:lnTo>
                  <a:pt x="2528265" y="868845"/>
                </a:lnTo>
                <a:lnTo>
                  <a:pt x="2540673" y="860526"/>
                </a:lnTo>
                <a:lnTo>
                  <a:pt x="2549042" y="848194"/>
                </a:lnTo>
                <a:lnTo>
                  <a:pt x="2552115" y="833094"/>
                </a:lnTo>
                <a:close/>
              </a:path>
              <a:path w="18108930" h="872490">
                <a:moveTo>
                  <a:pt x="2552115" y="436219"/>
                </a:moveTo>
                <a:lnTo>
                  <a:pt x="2549029" y="421119"/>
                </a:lnTo>
                <a:lnTo>
                  <a:pt x="2540660" y="408787"/>
                </a:lnTo>
                <a:lnTo>
                  <a:pt x="2528265" y="400469"/>
                </a:lnTo>
                <a:lnTo>
                  <a:pt x="2513101" y="397421"/>
                </a:lnTo>
                <a:lnTo>
                  <a:pt x="2497925" y="400469"/>
                </a:lnTo>
                <a:lnTo>
                  <a:pt x="2485529" y="408787"/>
                </a:lnTo>
                <a:lnTo>
                  <a:pt x="2477147" y="421119"/>
                </a:lnTo>
                <a:lnTo>
                  <a:pt x="2474074" y="436219"/>
                </a:lnTo>
                <a:lnTo>
                  <a:pt x="2477147" y="451319"/>
                </a:lnTo>
                <a:lnTo>
                  <a:pt x="2485529" y="463651"/>
                </a:lnTo>
                <a:lnTo>
                  <a:pt x="2497925" y="471957"/>
                </a:lnTo>
                <a:lnTo>
                  <a:pt x="2513101" y="475005"/>
                </a:lnTo>
                <a:lnTo>
                  <a:pt x="2528265" y="471957"/>
                </a:lnTo>
                <a:lnTo>
                  <a:pt x="2540673" y="463651"/>
                </a:lnTo>
                <a:lnTo>
                  <a:pt x="2549042" y="451319"/>
                </a:lnTo>
                <a:lnTo>
                  <a:pt x="2552115" y="436219"/>
                </a:lnTo>
                <a:close/>
              </a:path>
              <a:path w="18108930" h="872490">
                <a:moveTo>
                  <a:pt x="2552115" y="38823"/>
                </a:moveTo>
                <a:lnTo>
                  <a:pt x="2548966" y="23812"/>
                </a:lnTo>
                <a:lnTo>
                  <a:pt x="2540584" y="11544"/>
                </a:lnTo>
                <a:lnTo>
                  <a:pt x="2528214" y="3276"/>
                </a:lnTo>
                <a:lnTo>
                  <a:pt x="2513101" y="241"/>
                </a:lnTo>
                <a:lnTo>
                  <a:pt x="2513101" y="0"/>
                </a:lnTo>
                <a:lnTo>
                  <a:pt x="2497925" y="3060"/>
                </a:lnTo>
                <a:lnTo>
                  <a:pt x="2485529" y="11391"/>
                </a:lnTo>
                <a:lnTo>
                  <a:pt x="2477135" y="23812"/>
                </a:lnTo>
                <a:lnTo>
                  <a:pt x="2474074" y="38823"/>
                </a:lnTo>
                <a:lnTo>
                  <a:pt x="2477147" y="53936"/>
                </a:lnTo>
                <a:lnTo>
                  <a:pt x="2485529" y="66268"/>
                </a:lnTo>
                <a:lnTo>
                  <a:pt x="2497925" y="74574"/>
                </a:lnTo>
                <a:lnTo>
                  <a:pt x="2513101" y="77622"/>
                </a:lnTo>
                <a:lnTo>
                  <a:pt x="2528265" y="74574"/>
                </a:lnTo>
                <a:lnTo>
                  <a:pt x="2540673" y="66268"/>
                </a:lnTo>
                <a:lnTo>
                  <a:pt x="2549042" y="53936"/>
                </a:lnTo>
                <a:lnTo>
                  <a:pt x="2552115" y="38823"/>
                </a:lnTo>
                <a:close/>
              </a:path>
              <a:path w="18108930" h="872490">
                <a:moveTo>
                  <a:pt x="2964484" y="833094"/>
                </a:moveTo>
                <a:lnTo>
                  <a:pt x="2961322" y="818057"/>
                </a:lnTo>
                <a:lnTo>
                  <a:pt x="2952940" y="805789"/>
                </a:lnTo>
                <a:lnTo>
                  <a:pt x="2940570" y="797534"/>
                </a:lnTo>
                <a:lnTo>
                  <a:pt x="2925457" y="794499"/>
                </a:lnTo>
                <a:lnTo>
                  <a:pt x="2925457" y="794308"/>
                </a:lnTo>
                <a:lnTo>
                  <a:pt x="2910306" y="797356"/>
                </a:lnTo>
                <a:lnTo>
                  <a:pt x="2897924" y="805662"/>
                </a:lnTo>
                <a:lnTo>
                  <a:pt x="2889567" y="818057"/>
                </a:lnTo>
                <a:lnTo>
                  <a:pt x="2886519" y="833094"/>
                </a:lnTo>
                <a:lnTo>
                  <a:pt x="2889580" y="848194"/>
                </a:lnTo>
                <a:lnTo>
                  <a:pt x="2897924" y="860526"/>
                </a:lnTo>
                <a:lnTo>
                  <a:pt x="2910306" y="868845"/>
                </a:lnTo>
                <a:lnTo>
                  <a:pt x="2925457" y="871893"/>
                </a:lnTo>
                <a:lnTo>
                  <a:pt x="2940621" y="868845"/>
                </a:lnTo>
                <a:lnTo>
                  <a:pt x="2953029" y="860526"/>
                </a:lnTo>
                <a:lnTo>
                  <a:pt x="2961411" y="848194"/>
                </a:lnTo>
                <a:lnTo>
                  <a:pt x="2964484" y="833094"/>
                </a:lnTo>
                <a:close/>
              </a:path>
              <a:path w="18108930" h="872490">
                <a:moveTo>
                  <a:pt x="2964484" y="436219"/>
                </a:moveTo>
                <a:lnTo>
                  <a:pt x="2961386" y="421119"/>
                </a:lnTo>
                <a:lnTo>
                  <a:pt x="2953029" y="408787"/>
                </a:lnTo>
                <a:lnTo>
                  <a:pt x="2940634" y="400469"/>
                </a:lnTo>
                <a:lnTo>
                  <a:pt x="2925457" y="397421"/>
                </a:lnTo>
                <a:lnTo>
                  <a:pt x="2910306" y="400469"/>
                </a:lnTo>
                <a:lnTo>
                  <a:pt x="2897924" y="408787"/>
                </a:lnTo>
                <a:lnTo>
                  <a:pt x="2889580" y="421119"/>
                </a:lnTo>
                <a:lnTo>
                  <a:pt x="2886519" y="436219"/>
                </a:lnTo>
                <a:lnTo>
                  <a:pt x="2889580" y="451319"/>
                </a:lnTo>
                <a:lnTo>
                  <a:pt x="2897924" y="463651"/>
                </a:lnTo>
                <a:lnTo>
                  <a:pt x="2910306" y="471957"/>
                </a:lnTo>
                <a:lnTo>
                  <a:pt x="2925457" y="475005"/>
                </a:lnTo>
                <a:lnTo>
                  <a:pt x="2940621" y="471957"/>
                </a:lnTo>
                <a:lnTo>
                  <a:pt x="2953029" y="463651"/>
                </a:lnTo>
                <a:lnTo>
                  <a:pt x="2961411" y="451319"/>
                </a:lnTo>
                <a:lnTo>
                  <a:pt x="2964484" y="436219"/>
                </a:lnTo>
                <a:close/>
              </a:path>
              <a:path w="18108930" h="872490">
                <a:moveTo>
                  <a:pt x="2964484" y="38823"/>
                </a:moveTo>
                <a:lnTo>
                  <a:pt x="2961322" y="23812"/>
                </a:lnTo>
                <a:lnTo>
                  <a:pt x="2952940" y="11544"/>
                </a:lnTo>
                <a:lnTo>
                  <a:pt x="2940570" y="3276"/>
                </a:lnTo>
                <a:lnTo>
                  <a:pt x="2925457" y="241"/>
                </a:lnTo>
                <a:lnTo>
                  <a:pt x="2925457" y="0"/>
                </a:lnTo>
                <a:lnTo>
                  <a:pt x="2910306" y="3060"/>
                </a:lnTo>
                <a:lnTo>
                  <a:pt x="2897924" y="11391"/>
                </a:lnTo>
                <a:lnTo>
                  <a:pt x="2889567" y="23812"/>
                </a:lnTo>
                <a:lnTo>
                  <a:pt x="2886519" y="38823"/>
                </a:lnTo>
                <a:lnTo>
                  <a:pt x="2889580" y="53936"/>
                </a:lnTo>
                <a:lnTo>
                  <a:pt x="2897924" y="66268"/>
                </a:lnTo>
                <a:lnTo>
                  <a:pt x="2910306" y="74574"/>
                </a:lnTo>
                <a:lnTo>
                  <a:pt x="2925457" y="77622"/>
                </a:lnTo>
                <a:lnTo>
                  <a:pt x="2940621" y="74574"/>
                </a:lnTo>
                <a:lnTo>
                  <a:pt x="2953029" y="66268"/>
                </a:lnTo>
                <a:lnTo>
                  <a:pt x="2961411" y="53936"/>
                </a:lnTo>
                <a:lnTo>
                  <a:pt x="2964484" y="38823"/>
                </a:lnTo>
                <a:close/>
              </a:path>
              <a:path w="18108930" h="872490">
                <a:moveTo>
                  <a:pt x="3376422" y="833488"/>
                </a:moveTo>
                <a:lnTo>
                  <a:pt x="3352800" y="797636"/>
                </a:lnTo>
                <a:lnTo>
                  <a:pt x="3337814" y="794499"/>
                </a:lnTo>
                <a:lnTo>
                  <a:pt x="3337814" y="794308"/>
                </a:lnTo>
                <a:lnTo>
                  <a:pt x="3322624" y="797191"/>
                </a:lnTo>
                <a:lnTo>
                  <a:pt x="3310140" y="805383"/>
                </a:lnTo>
                <a:lnTo>
                  <a:pt x="3301657" y="817626"/>
                </a:lnTo>
                <a:lnTo>
                  <a:pt x="3298469" y="832700"/>
                </a:lnTo>
                <a:lnTo>
                  <a:pt x="3301365" y="847826"/>
                </a:lnTo>
                <a:lnTo>
                  <a:pt x="3309582" y="860247"/>
                </a:lnTo>
                <a:lnTo>
                  <a:pt x="3321901" y="868680"/>
                </a:lnTo>
                <a:lnTo>
                  <a:pt x="3337077" y="871880"/>
                </a:lnTo>
                <a:lnTo>
                  <a:pt x="3352254" y="868997"/>
                </a:lnTo>
                <a:lnTo>
                  <a:pt x="3364712" y="860806"/>
                </a:lnTo>
                <a:lnTo>
                  <a:pt x="3373196" y="848563"/>
                </a:lnTo>
                <a:lnTo>
                  <a:pt x="3376422" y="833488"/>
                </a:lnTo>
                <a:close/>
              </a:path>
              <a:path w="18108930" h="872490">
                <a:moveTo>
                  <a:pt x="3376422" y="436600"/>
                </a:moveTo>
                <a:lnTo>
                  <a:pt x="3352838" y="400570"/>
                </a:lnTo>
                <a:lnTo>
                  <a:pt x="3337814" y="397421"/>
                </a:lnTo>
                <a:lnTo>
                  <a:pt x="3322624" y="400316"/>
                </a:lnTo>
                <a:lnTo>
                  <a:pt x="3310140" y="408495"/>
                </a:lnTo>
                <a:lnTo>
                  <a:pt x="3301657" y="420738"/>
                </a:lnTo>
                <a:lnTo>
                  <a:pt x="3298469" y="435813"/>
                </a:lnTo>
                <a:lnTo>
                  <a:pt x="3301365" y="450951"/>
                </a:lnTo>
                <a:lnTo>
                  <a:pt x="3309582" y="463359"/>
                </a:lnTo>
                <a:lnTo>
                  <a:pt x="3321901" y="471805"/>
                </a:lnTo>
                <a:lnTo>
                  <a:pt x="3337077" y="475005"/>
                </a:lnTo>
                <a:lnTo>
                  <a:pt x="3352254" y="472109"/>
                </a:lnTo>
                <a:lnTo>
                  <a:pt x="3364712" y="463918"/>
                </a:lnTo>
                <a:lnTo>
                  <a:pt x="3373196" y="451675"/>
                </a:lnTo>
                <a:lnTo>
                  <a:pt x="3376422" y="436600"/>
                </a:lnTo>
                <a:close/>
              </a:path>
              <a:path w="18108930" h="872490">
                <a:moveTo>
                  <a:pt x="3376422" y="39243"/>
                </a:moveTo>
                <a:lnTo>
                  <a:pt x="3373450" y="24155"/>
                </a:lnTo>
                <a:lnTo>
                  <a:pt x="3365220" y="11811"/>
                </a:lnTo>
                <a:lnTo>
                  <a:pt x="3352939" y="3441"/>
                </a:lnTo>
                <a:lnTo>
                  <a:pt x="3337814" y="241"/>
                </a:lnTo>
                <a:lnTo>
                  <a:pt x="3337814" y="0"/>
                </a:lnTo>
                <a:lnTo>
                  <a:pt x="3322637" y="2921"/>
                </a:lnTo>
                <a:lnTo>
                  <a:pt x="3310178" y="11125"/>
                </a:lnTo>
                <a:lnTo>
                  <a:pt x="3301695" y="23368"/>
                </a:lnTo>
                <a:lnTo>
                  <a:pt x="3298469" y="38417"/>
                </a:lnTo>
                <a:lnTo>
                  <a:pt x="3301365" y="53555"/>
                </a:lnTo>
                <a:lnTo>
                  <a:pt x="3309582" y="65989"/>
                </a:lnTo>
                <a:lnTo>
                  <a:pt x="3321901" y="74422"/>
                </a:lnTo>
                <a:lnTo>
                  <a:pt x="3337077" y="77622"/>
                </a:lnTo>
                <a:lnTo>
                  <a:pt x="3352254" y="74726"/>
                </a:lnTo>
                <a:lnTo>
                  <a:pt x="3364712" y="66548"/>
                </a:lnTo>
                <a:lnTo>
                  <a:pt x="3373196" y="54305"/>
                </a:lnTo>
                <a:lnTo>
                  <a:pt x="3376422" y="39243"/>
                </a:lnTo>
                <a:close/>
              </a:path>
              <a:path w="18108930" h="872490">
                <a:moveTo>
                  <a:pt x="3790302" y="833056"/>
                </a:moveTo>
                <a:lnTo>
                  <a:pt x="3787165" y="818019"/>
                </a:lnTo>
                <a:lnTo>
                  <a:pt x="3778808" y="805789"/>
                </a:lnTo>
                <a:lnTo>
                  <a:pt x="3766489" y="797547"/>
                </a:lnTo>
                <a:lnTo>
                  <a:pt x="3751415" y="794499"/>
                </a:lnTo>
                <a:lnTo>
                  <a:pt x="3751415" y="794308"/>
                </a:lnTo>
                <a:lnTo>
                  <a:pt x="3736238" y="797306"/>
                </a:lnTo>
                <a:lnTo>
                  <a:pt x="3723817" y="805599"/>
                </a:lnTo>
                <a:lnTo>
                  <a:pt x="3715410" y="818019"/>
                </a:lnTo>
                <a:lnTo>
                  <a:pt x="3712349" y="833056"/>
                </a:lnTo>
                <a:lnTo>
                  <a:pt x="3715359" y="848106"/>
                </a:lnTo>
                <a:lnTo>
                  <a:pt x="3723678" y="860463"/>
                </a:lnTo>
                <a:lnTo>
                  <a:pt x="3736162" y="868883"/>
                </a:lnTo>
                <a:lnTo>
                  <a:pt x="3736429" y="868883"/>
                </a:lnTo>
                <a:lnTo>
                  <a:pt x="3751224" y="871893"/>
                </a:lnTo>
                <a:lnTo>
                  <a:pt x="3766401" y="868883"/>
                </a:lnTo>
                <a:lnTo>
                  <a:pt x="3778808" y="860602"/>
                </a:lnTo>
                <a:lnTo>
                  <a:pt x="3787203" y="848283"/>
                </a:lnTo>
                <a:lnTo>
                  <a:pt x="3790302" y="833196"/>
                </a:lnTo>
                <a:lnTo>
                  <a:pt x="3790302" y="833056"/>
                </a:lnTo>
                <a:close/>
              </a:path>
              <a:path w="18108930" h="872490">
                <a:moveTo>
                  <a:pt x="3790302" y="436181"/>
                </a:moveTo>
                <a:lnTo>
                  <a:pt x="3787216" y="421068"/>
                </a:lnTo>
                <a:lnTo>
                  <a:pt x="3778885" y="408787"/>
                </a:lnTo>
                <a:lnTo>
                  <a:pt x="3766540" y="400481"/>
                </a:lnTo>
                <a:lnTo>
                  <a:pt x="3751415" y="397421"/>
                </a:lnTo>
                <a:lnTo>
                  <a:pt x="3735946" y="400481"/>
                </a:lnTo>
                <a:lnTo>
                  <a:pt x="3736149" y="400481"/>
                </a:lnTo>
                <a:lnTo>
                  <a:pt x="3723779" y="408787"/>
                </a:lnTo>
                <a:lnTo>
                  <a:pt x="3715423" y="421068"/>
                </a:lnTo>
                <a:lnTo>
                  <a:pt x="3712349" y="436181"/>
                </a:lnTo>
                <a:lnTo>
                  <a:pt x="3715359" y="451231"/>
                </a:lnTo>
                <a:lnTo>
                  <a:pt x="3723678" y="463575"/>
                </a:lnTo>
                <a:lnTo>
                  <a:pt x="3736162" y="471995"/>
                </a:lnTo>
                <a:lnTo>
                  <a:pt x="3736429" y="471995"/>
                </a:lnTo>
                <a:lnTo>
                  <a:pt x="3751224" y="475005"/>
                </a:lnTo>
                <a:lnTo>
                  <a:pt x="3766401" y="471995"/>
                </a:lnTo>
                <a:lnTo>
                  <a:pt x="3778808" y="463715"/>
                </a:lnTo>
                <a:lnTo>
                  <a:pt x="3787203" y="451408"/>
                </a:lnTo>
                <a:lnTo>
                  <a:pt x="3790302" y="436321"/>
                </a:lnTo>
                <a:lnTo>
                  <a:pt x="3790302" y="436181"/>
                </a:lnTo>
                <a:close/>
              </a:path>
              <a:path w="18108930" h="872490">
                <a:moveTo>
                  <a:pt x="3790302" y="39243"/>
                </a:moveTo>
                <a:lnTo>
                  <a:pt x="3787317" y="24130"/>
                </a:lnTo>
                <a:lnTo>
                  <a:pt x="3779024" y="11747"/>
                </a:lnTo>
                <a:lnTo>
                  <a:pt x="3766680" y="3365"/>
                </a:lnTo>
                <a:lnTo>
                  <a:pt x="3751516" y="241"/>
                </a:lnTo>
                <a:lnTo>
                  <a:pt x="3751415" y="0"/>
                </a:lnTo>
                <a:lnTo>
                  <a:pt x="3736238" y="3048"/>
                </a:lnTo>
                <a:lnTo>
                  <a:pt x="3723817" y="11353"/>
                </a:lnTo>
                <a:lnTo>
                  <a:pt x="3715435" y="23660"/>
                </a:lnTo>
                <a:lnTo>
                  <a:pt x="3712337" y="38747"/>
                </a:lnTo>
                <a:lnTo>
                  <a:pt x="3715359" y="53848"/>
                </a:lnTo>
                <a:lnTo>
                  <a:pt x="3723690" y="66205"/>
                </a:lnTo>
                <a:lnTo>
                  <a:pt x="3736213" y="74650"/>
                </a:lnTo>
                <a:lnTo>
                  <a:pt x="3736581" y="74650"/>
                </a:lnTo>
                <a:lnTo>
                  <a:pt x="3751224" y="77622"/>
                </a:lnTo>
                <a:lnTo>
                  <a:pt x="3766324" y="74650"/>
                </a:lnTo>
                <a:lnTo>
                  <a:pt x="3778707" y="66446"/>
                </a:lnTo>
                <a:lnTo>
                  <a:pt x="3787114" y="54229"/>
                </a:lnTo>
                <a:lnTo>
                  <a:pt x="3790302" y="39243"/>
                </a:lnTo>
                <a:close/>
              </a:path>
              <a:path w="18108930" h="872490">
                <a:moveTo>
                  <a:pt x="4202671" y="833196"/>
                </a:moveTo>
                <a:lnTo>
                  <a:pt x="4199559" y="818083"/>
                </a:lnTo>
                <a:lnTo>
                  <a:pt x="4191216" y="805827"/>
                </a:lnTo>
                <a:lnTo>
                  <a:pt x="4178884" y="797560"/>
                </a:lnTo>
                <a:lnTo>
                  <a:pt x="4163784" y="794499"/>
                </a:lnTo>
                <a:lnTo>
                  <a:pt x="4163784" y="794308"/>
                </a:lnTo>
                <a:lnTo>
                  <a:pt x="4148607" y="797306"/>
                </a:lnTo>
                <a:lnTo>
                  <a:pt x="4136186" y="805599"/>
                </a:lnTo>
                <a:lnTo>
                  <a:pt x="4127804" y="817905"/>
                </a:lnTo>
                <a:lnTo>
                  <a:pt x="4124706" y="832993"/>
                </a:lnTo>
                <a:lnTo>
                  <a:pt x="4127728" y="848106"/>
                </a:lnTo>
                <a:lnTo>
                  <a:pt x="4136047" y="860463"/>
                </a:lnTo>
                <a:lnTo>
                  <a:pt x="4148531" y="868883"/>
                </a:lnTo>
                <a:lnTo>
                  <a:pt x="4148798" y="868883"/>
                </a:lnTo>
                <a:lnTo>
                  <a:pt x="4163593" y="871893"/>
                </a:lnTo>
                <a:lnTo>
                  <a:pt x="4178770" y="868883"/>
                </a:lnTo>
                <a:lnTo>
                  <a:pt x="4191177" y="860602"/>
                </a:lnTo>
                <a:lnTo>
                  <a:pt x="4199572" y="848283"/>
                </a:lnTo>
                <a:lnTo>
                  <a:pt x="4202671" y="833196"/>
                </a:lnTo>
                <a:close/>
              </a:path>
              <a:path w="18108930" h="872490">
                <a:moveTo>
                  <a:pt x="4202671" y="436181"/>
                </a:moveTo>
                <a:lnTo>
                  <a:pt x="4199585" y="421068"/>
                </a:lnTo>
                <a:lnTo>
                  <a:pt x="4191254" y="408787"/>
                </a:lnTo>
                <a:lnTo>
                  <a:pt x="4178909" y="400481"/>
                </a:lnTo>
                <a:lnTo>
                  <a:pt x="4163784" y="397421"/>
                </a:lnTo>
                <a:lnTo>
                  <a:pt x="4148315" y="400481"/>
                </a:lnTo>
                <a:lnTo>
                  <a:pt x="4148518" y="400481"/>
                </a:lnTo>
                <a:lnTo>
                  <a:pt x="4136148" y="408787"/>
                </a:lnTo>
                <a:lnTo>
                  <a:pt x="4127792" y="421068"/>
                </a:lnTo>
                <a:lnTo>
                  <a:pt x="4124718" y="436181"/>
                </a:lnTo>
                <a:lnTo>
                  <a:pt x="4127728" y="451231"/>
                </a:lnTo>
                <a:lnTo>
                  <a:pt x="4136047" y="463575"/>
                </a:lnTo>
                <a:lnTo>
                  <a:pt x="4148531" y="471995"/>
                </a:lnTo>
                <a:lnTo>
                  <a:pt x="4148798" y="471995"/>
                </a:lnTo>
                <a:lnTo>
                  <a:pt x="4163593" y="475005"/>
                </a:lnTo>
                <a:lnTo>
                  <a:pt x="4178770" y="471995"/>
                </a:lnTo>
                <a:lnTo>
                  <a:pt x="4191177" y="463715"/>
                </a:lnTo>
                <a:lnTo>
                  <a:pt x="4199572" y="451408"/>
                </a:lnTo>
                <a:lnTo>
                  <a:pt x="4202671" y="436321"/>
                </a:lnTo>
                <a:lnTo>
                  <a:pt x="4202671" y="436181"/>
                </a:lnTo>
                <a:close/>
              </a:path>
              <a:path w="18108930" h="872490">
                <a:moveTo>
                  <a:pt x="4202671" y="38912"/>
                </a:moveTo>
                <a:lnTo>
                  <a:pt x="4199559" y="23825"/>
                </a:lnTo>
                <a:lnTo>
                  <a:pt x="4191216" y="11582"/>
                </a:lnTo>
                <a:lnTo>
                  <a:pt x="4178884" y="3314"/>
                </a:lnTo>
                <a:lnTo>
                  <a:pt x="4163784" y="241"/>
                </a:lnTo>
                <a:lnTo>
                  <a:pt x="4163784" y="0"/>
                </a:lnTo>
                <a:lnTo>
                  <a:pt x="4148607" y="3048"/>
                </a:lnTo>
                <a:lnTo>
                  <a:pt x="4136186" y="11353"/>
                </a:lnTo>
                <a:lnTo>
                  <a:pt x="4127804" y="23660"/>
                </a:lnTo>
                <a:lnTo>
                  <a:pt x="4124706" y="38747"/>
                </a:lnTo>
                <a:lnTo>
                  <a:pt x="4127728" y="53848"/>
                </a:lnTo>
                <a:lnTo>
                  <a:pt x="4136047" y="66205"/>
                </a:lnTo>
                <a:lnTo>
                  <a:pt x="4148531" y="74625"/>
                </a:lnTo>
                <a:lnTo>
                  <a:pt x="4148798" y="74625"/>
                </a:lnTo>
                <a:lnTo>
                  <a:pt x="4163593" y="77622"/>
                </a:lnTo>
                <a:lnTo>
                  <a:pt x="4178770" y="74625"/>
                </a:lnTo>
                <a:lnTo>
                  <a:pt x="4191177" y="66332"/>
                </a:lnTo>
                <a:lnTo>
                  <a:pt x="4199572" y="54013"/>
                </a:lnTo>
                <a:lnTo>
                  <a:pt x="4202671" y="38912"/>
                </a:lnTo>
                <a:close/>
              </a:path>
              <a:path w="18108930" h="872490">
                <a:moveTo>
                  <a:pt x="4615027" y="833094"/>
                </a:moveTo>
                <a:lnTo>
                  <a:pt x="4611878" y="817994"/>
                </a:lnTo>
                <a:lnTo>
                  <a:pt x="4603521" y="805751"/>
                </a:lnTo>
                <a:lnTo>
                  <a:pt x="4591189" y="797521"/>
                </a:lnTo>
                <a:lnTo>
                  <a:pt x="4576089" y="794499"/>
                </a:lnTo>
                <a:lnTo>
                  <a:pt x="4576089" y="794308"/>
                </a:lnTo>
                <a:lnTo>
                  <a:pt x="4560887" y="797356"/>
                </a:lnTo>
                <a:lnTo>
                  <a:pt x="4548416" y="805751"/>
                </a:lnTo>
                <a:lnTo>
                  <a:pt x="4540135" y="817994"/>
                </a:lnTo>
                <a:lnTo>
                  <a:pt x="4537075" y="833094"/>
                </a:lnTo>
                <a:lnTo>
                  <a:pt x="4540135" y="848194"/>
                </a:lnTo>
                <a:lnTo>
                  <a:pt x="4548479" y="860526"/>
                </a:lnTo>
                <a:lnTo>
                  <a:pt x="4560887" y="868845"/>
                </a:lnTo>
                <a:lnTo>
                  <a:pt x="4576089" y="871893"/>
                </a:lnTo>
                <a:lnTo>
                  <a:pt x="4591240" y="868845"/>
                </a:lnTo>
                <a:lnTo>
                  <a:pt x="4603623" y="860526"/>
                </a:lnTo>
                <a:lnTo>
                  <a:pt x="4611967" y="848194"/>
                </a:lnTo>
                <a:lnTo>
                  <a:pt x="4615027" y="833094"/>
                </a:lnTo>
                <a:close/>
              </a:path>
              <a:path w="18108930" h="872490">
                <a:moveTo>
                  <a:pt x="4615027" y="436219"/>
                </a:moveTo>
                <a:lnTo>
                  <a:pt x="4611967" y="421119"/>
                </a:lnTo>
                <a:lnTo>
                  <a:pt x="4603610" y="408787"/>
                </a:lnTo>
                <a:lnTo>
                  <a:pt x="4591228" y="400469"/>
                </a:lnTo>
                <a:lnTo>
                  <a:pt x="4576089" y="397421"/>
                </a:lnTo>
                <a:lnTo>
                  <a:pt x="4560887" y="400469"/>
                </a:lnTo>
                <a:lnTo>
                  <a:pt x="4548479" y="408787"/>
                </a:lnTo>
                <a:lnTo>
                  <a:pt x="4540135" y="421119"/>
                </a:lnTo>
                <a:lnTo>
                  <a:pt x="4537075" y="436219"/>
                </a:lnTo>
                <a:lnTo>
                  <a:pt x="4540135" y="451319"/>
                </a:lnTo>
                <a:lnTo>
                  <a:pt x="4548479" y="463651"/>
                </a:lnTo>
                <a:lnTo>
                  <a:pt x="4560887" y="471957"/>
                </a:lnTo>
                <a:lnTo>
                  <a:pt x="4576089" y="475005"/>
                </a:lnTo>
                <a:lnTo>
                  <a:pt x="4591240" y="471957"/>
                </a:lnTo>
                <a:lnTo>
                  <a:pt x="4603623" y="463651"/>
                </a:lnTo>
                <a:lnTo>
                  <a:pt x="4611967" y="451319"/>
                </a:lnTo>
                <a:lnTo>
                  <a:pt x="4615027" y="436219"/>
                </a:lnTo>
                <a:close/>
              </a:path>
              <a:path w="18108930" h="872490">
                <a:moveTo>
                  <a:pt x="4615027" y="39243"/>
                </a:moveTo>
                <a:lnTo>
                  <a:pt x="4612056" y="24130"/>
                </a:lnTo>
                <a:lnTo>
                  <a:pt x="4603762" y="11747"/>
                </a:lnTo>
                <a:lnTo>
                  <a:pt x="4591405" y="3365"/>
                </a:lnTo>
                <a:lnTo>
                  <a:pt x="4576254" y="241"/>
                </a:lnTo>
                <a:lnTo>
                  <a:pt x="4576089" y="241"/>
                </a:lnTo>
                <a:lnTo>
                  <a:pt x="4576089" y="0"/>
                </a:lnTo>
                <a:lnTo>
                  <a:pt x="4560887" y="3086"/>
                </a:lnTo>
                <a:lnTo>
                  <a:pt x="4548479" y="11417"/>
                </a:lnTo>
                <a:lnTo>
                  <a:pt x="4540135" y="23749"/>
                </a:lnTo>
                <a:lnTo>
                  <a:pt x="4537075" y="38823"/>
                </a:lnTo>
                <a:lnTo>
                  <a:pt x="4540135" y="53936"/>
                </a:lnTo>
                <a:lnTo>
                  <a:pt x="4548479" y="66268"/>
                </a:lnTo>
                <a:lnTo>
                  <a:pt x="4560938" y="74625"/>
                </a:lnTo>
                <a:lnTo>
                  <a:pt x="4561065" y="74625"/>
                </a:lnTo>
                <a:lnTo>
                  <a:pt x="4576089" y="77622"/>
                </a:lnTo>
                <a:lnTo>
                  <a:pt x="4591151" y="74625"/>
                </a:lnTo>
                <a:lnTo>
                  <a:pt x="4603496" y="66408"/>
                </a:lnTo>
                <a:lnTo>
                  <a:pt x="4611865" y="54203"/>
                </a:lnTo>
                <a:lnTo>
                  <a:pt x="4615027" y="39243"/>
                </a:lnTo>
                <a:close/>
              </a:path>
              <a:path w="18108930" h="872490">
                <a:moveTo>
                  <a:pt x="5027384" y="833094"/>
                </a:moveTo>
                <a:lnTo>
                  <a:pt x="5024298" y="818108"/>
                </a:lnTo>
                <a:lnTo>
                  <a:pt x="5016004" y="805865"/>
                </a:lnTo>
                <a:lnTo>
                  <a:pt x="5003698" y="797585"/>
                </a:lnTo>
                <a:lnTo>
                  <a:pt x="4988611" y="794499"/>
                </a:lnTo>
                <a:lnTo>
                  <a:pt x="4988445" y="794308"/>
                </a:lnTo>
                <a:lnTo>
                  <a:pt x="4973244" y="797356"/>
                </a:lnTo>
                <a:lnTo>
                  <a:pt x="4960848" y="805662"/>
                </a:lnTo>
                <a:lnTo>
                  <a:pt x="4952466" y="818108"/>
                </a:lnTo>
                <a:lnTo>
                  <a:pt x="4949431" y="833094"/>
                </a:lnTo>
                <a:lnTo>
                  <a:pt x="4952492" y="848194"/>
                </a:lnTo>
                <a:lnTo>
                  <a:pt x="4960848" y="860526"/>
                </a:lnTo>
                <a:lnTo>
                  <a:pt x="4973244" y="868845"/>
                </a:lnTo>
                <a:lnTo>
                  <a:pt x="4988445" y="871893"/>
                </a:lnTo>
                <a:lnTo>
                  <a:pt x="5003609" y="868845"/>
                </a:lnTo>
                <a:lnTo>
                  <a:pt x="5015979" y="860526"/>
                </a:lnTo>
                <a:lnTo>
                  <a:pt x="5024323" y="848194"/>
                </a:lnTo>
                <a:lnTo>
                  <a:pt x="5027384" y="833094"/>
                </a:lnTo>
                <a:close/>
              </a:path>
              <a:path w="18108930" h="872490">
                <a:moveTo>
                  <a:pt x="5027384" y="436219"/>
                </a:moveTo>
                <a:lnTo>
                  <a:pt x="5024348" y="421119"/>
                </a:lnTo>
                <a:lnTo>
                  <a:pt x="5016030" y="408813"/>
                </a:lnTo>
                <a:lnTo>
                  <a:pt x="5003711" y="400519"/>
                </a:lnTo>
                <a:lnTo>
                  <a:pt x="4988611" y="397421"/>
                </a:lnTo>
                <a:lnTo>
                  <a:pt x="4988445" y="397421"/>
                </a:lnTo>
                <a:lnTo>
                  <a:pt x="4973015" y="400519"/>
                </a:lnTo>
                <a:lnTo>
                  <a:pt x="4973180" y="400519"/>
                </a:lnTo>
                <a:lnTo>
                  <a:pt x="4960823" y="408813"/>
                </a:lnTo>
                <a:lnTo>
                  <a:pt x="4952492" y="421119"/>
                </a:lnTo>
                <a:lnTo>
                  <a:pt x="4949431" y="436219"/>
                </a:lnTo>
                <a:lnTo>
                  <a:pt x="4952492" y="451319"/>
                </a:lnTo>
                <a:lnTo>
                  <a:pt x="4960848" y="463651"/>
                </a:lnTo>
                <a:lnTo>
                  <a:pt x="4973244" y="471957"/>
                </a:lnTo>
                <a:lnTo>
                  <a:pt x="4988445" y="475005"/>
                </a:lnTo>
                <a:lnTo>
                  <a:pt x="5003609" y="471957"/>
                </a:lnTo>
                <a:lnTo>
                  <a:pt x="5015979" y="463651"/>
                </a:lnTo>
                <a:lnTo>
                  <a:pt x="5024323" y="451319"/>
                </a:lnTo>
                <a:lnTo>
                  <a:pt x="5027384" y="436219"/>
                </a:lnTo>
                <a:close/>
              </a:path>
              <a:path w="18108930" h="872490">
                <a:moveTo>
                  <a:pt x="5027384" y="38823"/>
                </a:moveTo>
                <a:lnTo>
                  <a:pt x="5024298" y="23850"/>
                </a:lnTo>
                <a:lnTo>
                  <a:pt x="5016004" y="11607"/>
                </a:lnTo>
                <a:lnTo>
                  <a:pt x="5003698" y="3327"/>
                </a:lnTo>
                <a:lnTo>
                  <a:pt x="4988611" y="241"/>
                </a:lnTo>
                <a:lnTo>
                  <a:pt x="4988445" y="0"/>
                </a:lnTo>
                <a:lnTo>
                  <a:pt x="4973244" y="3060"/>
                </a:lnTo>
                <a:lnTo>
                  <a:pt x="4960848" y="11391"/>
                </a:lnTo>
                <a:lnTo>
                  <a:pt x="4952466" y="23850"/>
                </a:lnTo>
                <a:lnTo>
                  <a:pt x="4949431" y="38823"/>
                </a:lnTo>
                <a:lnTo>
                  <a:pt x="4952492" y="53936"/>
                </a:lnTo>
                <a:lnTo>
                  <a:pt x="4960848" y="66268"/>
                </a:lnTo>
                <a:lnTo>
                  <a:pt x="4973244" y="74574"/>
                </a:lnTo>
                <a:lnTo>
                  <a:pt x="4988445" y="77622"/>
                </a:lnTo>
                <a:lnTo>
                  <a:pt x="5003609" y="74574"/>
                </a:lnTo>
                <a:lnTo>
                  <a:pt x="5015979" y="66268"/>
                </a:lnTo>
                <a:lnTo>
                  <a:pt x="5024323" y="53936"/>
                </a:lnTo>
                <a:lnTo>
                  <a:pt x="5027384" y="38823"/>
                </a:lnTo>
                <a:close/>
              </a:path>
              <a:path w="18108930" h="872490">
                <a:moveTo>
                  <a:pt x="5439740" y="833094"/>
                </a:moveTo>
                <a:lnTo>
                  <a:pt x="5436641" y="818057"/>
                </a:lnTo>
                <a:lnTo>
                  <a:pt x="5428272" y="805789"/>
                </a:lnTo>
                <a:lnTo>
                  <a:pt x="5415915" y="797534"/>
                </a:lnTo>
                <a:lnTo>
                  <a:pt x="5400802" y="794499"/>
                </a:lnTo>
                <a:lnTo>
                  <a:pt x="5400802" y="794308"/>
                </a:lnTo>
                <a:lnTo>
                  <a:pt x="5385638" y="797356"/>
                </a:lnTo>
                <a:lnTo>
                  <a:pt x="5373230" y="805662"/>
                </a:lnTo>
                <a:lnTo>
                  <a:pt x="5364848" y="818057"/>
                </a:lnTo>
                <a:lnTo>
                  <a:pt x="5361787" y="833094"/>
                </a:lnTo>
                <a:lnTo>
                  <a:pt x="5364861" y="848194"/>
                </a:lnTo>
                <a:lnTo>
                  <a:pt x="5373230" y="860526"/>
                </a:lnTo>
                <a:lnTo>
                  <a:pt x="5385638" y="868845"/>
                </a:lnTo>
                <a:lnTo>
                  <a:pt x="5400802" y="871893"/>
                </a:lnTo>
                <a:lnTo>
                  <a:pt x="5415966" y="868845"/>
                </a:lnTo>
                <a:lnTo>
                  <a:pt x="5428335" y="860526"/>
                </a:lnTo>
                <a:lnTo>
                  <a:pt x="5436679" y="848194"/>
                </a:lnTo>
                <a:lnTo>
                  <a:pt x="5439740" y="833094"/>
                </a:lnTo>
                <a:close/>
              </a:path>
              <a:path w="18108930" h="872490">
                <a:moveTo>
                  <a:pt x="5439740" y="436219"/>
                </a:moveTo>
                <a:lnTo>
                  <a:pt x="5436692" y="421119"/>
                </a:lnTo>
                <a:lnTo>
                  <a:pt x="5428361" y="408787"/>
                </a:lnTo>
                <a:lnTo>
                  <a:pt x="5415978" y="400469"/>
                </a:lnTo>
                <a:lnTo>
                  <a:pt x="5400802" y="397421"/>
                </a:lnTo>
                <a:lnTo>
                  <a:pt x="5385638" y="400469"/>
                </a:lnTo>
                <a:lnTo>
                  <a:pt x="5373230" y="408787"/>
                </a:lnTo>
                <a:lnTo>
                  <a:pt x="5364861" y="421119"/>
                </a:lnTo>
                <a:lnTo>
                  <a:pt x="5361787" y="436219"/>
                </a:lnTo>
                <a:lnTo>
                  <a:pt x="5364861" y="451319"/>
                </a:lnTo>
                <a:lnTo>
                  <a:pt x="5373230" y="463651"/>
                </a:lnTo>
                <a:lnTo>
                  <a:pt x="5385638" y="471957"/>
                </a:lnTo>
                <a:lnTo>
                  <a:pt x="5400802" y="475005"/>
                </a:lnTo>
                <a:lnTo>
                  <a:pt x="5415966" y="471957"/>
                </a:lnTo>
                <a:lnTo>
                  <a:pt x="5428335" y="463651"/>
                </a:lnTo>
                <a:lnTo>
                  <a:pt x="5436679" y="451319"/>
                </a:lnTo>
                <a:lnTo>
                  <a:pt x="5439740" y="436219"/>
                </a:lnTo>
                <a:close/>
              </a:path>
              <a:path w="18108930" h="872490">
                <a:moveTo>
                  <a:pt x="5439740" y="38823"/>
                </a:moveTo>
                <a:lnTo>
                  <a:pt x="5436641" y="23812"/>
                </a:lnTo>
                <a:lnTo>
                  <a:pt x="5428272" y="11544"/>
                </a:lnTo>
                <a:lnTo>
                  <a:pt x="5415915" y="3276"/>
                </a:lnTo>
                <a:lnTo>
                  <a:pt x="5400802" y="241"/>
                </a:lnTo>
                <a:lnTo>
                  <a:pt x="5400802" y="0"/>
                </a:lnTo>
                <a:lnTo>
                  <a:pt x="5385638" y="3060"/>
                </a:lnTo>
                <a:lnTo>
                  <a:pt x="5373230" y="11391"/>
                </a:lnTo>
                <a:lnTo>
                  <a:pt x="5364848" y="23812"/>
                </a:lnTo>
                <a:lnTo>
                  <a:pt x="5361787" y="38823"/>
                </a:lnTo>
                <a:lnTo>
                  <a:pt x="5364861" y="53936"/>
                </a:lnTo>
                <a:lnTo>
                  <a:pt x="5373230" y="66268"/>
                </a:lnTo>
                <a:lnTo>
                  <a:pt x="5385638" y="74574"/>
                </a:lnTo>
                <a:lnTo>
                  <a:pt x="5400802" y="77622"/>
                </a:lnTo>
                <a:lnTo>
                  <a:pt x="5415966" y="74574"/>
                </a:lnTo>
                <a:lnTo>
                  <a:pt x="5428335" y="66268"/>
                </a:lnTo>
                <a:lnTo>
                  <a:pt x="5436679" y="53936"/>
                </a:lnTo>
                <a:lnTo>
                  <a:pt x="5439740" y="38823"/>
                </a:lnTo>
                <a:close/>
              </a:path>
              <a:path w="18108930" h="872490">
                <a:moveTo>
                  <a:pt x="5852020" y="833196"/>
                </a:moveTo>
                <a:lnTo>
                  <a:pt x="5848921" y="818083"/>
                </a:lnTo>
                <a:lnTo>
                  <a:pt x="5840590" y="805827"/>
                </a:lnTo>
                <a:lnTo>
                  <a:pt x="5828258" y="797560"/>
                </a:lnTo>
                <a:lnTo>
                  <a:pt x="5813171" y="794499"/>
                </a:lnTo>
                <a:lnTo>
                  <a:pt x="5813171" y="794308"/>
                </a:lnTo>
                <a:lnTo>
                  <a:pt x="5797994" y="797306"/>
                </a:lnTo>
                <a:lnTo>
                  <a:pt x="5785586" y="805599"/>
                </a:lnTo>
                <a:lnTo>
                  <a:pt x="5777192" y="817905"/>
                </a:lnTo>
                <a:lnTo>
                  <a:pt x="5774067" y="832993"/>
                </a:lnTo>
                <a:lnTo>
                  <a:pt x="5777115" y="848106"/>
                </a:lnTo>
                <a:lnTo>
                  <a:pt x="5785434" y="860463"/>
                </a:lnTo>
                <a:lnTo>
                  <a:pt x="5797931" y="868883"/>
                </a:lnTo>
                <a:lnTo>
                  <a:pt x="5798197" y="868883"/>
                </a:lnTo>
                <a:lnTo>
                  <a:pt x="5813006" y="871893"/>
                </a:lnTo>
                <a:lnTo>
                  <a:pt x="5828169" y="868883"/>
                </a:lnTo>
                <a:lnTo>
                  <a:pt x="5840577" y="860602"/>
                </a:lnTo>
                <a:lnTo>
                  <a:pt x="5848947" y="848283"/>
                </a:lnTo>
                <a:lnTo>
                  <a:pt x="5852020" y="833196"/>
                </a:lnTo>
                <a:close/>
              </a:path>
              <a:path w="18108930" h="872490">
                <a:moveTo>
                  <a:pt x="5852020" y="436181"/>
                </a:moveTo>
                <a:lnTo>
                  <a:pt x="5848959" y="421068"/>
                </a:lnTo>
                <a:lnTo>
                  <a:pt x="5840628" y="408787"/>
                </a:lnTo>
                <a:lnTo>
                  <a:pt x="5828271" y="400481"/>
                </a:lnTo>
                <a:lnTo>
                  <a:pt x="5813171" y="397421"/>
                </a:lnTo>
                <a:lnTo>
                  <a:pt x="5797715" y="400481"/>
                </a:lnTo>
                <a:lnTo>
                  <a:pt x="5797918" y="400481"/>
                </a:lnTo>
                <a:lnTo>
                  <a:pt x="5785536" y="408787"/>
                </a:lnTo>
                <a:lnTo>
                  <a:pt x="5777179" y="421068"/>
                </a:lnTo>
                <a:lnTo>
                  <a:pt x="5774080" y="436181"/>
                </a:lnTo>
                <a:lnTo>
                  <a:pt x="5777115" y="451231"/>
                </a:lnTo>
                <a:lnTo>
                  <a:pt x="5785434" y="463575"/>
                </a:lnTo>
                <a:lnTo>
                  <a:pt x="5797931" y="471995"/>
                </a:lnTo>
                <a:lnTo>
                  <a:pt x="5798185" y="471995"/>
                </a:lnTo>
                <a:lnTo>
                  <a:pt x="5813006" y="475005"/>
                </a:lnTo>
                <a:lnTo>
                  <a:pt x="5828169" y="471995"/>
                </a:lnTo>
                <a:lnTo>
                  <a:pt x="5840577" y="463715"/>
                </a:lnTo>
                <a:lnTo>
                  <a:pt x="5848947" y="451408"/>
                </a:lnTo>
                <a:lnTo>
                  <a:pt x="5852020" y="436321"/>
                </a:lnTo>
                <a:lnTo>
                  <a:pt x="5852020" y="436181"/>
                </a:lnTo>
                <a:close/>
              </a:path>
              <a:path w="18108930" h="872490">
                <a:moveTo>
                  <a:pt x="5852020" y="38912"/>
                </a:moveTo>
                <a:lnTo>
                  <a:pt x="5848921" y="23825"/>
                </a:lnTo>
                <a:lnTo>
                  <a:pt x="5840590" y="11582"/>
                </a:lnTo>
                <a:lnTo>
                  <a:pt x="5828258" y="3314"/>
                </a:lnTo>
                <a:lnTo>
                  <a:pt x="5813171" y="241"/>
                </a:lnTo>
                <a:lnTo>
                  <a:pt x="5813171" y="0"/>
                </a:lnTo>
                <a:lnTo>
                  <a:pt x="5797994" y="3048"/>
                </a:lnTo>
                <a:lnTo>
                  <a:pt x="5785586" y="11353"/>
                </a:lnTo>
                <a:lnTo>
                  <a:pt x="5777192" y="23660"/>
                </a:lnTo>
                <a:lnTo>
                  <a:pt x="5774067" y="38747"/>
                </a:lnTo>
                <a:lnTo>
                  <a:pt x="5777115" y="53848"/>
                </a:lnTo>
                <a:lnTo>
                  <a:pt x="5785434" y="66205"/>
                </a:lnTo>
                <a:lnTo>
                  <a:pt x="5797918" y="74625"/>
                </a:lnTo>
                <a:lnTo>
                  <a:pt x="5798185" y="74625"/>
                </a:lnTo>
                <a:lnTo>
                  <a:pt x="5813006" y="77622"/>
                </a:lnTo>
                <a:lnTo>
                  <a:pt x="5828169" y="74625"/>
                </a:lnTo>
                <a:lnTo>
                  <a:pt x="5840577" y="66332"/>
                </a:lnTo>
                <a:lnTo>
                  <a:pt x="5848947" y="54013"/>
                </a:lnTo>
                <a:lnTo>
                  <a:pt x="5852020" y="38912"/>
                </a:lnTo>
                <a:close/>
              </a:path>
              <a:path w="18108930" h="872490">
                <a:moveTo>
                  <a:pt x="6264795" y="832993"/>
                </a:moveTo>
                <a:lnTo>
                  <a:pt x="6261684" y="818273"/>
                </a:lnTo>
                <a:lnTo>
                  <a:pt x="6261620" y="817918"/>
                </a:lnTo>
                <a:lnTo>
                  <a:pt x="6253162" y="805649"/>
                </a:lnTo>
                <a:lnTo>
                  <a:pt x="6240767" y="797471"/>
                </a:lnTo>
                <a:lnTo>
                  <a:pt x="6225527" y="794499"/>
                </a:lnTo>
                <a:lnTo>
                  <a:pt x="6225527" y="794308"/>
                </a:lnTo>
                <a:lnTo>
                  <a:pt x="6189789" y="818273"/>
                </a:lnTo>
                <a:lnTo>
                  <a:pt x="6186843" y="833386"/>
                </a:lnTo>
                <a:lnTo>
                  <a:pt x="6189942" y="848055"/>
                </a:lnTo>
                <a:lnTo>
                  <a:pt x="6190018" y="848474"/>
                </a:lnTo>
                <a:lnTo>
                  <a:pt x="6198476" y="860742"/>
                </a:lnTo>
                <a:lnTo>
                  <a:pt x="6210922" y="868959"/>
                </a:lnTo>
                <a:lnTo>
                  <a:pt x="6226111" y="871893"/>
                </a:lnTo>
                <a:lnTo>
                  <a:pt x="6241237" y="868743"/>
                </a:lnTo>
                <a:lnTo>
                  <a:pt x="6253543" y="860386"/>
                </a:lnTo>
                <a:lnTo>
                  <a:pt x="6261811" y="848055"/>
                </a:lnTo>
                <a:lnTo>
                  <a:pt x="6264719" y="833386"/>
                </a:lnTo>
                <a:lnTo>
                  <a:pt x="6264795" y="832993"/>
                </a:lnTo>
                <a:close/>
              </a:path>
              <a:path w="18108930" h="872490">
                <a:moveTo>
                  <a:pt x="6264795" y="436118"/>
                </a:moveTo>
                <a:lnTo>
                  <a:pt x="6240907" y="400431"/>
                </a:lnTo>
                <a:lnTo>
                  <a:pt x="6225692" y="397421"/>
                </a:lnTo>
                <a:lnTo>
                  <a:pt x="6225527" y="397421"/>
                </a:lnTo>
                <a:lnTo>
                  <a:pt x="6189789" y="421386"/>
                </a:lnTo>
                <a:lnTo>
                  <a:pt x="6186843" y="436511"/>
                </a:lnTo>
                <a:lnTo>
                  <a:pt x="6189942" y="451180"/>
                </a:lnTo>
                <a:lnTo>
                  <a:pt x="6190018" y="451586"/>
                </a:lnTo>
                <a:lnTo>
                  <a:pt x="6198476" y="463854"/>
                </a:lnTo>
                <a:lnTo>
                  <a:pt x="6210922" y="472071"/>
                </a:lnTo>
                <a:lnTo>
                  <a:pt x="6226111" y="475005"/>
                </a:lnTo>
                <a:lnTo>
                  <a:pt x="6241237" y="471855"/>
                </a:lnTo>
                <a:lnTo>
                  <a:pt x="6253543" y="463499"/>
                </a:lnTo>
                <a:lnTo>
                  <a:pt x="6261811" y="451180"/>
                </a:lnTo>
                <a:lnTo>
                  <a:pt x="6264719" y="436511"/>
                </a:lnTo>
                <a:lnTo>
                  <a:pt x="6264795" y="436118"/>
                </a:lnTo>
                <a:close/>
              </a:path>
              <a:path w="18108930" h="872490">
                <a:moveTo>
                  <a:pt x="6264795" y="39243"/>
                </a:moveTo>
                <a:lnTo>
                  <a:pt x="6261836" y="24130"/>
                </a:lnTo>
                <a:lnTo>
                  <a:pt x="6253531" y="11747"/>
                </a:lnTo>
                <a:lnTo>
                  <a:pt x="6241173" y="3365"/>
                </a:lnTo>
                <a:lnTo>
                  <a:pt x="6226022" y="241"/>
                </a:lnTo>
                <a:lnTo>
                  <a:pt x="6225527" y="241"/>
                </a:lnTo>
                <a:lnTo>
                  <a:pt x="6225527" y="0"/>
                </a:lnTo>
                <a:lnTo>
                  <a:pt x="6210389" y="3200"/>
                </a:lnTo>
                <a:lnTo>
                  <a:pt x="6198057" y="11620"/>
                </a:lnTo>
                <a:lnTo>
                  <a:pt x="6189764" y="24130"/>
                </a:lnTo>
                <a:lnTo>
                  <a:pt x="6186856" y="39243"/>
                </a:lnTo>
                <a:lnTo>
                  <a:pt x="6190018" y="54216"/>
                </a:lnTo>
                <a:lnTo>
                  <a:pt x="6198349" y="66306"/>
                </a:lnTo>
                <a:lnTo>
                  <a:pt x="6198476" y="66484"/>
                </a:lnTo>
                <a:lnTo>
                  <a:pt x="6210922" y="74701"/>
                </a:lnTo>
                <a:lnTo>
                  <a:pt x="6226111" y="77622"/>
                </a:lnTo>
                <a:lnTo>
                  <a:pt x="6241097" y="74536"/>
                </a:lnTo>
                <a:lnTo>
                  <a:pt x="6253365" y="66306"/>
                </a:lnTo>
                <a:lnTo>
                  <a:pt x="6261608" y="54216"/>
                </a:lnTo>
                <a:lnTo>
                  <a:pt x="6264795" y="39243"/>
                </a:lnTo>
                <a:close/>
              </a:path>
              <a:path w="18108930" h="872490">
                <a:moveTo>
                  <a:pt x="6676822" y="833094"/>
                </a:moveTo>
                <a:lnTo>
                  <a:pt x="6673672" y="818057"/>
                </a:lnTo>
                <a:lnTo>
                  <a:pt x="6665290" y="805789"/>
                </a:lnTo>
                <a:lnTo>
                  <a:pt x="6652920" y="797534"/>
                </a:lnTo>
                <a:lnTo>
                  <a:pt x="6637807" y="794499"/>
                </a:lnTo>
                <a:lnTo>
                  <a:pt x="6637807" y="794308"/>
                </a:lnTo>
                <a:lnTo>
                  <a:pt x="6622631" y="797356"/>
                </a:lnTo>
                <a:lnTo>
                  <a:pt x="6610236" y="805662"/>
                </a:lnTo>
                <a:lnTo>
                  <a:pt x="6601841" y="818057"/>
                </a:lnTo>
                <a:lnTo>
                  <a:pt x="6598780" y="833094"/>
                </a:lnTo>
                <a:lnTo>
                  <a:pt x="6601854" y="848194"/>
                </a:lnTo>
                <a:lnTo>
                  <a:pt x="6610236" y="860526"/>
                </a:lnTo>
                <a:lnTo>
                  <a:pt x="6622631" y="868845"/>
                </a:lnTo>
                <a:lnTo>
                  <a:pt x="6637807" y="871893"/>
                </a:lnTo>
                <a:lnTo>
                  <a:pt x="6652971" y="868845"/>
                </a:lnTo>
                <a:lnTo>
                  <a:pt x="6665379" y="860526"/>
                </a:lnTo>
                <a:lnTo>
                  <a:pt x="6673748" y="848194"/>
                </a:lnTo>
                <a:lnTo>
                  <a:pt x="6676822" y="833094"/>
                </a:lnTo>
                <a:close/>
              </a:path>
              <a:path w="18108930" h="872490">
                <a:moveTo>
                  <a:pt x="6676822" y="436219"/>
                </a:moveTo>
                <a:lnTo>
                  <a:pt x="6673736" y="421119"/>
                </a:lnTo>
                <a:lnTo>
                  <a:pt x="6665366" y="408787"/>
                </a:lnTo>
                <a:lnTo>
                  <a:pt x="6652971" y="400469"/>
                </a:lnTo>
                <a:lnTo>
                  <a:pt x="6637807" y="397421"/>
                </a:lnTo>
                <a:lnTo>
                  <a:pt x="6622631" y="400469"/>
                </a:lnTo>
                <a:lnTo>
                  <a:pt x="6610236" y="408787"/>
                </a:lnTo>
                <a:lnTo>
                  <a:pt x="6601854" y="421119"/>
                </a:lnTo>
                <a:lnTo>
                  <a:pt x="6598780" y="436219"/>
                </a:lnTo>
                <a:lnTo>
                  <a:pt x="6601854" y="451319"/>
                </a:lnTo>
                <a:lnTo>
                  <a:pt x="6610236" y="463651"/>
                </a:lnTo>
                <a:lnTo>
                  <a:pt x="6622631" y="471957"/>
                </a:lnTo>
                <a:lnTo>
                  <a:pt x="6637807" y="475005"/>
                </a:lnTo>
                <a:lnTo>
                  <a:pt x="6652971" y="471957"/>
                </a:lnTo>
                <a:lnTo>
                  <a:pt x="6665379" y="463651"/>
                </a:lnTo>
                <a:lnTo>
                  <a:pt x="6673748" y="451319"/>
                </a:lnTo>
                <a:lnTo>
                  <a:pt x="6676822" y="436219"/>
                </a:lnTo>
                <a:close/>
              </a:path>
              <a:path w="18108930" h="872490">
                <a:moveTo>
                  <a:pt x="6676822" y="38823"/>
                </a:moveTo>
                <a:lnTo>
                  <a:pt x="6673672" y="23812"/>
                </a:lnTo>
                <a:lnTo>
                  <a:pt x="6665290" y="11544"/>
                </a:lnTo>
                <a:lnTo>
                  <a:pt x="6652920" y="3276"/>
                </a:lnTo>
                <a:lnTo>
                  <a:pt x="6637807" y="241"/>
                </a:lnTo>
                <a:lnTo>
                  <a:pt x="6637807" y="0"/>
                </a:lnTo>
                <a:lnTo>
                  <a:pt x="6622631" y="3060"/>
                </a:lnTo>
                <a:lnTo>
                  <a:pt x="6610236" y="11391"/>
                </a:lnTo>
                <a:lnTo>
                  <a:pt x="6601841" y="23812"/>
                </a:lnTo>
                <a:lnTo>
                  <a:pt x="6598780" y="38823"/>
                </a:lnTo>
                <a:lnTo>
                  <a:pt x="6601854" y="53936"/>
                </a:lnTo>
                <a:lnTo>
                  <a:pt x="6610236" y="66268"/>
                </a:lnTo>
                <a:lnTo>
                  <a:pt x="6622631" y="74574"/>
                </a:lnTo>
                <a:lnTo>
                  <a:pt x="6637807" y="77622"/>
                </a:lnTo>
                <a:lnTo>
                  <a:pt x="6652971" y="74574"/>
                </a:lnTo>
                <a:lnTo>
                  <a:pt x="6665379" y="66268"/>
                </a:lnTo>
                <a:lnTo>
                  <a:pt x="6673748" y="53936"/>
                </a:lnTo>
                <a:lnTo>
                  <a:pt x="6676822" y="38823"/>
                </a:lnTo>
                <a:close/>
              </a:path>
              <a:path w="18108930" h="872490">
                <a:moveTo>
                  <a:pt x="7089178" y="38823"/>
                </a:moveTo>
                <a:lnTo>
                  <a:pt x="7086028" y="23812"/>
                </a:lnTo>
                <a:lnTo>
                  <a:pt x="7077646" y="11544"/>
                </a:lnTo>
                <a:lnTo>
                  <a:pt x="7065277" y="3276"/>
                </a:lnTo>
                <a:lnTo>
                  <a:pt x="7050164" y="241"/>
                </a:lnTo>
                <a:lnTo>
                  <a:pt x="7050164" y="0"/>
                </a:lnTo>
                <a:lnTo>
                  <a:pt x="7035012" y="3060"/>
                </a:lnTo>
                <a:lnTo>
                  <a:pt x="7022630" y="11391"/>
                </a:lnTo>
                <a:lnTo>
                  <a:pt x="7014273" y="23812"/>
                </a:lnTo>
                <a:lnTo>
                  <a:pt x="7011225" y="38823"/>
                </a:lnTo>
                <a:lnTo>
                  <a:pt x="7014286" y="53936"/>
                </a:lnTo>
                <a:lnTo>
                  <a:pt x="7022630" y="66268"/>
                </a:lnTo>
                <a:lnTo>
                  <a:pt x="7035012" y="74574"/>
                </a:lnTo>
                <a:lnTo>
                  <a:pt x="7050164" y="77622"/>
                </a:lnTo>
                <a:lnTo>
                  <a:pt x="7065327" y="74574"/>
                </a:lnTo>
                <a:lnTo>
                  <a:pt x="7077735" y="66268"/>
                </a:lnTo>
                <a:lnTo>
                  <a:pt x="7086117" y="53936"/>
                </a:lnTo>
                <a:lnTo>
                  <a:pt x="7089178" y="38823"/>
                </a:lnTo>
                <a:close/>
              </a:path>
              <a:path w="18108930" h="872490">
                <a:moveTo>
                  <a:pt x="7089191" y="833094"/>
                </a:moveTo>
                <a:lnTo>
                  <a:pt x="7086028" y="818057"/>
                </a:lnTo>
                <a:lnTo>
                  <a:pt x="7077646" y="805789"/>
                </a:lnTo>
                <a:lnTo>
                  <a:pt x="7065277" y="797534"/>
                </a:lnTo>
                <a:lnTo>
                  <a:pt x="7050164" y="794499"/>
                </a:lnTo>
                <a:lnTo>
                  <a:pt x="7050164" y="794308"/>
                </a:lnTo>
                <a:lnTo>
                  <a:pt x="7035012" y="797356"/>
                </a:lnTo>
                <a:lnTo>
                  <a:pt x="7022630" y="805662"/>
                </a:lnTo>
                <a:lnTo>
                  <a:pt x="7014273" y="818057"/>
                </a:lnTo>
                <a:lnTo>
                  <a:pt x="7011225" y="833094"/>
                </a:lnTo>
                <a:lnTo>
                  <a:pt x="7014286" y="848194"/>
                </a:lnTo>
                <a:lnTo>
                  <a:pt x="7022630" y="860526"/>
                </a:lnTo>
                <a:lnTo>
                  <a:pt x="7035012" y="868845"/>
                </a:lnTo>
                <a:lnTo>
                  <a:pt x="7050164" y="871893"/>
                </a:lnTo>
                <a:lnTo>
                  <a:pt x="7065327" y="868845"/>
                </a:lnTo>
                <a:lnTo>
                  <a:pt x="7077735" y="860526"/>
                </a:lnTo>
                <a:lnTo>
                  <a:pt x="7086117" y="848194"/>
                </a:lnTo>
                <a:lnTo>
                  <a:pt x="7089191" y="833094"/>
                </a:lnTo>
                <a:close/>
              </a:path>
              <a:path w="18108930" h="872490">
                <a:moveTo>
                  <a:pt x="7089191" y="436219"/>
                </a:moveTo>
                <a:lnTo>
                  <a:pt x="7086092" y="421119"/>
                </a:lnTo>
                <a:lnTo>
                  <a:pt x="7077735" y="408787"/>
                </a:lnTo>
                <a:lnTo>
                  <a:pt x="7065340" y="400469"/>
                </a:lnTo>
                <a:lnTo>
                  <a:pt x="7050164" y="397421"/>
                </a:lnTo>
                <a:lnTo>
                  <a:pt x="7035012" y="400469"/>
                </a:lnTo>
                <a:lnTo>
                  <a:pt x="7022630" y="408787"/>
                </a:lnTo>
                <a:lnTo>
                  <a:pt x="7014286" y="421119"/>
                </a:lnTo>
                <a:lnTo>
                  <a:pt x="7011225" y="436219"/>
                </a:lnTo>
                <a:lnTo>
                  <a:pt x="7014286" y="451319"/>
                </a:lnTo>
                <a:lnTo>
                  <a:pt x="7022630" y="463651"/>
                </a:lnTo>
                <a:lnTo>
                  <a:pt x="7035012" y="471957"/>
                </a:lnTo>
                <a:lnTo>
                  <a:pt x="7050164" y="475005"/>
                </a:lnTo>
                <a:lnTo>
                  <a:pt x="7065327" y="471957"/>
                </a:lnTo>
                <a:lnTo>
                  <a:pt x="7077735" y="463651"/>
                </a:lnTo>
                <a:lnTo>
                  <a:pt x="7086117" y="451319"/>
                </a:lnTo>
                <a:lnTo>
                  <a:pt x="7089191" y="436219"/>
                </a:lnTo>
                <a:close/>
              </a:path>
              <a:path w="18108930" h="872490">
                <a:moveTo>
                  <a:pt x="7501128" y="833488"/>
                </a:moveTo>
                <a:lnTo>
                  <a:pt x="7477506" y="797636"/>
                </a:lnTo>
                <a:lnTo>
                  <a:pt x="7462520" y="794499"/>
                </a:lnTo>
                <a:lnTo>
                  <a:pt x="7462520" y="794308"/>
                </a:lnTo>
                <a:lnTo>
                  <a:pt x="7447331" y="797191"/>
                </a:lnTo>
                <a:lnTo>
                  <a:pt x="7434847" y="805383"/>
                </a:lnTo>
                <a:lnTo>
                  <a:pt x="7426363" y="817626"/>
                </a:lnTo>
                <a:lnTo>
                  <a:pt x="7423175" y="832700"/>
                </a:lnTo>
                <a:lnTo>
                  <a:pt x="7426071" y="847826"/>
                </a:lnTo>
                <a:lnTo>
                  <a:pt x="7434288" y="860247"/>
                </a:lnTo>
                <a:lnTo>
                  <a:pt x="7446607" y="868680"/>
                </a:lnTo>
                <a:lnTo>
                  <a:pt x="7461783" y="871880"/>
                </a:lnTo>
                <a:lnTo>
                  <a:pt x="7476960" y="868997"/>
                </a:lnTo>
                <a:lnTo>
                  <a:pt x="7489418" y="860806"/>
                </a:lnTo>
                <a:lnTo>
                  <a:pt x="7497902" y="848563"/>
                </a:lnTo>
                <a:lnTo>
                  <a:pt x="7501128" y="833488"/>
                </a:lnTo>
                <a:close/>
              </a:path>
              <a:path w="18108930" h="872490">
                <a:moveTo>
                  <a:pt x="7501128" y="436600"/>
                </a:moveTo>
                <a:lnTo>
                  <a:pt x="7477544" y="400570"/>
                </a:lnTo>
                <a:lnTo>
                  <a:pt x="7462520" y="397421"/>
                </a:lnTo>
                <a:lnTo>
                  <a:pt x="7447331" y="400316"/>
                </a:lnTo>
                <a:lnTo>
                  <a:pt x="7434847" y="408495"/>
                </a:lnTo>
                <a:lnTo>
                  <a:pt x="7426363" y="420738"/>
                </a:lnTo>
                <a:lnTo>
                  <a:pt x="7423175" y="435813"/>
                </a:lnTo>
                <a:lnTo>
                  <a:pt x="7426071" y="450951"/>
                </a:lnTo>
                <a:lnTo>
                  <a:pt x="7434288" y="463359"/>
                </a:lnTo>
                <a:lnTo>
                  <a:pt x="7446607" y="471805"/>
                </a:lnTo>
                <a:lnTo>
                  <a:pt x="7461783" y="475005"/>
                </a:lnTo>
                <a:lnTo>
                  <a:pt x="7476960" y="472109"/>
                </a:lnTo>
                <a:lnTo>
                  <a:pt x="7489418" y="463918"/>
                </a:lnTo>
                <a:lnTo>
                  <a:pt x="7497902" y="451675"/>
                </a:lnTo>
                <a:lnTo>
                  <a:pt x="7501128" y="436600"/>
                </a:lnTo>
                <a:close/>
              </a:path>
              <a:path w="18108930" h="872490">
                <a:moveTo>
                  <a:pt x="7501128" y="39243"/>
                </a:moveTo>
                <a:lnTo>
                  <a:pt x="7498156" y="24155"/>
                </a:lnTo>
                <a:lnTo>
                  <a:pt x="7489926" y="11811"/>
                </a:lnTo>
                <a:lnTo>
                  <a:pt x="7477646" y="3441"/>
                </a:lnTo>
                <a:lnTo>
                  <a:pt x="7462520" y="241"/>
                </a:lnTo>
                <a:lnTo>
                  <a:pt x="7462520" y="0"/>
                </a:lnTo>
                <a:lnTo>
                  <a:pt x="7447343" y="2921"/>
                </a:lnTo>
                <a:lnTo>
                  <a:pt x="7434885" y="11125"/>
                </a:lnTo>
                <a:lnTo>
                  <a:pt x="7426401" y="23368"/>
                </a:lnTo>
                <a:lnTo>
                  <a:pt x="7423175" y="38417"/>
                </a:lnTo>
                <a:lnTo>
                  <a:pt x="7426071" y="53555"/>
                </a:lnTo>
                <a:lnTo>
                  <a:pt x="7434288" y="65989"/>
                </a:lnTo>
                <a:lnTo>
                  <a:pt x="7446607" y="74422"/>
                </a:lnTo>
                <a:lnTo>
                  <a:pt x="7461783" y="77622"/>
                </a:lnTo>
                <a:lnTo>
                  <a:pt x="7476960" y="74726"/>
                </a:lnTo>
                <a:lnTo>
                  <a:pt x="7489418" y="66548"/>
                </a:lnTo>
                <a:lnTo>
                  <a:pt x="7497902" y="54305"/>
                </a:lnTo>
                <a:lnTo>
                  <a:pt x="7501128" y="39243"/>
                </a:lnTo>
                <a:close/>
              </a:path>
              <a:path w="18108930" h="872490">
                <a:moveTo>
                  <a:pt x="7901673" y="50698"/>
                </a:moveTo>
                <a:lnTo>
                  <a:pt x="7898625" y="35610"/>
                </a:lnTo>
                <a:lnTo>
                  <a:pt x="7890294" y="23291"/>
                </a:lnTo>
                <a:lnTo>
                  <a:pt x="7877937" y="14960"/>
                </a:lnTo>
                <a:lnTo>
                  <a:pt x="7862684" y="11861"/>
                </a:lnTo>
                <a:lnTo>
                  <a:pt x="7847279" y="14960"/>
                </a:lnTo>
                <a:lnTo>
                  <a:pt x="7847444" y="14960"/>
                </a:lnTo>
                <a:lnTo>
                  <a:pt x="7835087" y="23291"/>
                </a:lnTo>
                <a:lnTo>
                  <a:pt x="7826756" y="35610"/>
                </a:lnTo>
                <a:lnTo>
                  <a:pt x="7823708" y="50698"/>
                </a:lnTo>
                <a:lnTo>
                  <a:pt x="7826769" y="65786"/>
                </a:lnTo>
                <a:lnTo>
                  <a:pt x="7835125" y="78105"/>
                </a:lnTo>
                <a:lnTo>
                  <a:pt x="7847520" y="86410"/>
                </a:lnTo>
                <a:lnTo>
                  <a:pt x="7862684" y="89446"/>
                </a:lnTo>
                <a:lnTo>
                  <a:pt x="7877861" y="86410"/>
                </a:lnTo>
                <a:lnTo>
                  <a:pt x="7890256" y="78105"/>
                </a:lnTo>
                <a:lnTo>
                  <a:pt x="7898612" y="65786"/>
                </a:lnTo>
                <a:lnTo>
                  <a:pt x="7901673" y="50698"/>
                </a:lnTo>
                <a:close/>
              </a:path>
              <a:path w="18108930" h="872490">
                <a:moveTo>
                  <a:pt x="8314042" y="50787"/>
                </a:moveTo>
                <a:lnTo>
                  <a:pt x="8310994" y="35610"/>
                </a:lnTo>
                <a:lnTo>
                  <a:pt x="8302663" y="23291"/>
                </a:lnTo>
                <a:lnTo>
                  <a:pt x="8290306" y="14960"/>
                </a:lnTo>
                <a:lnTo>
                  <a:pt x="8275155" y="11861"/>
                </a:lnTo>
                <a:lnTo>
                  <a:pt x="8259496" y="14960"/>
                </a:lnTo>
                <a:lnTo>
                  <a:pt x="8259839" y="14960"/>
                </a:lnTo>
                <a:lnTo>
                  <a:pt x="8247558" y="23152"/>
                </a:lnTo>
                <a:lnTo>
                  <a:pt x="8239176" y="35483"/>
                </a:lnTo>
                <a:lnTo>
                  <a:pt x="8236077" y="50622"/>
                </a:lnTo>
                <a:lnTo>
                  <a:pt x="8239099" y="65709"/>
                </a:lnTo>
                <a:lnTo>
                  <a:pt x="8247596" y="78168"/>
                </a:lnTo>
                <a:lnTo>
                  <a:pt x="8259877" y="86448"/>
                </a:lnTo>
                <a:lnTo>
                  <a:pt x="8260093" y="86448"/>
                </a:lnTo>
                <a:lnTo>
                  <a:pt x="8274952" y="89446"/>
                </a:lnTo>
                <a:lnTo>
                  <a:pt x="8290141" y="86448"/>
                </a:lnTo>
                <a:lnTo>
                  <a:pt x="8302549" y="78168"/>
                </a:lnTo>
                <a:lnTo>
                  <a:pt x="8310943" y="65862"/>
                </a:lnTo>
                <a:lnTo>
                  <a:pt x="8314042" y="50787"/>
                </a:lnTo>
                <a:close/>
              </a:path>
              <a:path w="18108930" h="872490">
                <a:moveTo>
                  <a:pt x="9898494" y="50698"/>
                </a:moveTo>
                <a:lnTo>
                  <a:pt x="9895446" y="35610"/>
                </a:lnTo>
                <a:lnTo>
                  <a:pt x="9887115" y="23291"/>
                </a:lnTo>
                <a:lnTo>
                  <a:pt x="9874758" y="14960"/>
                </a:lnTo>
                <a:lnTo>
                  <a:pt x="9859505" y="11861"/>
                </a:lnTo>
                <a:lnTo>
                  <a:pt x="9844100" y="14960"/>
                </a:lnTo>
                <a:lnTo>
                  <a:pt x="9844265" y="14960"/>
                </a:lnTo>
                <a:lnTo>
                  <a:pt x="9831908" y="23291"/>
                </a:lnTo>
                <a:lnTo>
                  <a:pt x="9823577" y="35610"/>
                </a:lnTo>
                <a:lnTo>
                  <a:pt x="9820529" y="50698"/>
                </a:lnTo>
                <a:lnTo>
                  <a:pt x="9823590" y="65786"/>
                </a:lnTo>
                <a:lnTo>
                  <a:pt x="9831946" y="78105"/>
                </a:lnTo>
                <a:lnTo>
                  <a:pt x="9844341" y="86398"/>
                </a:lnTo>
                <a:lnTo>
                  <a:pt x="9859505" y="89446"/>
                </a:lnTo>
                <a:lnTo>
                  <a:pt x="9874682" y="86398"/>
                </a:lnTo>
                <a:lnTo>
                  <a:pt x="9887077" y="78105"/>
                </a:lnTo>
                <a:lnTo>
                  <a:pt x="9895434" y="65786"/>
                </a:lnTo>
                <a:lnTo>
                  <a:pt x="9898494" y="50698"/>
                </a:lnTo>
                <a:close/>
              </a:path>
              <a:path w="18108930" h="872490">
                <a:moveTo>
                  <a:pt x="10310863" y="50787"/>
                </a:moveTo>
                <a:lnTo>
                  <a:pt x="10307815" y="35610"/>
                </a:lnTo>
                <a:lnTo>
                  <a:pt x="10299484" y="23291"/>
                </a:lnTo>
                <a:lnTo>
                  <a:pt x="10287127" y="14960"/>
                </a:lnTo>
                <a:lnTo>
                  <a:pt x="10271976" y="11861"/>
                </a:lnTo>
                <a:lnTo>
                  <a:pt x="10256317" y="14960"/>
                </a:lnTo>
                <a:lnTo>
                  <a:pt x="10256660" y="14960"/>
                </a:lnTo>
                <a:lnTo>
                  <a:pt x="10244379" y="23152"/>
                </a:lnTo>
                <a:lnTo>
                  <a:pt x="10235997" y="35483"/>
                </a:lnTo>
                <a:lnTo>
                  <a:pt x="10232898" y="50622"/>
                </a:lnTo>
                <a:lnTo>
                  <a:pt x="10235921" y="65709"/>
                </a:lnTo>
                <a:lnTo>
                  <a:pt x="10244417" y="78168"/>
                </a:lnTo>
                <a:lnTo>
                  <a:pt x="10256710" y="86448"/>
                </a:lnTo>
                <a:lnTo>
                  <a:pt x="10256914" y="86448"/>
                </a:lnTo>
                <a:lnTo>
                  <a:pt x="10271773" y="89446"/>
                </a:lnTo>
                <a:lnTo>
                  <a:pt x="10286962" y="86448"/>
                </a:lnTo>
                <a:lnTo>
                  <a:pt x="10299370" y="78168"/>
                </a:lnTo>
                <a:lnTo>
                  <a:pt x="10307764" y="65862"/>
                </a:lnTo>
                <a:lnTo>
                  <a:pt x="10310863" y="50787"/>
                </a:lnTo>
                <a:close/>
              </a:path>
              <a:path w="18108930" h="872490">
                <a:moveTo>
                  <a:pt x="10685005" y="833056"/>
                </a:moveTo>
                <a:lnTo>
                  <a:pt x="10681868" y="818019"/>
                </a:lnTo>
                <a:lnTo>
                  <a:pt x="10673512" y="805789"/>
                </a:lnTo>
                <a:lnTo>
                  <a:pt x="10661193" y="797547"/>
                </a:lnTo>
                <a:lnTo>
                  <a:pt x="10646118" y="794499"/>
                </a:lnTo>
                <a:lnTo>
                  <a:pt x="10646118" y="794308"/>
                </a:lnTo>
                <a:lnTo>
                  <a:pt x="10630941" y="797306"/>
                </a:lnTo>
                <a:lnTo>
                  <a:pt x="10618521" y="805599"/>
                </a:lnTo>
                <a:lnTo>
                  <a:pt x="10610113" y="818019"/>
                </a:lnTo>
                <a:lnTo>
                  <a:pt x="10607053" y="833056"/>
                </a:lnTo>
                <a:lnTo>
                  <a:pt x="10610063" y="848106"/>
                </a:lnTo>
                <a:lnTo>
                  <a:pt x="10618381" y="860463"/>
                </a:lnTo>
                <a:lnTo>
                  <a:pt x="10630865" y="868883"/>
                </a:lnTo>
                <a:lnTo>
                  <a:pt x="10631132" y="868883"/>
                </a:lnTo>
                <a:lnTo>
                  <a:pt x="10645927" y="871893"/>
                </a:lnTo>
                <a:lnTo>
                  <a:pt x="10661104" y="868883"/>
                </a:lnTo>
                <a:lnTo>
                  <a:pt x="10673512" y="860602"/>
                </a:lnTo>
                <a:lnTo>
                  <a:pt x="10681907" y="848283"/>
                </a:lnTo>
                <a:lnTo>
                  <a:pt x="10685005" y="833196"/>
                </a:lnTo>
                <a:lnTo>
                  <a:pt x="10685005" y="833056"/>
                </a:lnTo>
                <a:close/>
              </a:path>
              <a:path w="18108930" h="872490">
                <a:moveTo>
                  <a:pt x="10685005" y="436181"/>
                </a:moveTo>
                <a:lnTo>
                  <a:pt x="10681919" y="421068"/>
                </a:lnTo>
                <a:lnTo>
                  <a:pt x="10673588" y="408787"/>
                </a:lnTo>
                <a:lnTo>
                  <a:pt x="10661244" y="400481"/>
                </a:lnTo>
                <a:lnTo>
                  <a:pt x="10646118" y="397421"/>
                </a:lnTo>
                <a:lnTo>
                  <a:pt x="10630649" y="400481"/>
                </a:lnTo>
                <a:lnTo>
                  <a:pt x="10630853" y="400481"/>
                </a:lnTo>
                <a:lnTo>
                  <a:pt x="10618483" y="408787"/>
                </a:lnTo>
                <a:lnTo>
                  <a:pt x="10610126" y="421068"/>
                </a:lnTo>
                <a:lnTo>
                  <a:pt x="10607053" y="436181"/>
                </a:lnTo>
                <a:lnTo>
                  <a:pt x="10610063" y="451231"/>
                </a:lnTo>
                <a:lnTo>
                  <a:pt x="10618381" y="463575"/>
                </a:lnTo>
                <a:lnTo>
                  <a:pt x="10630865" y="471995"/>
                </a:lnTo>
                <a:lnTo>
                  <a:pt x="10631132" y="471995"/>
                </a:lnTo>
                <a:lnTo>
                  <a:pt x="10645927" y="475005"/>
                </a:lnTo>
                <a:lnTo>
                  <a:pt x="10661104" y="471995"/>
                </a:lnTo>
                <a:lnTo>
                  <a:pt x="10673512" y="463715"/>
                </a:lnTo>
                <a:lnTo>
                  <a:pt x="10681907" y="451408"/>
                </a:lnTo>
                <a:lnTo>
                  <a:pt x="10685005" y="436321"/>
                </a:lnTo>
                <a:lnTo>
                  <a:pt x="10685005" y="436181"/>
                </a:lnTo>
                <a:close/>
              </a:path>
              <a:path w="18108930" h="872490">
                <a:moveTo>
                  <a:pt x="10685005" y="39243"/>
                </a:moveTo>
                <a:lnTo>
                  <a:pt x="10682021" y="24130"/>
                </a:lnTo>
                <a:lnTo>
                  <a:pt x="10673728" y="11747"/>
                </a:lnTo>
                <a:lnTo>
                  <a:pt x="10661383" y="3365"/>
                </a:lnTo>
                <a:lnTo>
                  <a:pt x="10646220" y="241"/>
                </a:lnTo>
                <a:lnTo>
                  <a:pt x="10646118" y="0"/>
                </a:lnTo>
                <a:lnTo>
                  <a:pt x="10630941" y="3048"/>
                </a:lnTo>
                <a:lnTo>
                  <a:pt x="10618521" y="11353"/>
                </a:lnTo>
                <a:lnTo>
                  <a:pt x="10610139" y="23660"/>
                </a:lnTo>
                <a:lnTo>
                  <a:pt x="10607040" y="38747"/>
                </a:lnTo>
                <a:lnTo>
                  <a:pt x="10610063" y="53848"/>
                </a:lnTo>
                <a:lnTo>
                  <a:pt x="10618394" y="66205"/>
                </a:lnTo>
                <a:lnTo>
                  <a:pt x="10630916" y="74650"/>
                </a:lnTo>
                <a:lnTo>
                  <a:pt x="10631284" y="74650"/>
                </a:lnTo>
                <a:lnTo>
                  <a:pt x="10645927" y="77622"/>
                </a:lnTo>
                <a:lnTo>
                  <a:pt x="10661028" y="74650"/>
                </a:lnTo>
                <a:lnTo>
                  <a:pt x="10673410" y="66446"/>
                </a:lnTo>
                <a:lnTo>
                  <a:pt x="10681818" y="54229"/>
                </a:lnTo>
                <a:lnTo>
                  <a:pt x="10685005" y="39243"/>
                </a:lnTo>
                <a:close/>
              </a:path>
              <a:path w="18108930" h="872490">
                <a:moveTo>
                  <a:pt x="11097374" y="833196"/>
                </a:moveTo>
                <a:lnTo>
                  <a:pt x="11094263" y="818083"/>
                </a:lnTo>
                <a:lnTo>
                  <a:pt x="11085919" y="805827"/>
                </a:lnTo>
                <a:lnTo>
                  <a:pt x="11073587" y="797560"/>
                </a:lnTo>
                <a:lnTo>
                  <a:pt x="11058487" y="794499"/>
                </a:lnTo>
                <a:lnTo>
                  <a:pt x="11058487" y="794308"/>
                </a:lnTo>
                <a:lnTo>
                  <a:pt x="11043310" y="797306"/>
                </a:lnTo>
                <a:lnTo>
                  <a:pt x="11030890" y="805599"/>
                </a:lnTo>
                <a:lnTo>
                  <a:pt x="11022508" y="817905"/>
                </a:lnTo>
                <a:lnTo>
                  <a:pt x="11019409" y="832993"/>
                </a:lnTo>
                <a:lnTo>
                  <a:pt x="11022432" y="848106"/>
                </a:lnTo>
                <a:lnTo>
                  <a:pt x="11030750" y="860463"/>
                </a:lnTo>
                <a:lnTo>
                  <a:pt x="11043234" y="868883"/>
                </a:lnTo>
                <a:lnTo>
                  <a:pt x="11043501" y="868883"/>
                </a:lnTo>
                <a:lnTo>
                  <a:pt x="11058296" y="871893"/>
                </a:lnTo>
                <a:lnTo>
                  <a:pt x="11073473" y="868883"/>
                </a:lnTo>
                <a:lnTo>
                  <a:pt x="11085881" y="860602"/>
                </a:lnTo>
                <a:lnTo>
                  <a:pt x="11094276" y="848283"/>
                </a:lnTo>
                <a:lnTo>
                  <a:pt x="11097374" y="833196"/>
                </a:lnTo>
                <a:close/>
              </a:path>
              <a:path w="18108930" h="872490">
                <a:moveTo>
                  <a:pt x="11097374" y="436181"/>
                </a:moveTo>
                <a:lnTo>
                  <a:pt x="11094288" y="421068"/>
                </a:lnTo>
                <a:lnTo>
                  <a:pt x="11085957" y="408787"/>
                </a:lnTo>
                <a:lnTo>
                  <a:pt x="11073613" y="400481"/>
                </a:lnTo>
                <a:lnTo>
                  <a:pt x="11058487" y="397421"/>
                </a:lnTo>
                <a:lnTo>
                  <a:pt x="11043018" y="400481"/>
                </a:lnTo>
                <a:lnTo>
                  <a:pt x="11043222" y="400481"/>
                </a:lnTo>
                <a:lnTo>
                  <a:pt x="11030852" y="408787"/>
                </a:lnTo>
                <a:lnTo>
                  <a:pt x="11022495" y="421068"/>
                </a:lnTo>
                <a:lnTo>
                  <a:pt x="11019422" y="436181"/>
                </a:lnTo>
                <a:lnTo>
                  <a:pt x="11022432" y="451231"/>
                </a:lnTo>
                <a:lnTo>
                  <a:pt x="11030750" y="463575"/>
                </a:lnTo>
                <a:lnTo>
                  <a:pt x="11043234" y="471995"/>
                </a:lnTo>
                <a:lnTo>
                  <a:pt x="11043501" y="471995"/>
                </a:lnTo>
                <a:lnTo>
                  <a:pt x="11058296" y="475005"/>
                </a:lnTo>
                <a:lnTo>
                  <a:pt x="11073473" y="471995"/>
                </a:lnTo>
                <a:lnTo>
                  <a:pt x="11085881" y="463715"/>
                </a:lnTo>
                <a:lnTo>
                  <a:pt x="11094276" y="451408"/>
                </a:lnTo>
                <a:lnTo>
                  <a:pt x="11097374" y="436321"/>
                </a:lnTo>
                <a:lnTo>
                  <a:pt x="11097374" y="436181"/>
                </a:lnTo>
                <a:close/>
              </a:path>
              <a:path w="18108930" h="872490">
                <a:moveTo>
                  <a:pt x="11097374" y="38912"/>
                </a:moveTo>
                <a:lnTo>
                  <a:pt x="11094263" y="23825"/>
                </a:lnTo>
                <a:lnTo>
                  <a:pt x="11085919" y="11582"/>
                </a:lnTo>
                <a:lnTo>
                  <a:pt x="11073587" y="3314"/>
                </a:lnTo>
                <a:lnTo>
                  <a:pt x="11058487" y="241"/>
                </a:lnTo>
                <a:lnTo>
                  <a:pt x="11058487" y="0"/>
                </a:lnTo>
                <a:lnTo>
                  <a:pt x="11043310" y="3048"/>
                </a:lnTo>
                <a:lnTo>
                  <a:pt x="11030890" y="11353"/>
                </a:lnTo>
                <a:lnTo>
                  <a:pt x="11022508" y="23660"/>
                </a:lnTo>
                <a:lnTo>
                  <a:pt x="11019409" y="38747"/>
                </a:lnTo>
                <a:lnTo>
                  <a:pt x="11022432" y="53848"/>
                </a:lnTo>
                <a:lnTo>
                  <a:pt x="11030750" y="66205"/>
                </a:lnTo>
                <a:lnTo>
                  <a:pt x="11043234" y="74625"/>
                </a:lnTo>
                <a:lnTo>
                  <a:pt x="11043501" y="74625"/>
                </a:lnTo>
                <a:lnTo>
                  <a:pt x="11058284" y="77622"/>
                </a:lnTo>
                <a:lnTo>
                  <a:pt x="11073473" y="74625"/>
                </a:lnTo>
                <a:lnTo>
                  <a:pt x="11085881" y="66332"/>
                </a:lnTo>
                <a:lnTo>
                  <a:pt x="11094276" y="54013"/>
                </a:lnTo>
                <a:lnTo>
                  <a:pt x="11097374" y="38912"/>
                </a:lnTo>
                <a:close/>
              </a:path>
              <a:path w="18108930" h="872490">
                <a:moveTo>
                  <a:pt x="11509731" y="833094"/>
                </a:moveTo>
                <a:lnTo>
                  <a:pt x="11506581" y="817994"/>
                </a:lnTo>
                <a:lnTo>
                  <a:pt x="11498224" y="805751"/>
                </a:lnTo>
                <a:lnTo>
                  <a:pt x="11485893" y="797521"/>
                </a:lnTo>
                <a:lnTo>
                  <a:pt x="11470792" y="794499"/>
                </a:lnTo>
                <a:lnTo>
                  <a:pt x="11470792" y="794308"/>
                </a:lnTo>
                <a:lnTo>
                  <a:pt x="11455591" y="797356"/>
                </a:lnTo>
                <a:lnTo>
                  <a:pt x="11443119" y="805751"/>
                </a:lnTo>
                <a:lnTo>
                  <a:pt x="11434839" y="817994"/>
                </a:lnTo>
                <a:lnTo>
                  <a:pt x="11431778" y="833094"/>
                </a:lnTo>
                <a:lnTo>
                  <a:pt x="11434839" y="848194"/>
                </a:lnTo>
                <a:lnTo>
                  <a:pt x="11443183" y="860526"/>
                </a:lnTo>
                <a:lnTo>
                  <a:pt x="11455591" y="868845"/>
                </a:lnTo>
                <a:lnTo>
                  <a:pt x="11470792" y="871893"/>
                </a:lnTo>
                <a:lnTo>
                  <a:pt x="11485944" y="868845"/>
                </a:lnTo>
                <a:lnTo>
                  <a:pt x="11498326" y="860526"/>
                </a:lnTo>
                <a:lnTo>
                  <a:pt x="11506670" y="848194"/>
                </a:lnTo>
                <a:lnTo>
                  <a:pt x="11509731" y="833094"/>
                </a:lnTo>
                <a:close/>
              </a:path>
              <a:path w="18108930" h="872490">
                <a:moveTo>
                  <a:pt x="11509731" y="436219"/>
                </a:moveTo>
                <a:lnTo>
                  <a:pt x="11506670" y="421119"/>
                </a:lnTo>
                <a:lnTo>
                  <a:pt x="11498313" y="408787"/>
                </a:lnTo>
                <a:lnTo>
                  <a:pt x="11485931" y="400469"/>
                </a:lnTo>
                <a:lnTo>
                  <a:pt x="11470792" y="397421"/>
                </a:lnTo>
                <a:lnTo>
                  <a:pt x="11455591" y="400469"/>
                </a:lnTo>
                <a:lnTo>
                  <a:pt x="11443183" y="408787"/>
                </a:lnTo>
                <a:lnTo>
                  <a:pt x="11434839" y="421119"/>
                </a:lnTo>
                <a:lnTo>
                  <a:pt x="11431778" y="436219"/>
                </a:lnTo>
                <a:lnTo>
                  <a:pt x="11434839" y="451319"/>
                </a:lnTo>
                <a:lnTo>
                  <a:pt x="11443183" y="463651"/>
                </a:lnTo>
                <a:lnTo>
                  <a:pt x="11455591" y="471957"/>
                </a:lnTo>
                <a:lnTo>
                  <a:pt x="11470792" y="475005"/>
                </a:lnTo>
                <a:lnTo>
                  <a:pt x="11485944" y="471957"/>
                </a:lnTo>
                <a:lnTo>
                  <a:pt x="11498326" y="463651"/>
                </a:lnTo>
                <a:lnTo>
                  <a:pt x="11506670" y="451319"/>
                </a:lnTo>
                <a:lnTo>
                  <a:pt x="11509731" y="436219"/>
                </a:lnTo>
                <a:close/>
              </a:path>
              <a:path w="18108930" h="872490">
                <a:moveTo>
                  <a:pt x="11509731" y="39243"/>
                </a:moveTo>
                <a:lnTo>
                  <a:pt x="11506759" y="24130"/>
                </a:lnTo>
                <a:lnTo>
                  <a:pt x="11498466" y="11747"/>
                </a:lnTo>
                <a:lnTo>
                  <a:pt x="11486109" y="3365"/>
                </a:lnTo>
                <a:lnTo>
                  <a:pt x="11470958" y="241"/>
                </a:lnTo>
                <a:lnTo>
                  <a:pt x="11470792" y="241"/>
                </a:lnTo>
                <a:lnTo>
                  <a:pt x="11470792" y="0"/>
                </a:lnTo>
                <a:lnTo>
                  <a:pt x="11455591" y="3086"/>
                </a:lnTo>
                <a:lnTo>
                  <a:pt x="11443183" y="11417"/>
                </a:lnTo>
                <a:lnTo>
                  <a:pt x="11434839" y="23749"/>
                </a:lnTo>
                <a:lnTo>
                  <a:pt x="11431778" y="38823"/>
                </a:lnTo>
                <a:lnTo>
                  <a:pt x="11434839" y="53936"/>
                </a:lnTo>
                <a:lnTo>
                  <a:pt x="11443183" y="66268"/>
                </a:lnTo>
                <a:lnTo>
                  <a:pt x="11455641" y="74625"/>
                </a:lnTo>
                <a:lnTo>
                  <a:pt x="11455768" y="74625"/>
                </a:lnTo>
                <a:lnTo>
                  <a:pt x="11470792" y="77622"/>
                </a:lnTo>
                <a:lnTo>
                  <a:pt x="11485855" y="74625"/>
                </a:lnTo>
                <a:lnTo>
                  <a:pt x="11498199" y="66408"/>
                </a:lnTo>
                <a:lnTo>
                  <a:pt x="11506568" y="54203"/>
                </a:lnTo>
                <a:lnTo>
                  <a:pt x="11509731" y="39243"/>
                </a:lnTo>
                <a:close/>
              </a:path>
              <a:path w="18108930" h="872490">
                <a:moveTo>
                  <a:pt x="11922087" y="833094"/>
                </a:moveTo>
                <a:lnTo>
                  <a:pt x="11919001" y="818108"/>
                </a:lnTo>
                <a:lnTo>
                  <a:pt x="11910708" y="805865"/>
                </a:lnTo>
                <a:lnTo>
                  <a:pt x="11898401" y="797585"/>
                </a:lnTo>
                <a:lnTo>
                  <a:pt x="11883314" y="794499"/>
                </a:lnTo>
                <a:lnTo>
                  <a:pt x="11883149" y="794308"/>
                </a:lnTo>
                <a:lnTo>
                  <a:pt x="11867947" y="797356"/>
                </a:lnTo>
                <a:lnTo>
                  <a:pt x="11855552" y="805662"/>
                </a:lnTo>
                <a:lnTo>
                  <a:pt x="11847170" y="818108"/>
                </a:lnTo>
                <a:lnTo>
                  <a:pt x="11844134" y="833094"/>
                </a:lnTo>
                <a:lnTo>
                  <a:pt x="11847195" y="848194"/>
                </a:lnTo>
                <a:lnTo>
                  <a:pt x="11855552" y="860526"/>
                </a:lnTo>
                <a:lnTo>
                  <a:pt x="11867947" y="868845"/>
                </a:lnTo>
                <a:lnTo>
                  <a:pt x="11883149" y="871893"/>
                </a:lnTo>
                <a:lnTo>
                  <a:pt x="11898313" y="868845"/>
                </a:lnTo>
                <a:lnTo>
                  <a:pt x="11910682" y="860526"/>
                </a:lnTo>
                <a:lnTo>
                  <a:pt x="11919026" y="848194"/>
                </a:lnTo>
                <a:lnTo>
                  <a:pt x="11922087" y="833094"/>
                </a:lnTo>
                <a:close/>
              </a:path>
              <a:path w="18108930" h="872490">
                <a:moveTo>
                  <a:pt x="11922087" y="436219"/>
                </a:moveTo>
                <a:lnTo>
                  <a:pt x="11919052" y="421119"/>
                </a:lnTo>
                <a:lnTo>
                  <a:pt x="11910733" y="408813"/>
                </a:lnTo>
                <a:lnTo>
                  <a:pt x="11898414" y="400519"/>
                </a:lnTo>
                <a:lnTo>
                  <a:pt x="11883314" y="397421"/>
                </a:lnTo>
                <a:lnTo>
                  <a:pt x="11883149" y="397421"/>
                </a:lnTo>
                <a:lnTo>
                  <a:pt x="11867718" y="400519"/>
                </a:lnTo>
                <a:lnTo>
                  <a:pt x="11867883" y="400519"/>
                </a:lnTo>
                <a:lnTo>
                  <a:pt x="11855526" y="408813"/>
                </a:lnTo>
                <a:lnTo>
                  <a:pt x="11847195" y="421119"/>
                </a:lnTo>
                <a:lnTo>
                  <a:pt x="11844134" y="436219"/>
                </a:lnTo>
                <a:lnTo>
                  <a:pt x="11847195" y="451319"/>
                </a:lnTo>
                <a:lnTo>
                  <a:pt x="11855552" y="463651"/>
                </a:lnTo>
                <a:lnTo>
                  <a:pt x="11867947" y="471957"/>
                </a:lnTo>
                <a:lnTo>
                  <a:pt x="11883149" y="475005"/>
                </a:lnTo>
                <a:lnTo>
                  <a:pt x="11898313" y="471957"/>
                </a:lnTo>
                <a:lnTo>
                  <a:pt x="11910682" y="463651"/>
                </a:lnTo>
                <a:lnTo>
                  <a:pt x="11919026" y="451319"/>
                </a:lnTo>
                <a:lnTo>
                  <a:pt x="11922087" y="436219"/>
                </a:lnTo>
                <a:close/>
              </a:path>
              <a:path w="18108930" h="872490">
                <a:moveTo>
                  <a:pt x="11922087" y="38823"/>
                </a:moveTo>
                <a:lnTo>
                  <a:pt x="11919001" y="23850"/>
                </a:lnTo>
                <a:lnTo>
                  <a:pt x="11910708" y="11607"/>
                </a:lnTo>
                <a:lnTo>
                  <a:pt x="11898401" y="3327"/>
                </a:lnTo>
                <a:lnTo>
                  <a:pt x="11883314" y="241"/>
                </a:lnTo>
                <a:lnTo>
                  <a:pt x="11883149" y="0"/>
                </a:lnTo>
                <a:lnTo>
                  <a:pt x="11867947" y="3060"/>
                </a:lnTo>
                <a:lnTo>
                  <a:pt x="11855552" y="11391"/>
                </a:lnTo>
                <a:lnTo>
                  <a:pt x="11847170" y="23850"/>
                </a:lnTo>
                <a:lnTo>
                  <a:pt x="11844134" y="38823"/>
                </a:lnTo>
                <a:lnTo>
                  <a:pt x="11847195" y="53936"/>
                </a:lnTo>
                <a:lnTo>
                  <a:pt x="11855552" y="66268"/>
                </a:lnTo>
                <a:lnTo>
                  <a:pt x="11867947" y="74574"/>
                </a:lnTo>
                <a:lnTo>
                  <a:pt x="11883149" y="77622"/>
                </a:lnTo>
                <a:lnTo>
                  <a:pt x="11898313" y="74574"/>
                </a:lnTo>
                <a:lnTo>
                  <a:pt x="11910682" y="66268"/>
                </a:lnTo>
                <a:lnTo>
                  <a:pt x="11919026" y="53936"/>
                </a:lnTo>
                <a:lnTo>
                  <a:pt x="11922087" y="38823"/>
                </a:lnTo>
                <a:close/>
              </a:path>
              <a:path w="18108930" h="872490">
                <a:moveTo>
                  <a:pt x="12334443" y="833094"/>
                </a:moveTo>
                <a:lnTo>
                  <a:pt x="12331344" y="818057"/>
                </a:lnTo>
                <a:lnTo>
                  <a:pt x="12322975" y="805789"/>
                </a:lnTo>
                <a:lnTo>
                  <a:pt x="12310618" y="797534"/>
                </a:lnTo>
                <a:lnTo>
                  <a:pt x="12295505" y="794499"/>
                </a:lnTo>
                <a:lnTo>
                  <a:pt x="12295505" y="794308"/>
                </a:lnTo>
                <a:lnTo>
                  <a:pt x="12280341" y="797356"/>
                </a:lnTo>
                <a:lnTo>
                  <a:pt x="12267933" y="805662"/>
                </a:lnTo>
                <a:lnTo>
                  <a:pt x="12259551" y="818057"/>
                </a:lnTo>
                <a:lnTo>
                  <a:pt x="12256491" y="833094"/>
                </a:lnTo>
                <a:lnTo>
                  <a:pt x="12259564" y="848194"/>
                </a:lnTo>
                <a:lnTo>
                  <a:pt x="12267933" y="860526"/>
                </a:lnTo>
                <a:lnTo>
                  <a:pt x="12280341" y="868845"/>
                </a:lnTo>
                <a:lnTo>
                  <a:pt x="12295518" y="871893"/>
                </a:lnTo>
                <a:lnTo>
                  <a:pt x="12310669" y="868845"/>
                </a:lnTo>
                <a:lnTo>
                  <a:pt x="12323039" y="860526"/>
                </a:lnTo>
                <a:lnTo>
                  <a:pt x="12331383" y="848194"/>
                </a:lnTo>
                <a:lnTo>
                  <a:pt x="12334443" y="833094"/>
                </a:lnTo>
                <a:close/>
              </a:path>
              <a:path w="18108930" h="872490">
                <a:moveTo>
                  <a:pt x="12334443" y="436219"/>
                </a:moveTo>
                <a:lnTo>
                  <a:pt x="12331395" y="421119"/>
                </a:lnTo>
                <a:lnTo>
                  <a:pt x="12323064" y="408787"/>
                </a:lnTo>
                <a:lnTo>
                  <a:pt x="12310682" y="400469"/>
                </a:lnTo>
                <a:lnTo>
                  <a:pt x="12295505" y="397421"/>
                </a:lnTo>
                <a:lnTo>
                  <a:pt x="12280341" y="400469"/>
                </a:lnTo>
                <a:lnTo>
                  <a:pt x="12267933" y="408787"/>
                </a:lnTo>
                <a:lnTo>
                  <a:pt x="12259564" y="421119"/>
                </a:lnTo>
                <a:lnTo>
                  <a:pt x="12256491" y="436219"/>
                </a:lnTo>
                <a:lnTo>
                  <a:pt x="12259564" y="451319"/>
                </a:lnTo>
                <a:lnTo>
                  <a:pt x="12267933" y="463651"/>
                </a:lnTo>
                <a:lnTo>
                  <a:pt x="12280341" y="471957"/>
                </a:lnTo>
                <a:lnTo>
                  <a:pt x="12295505" y="475005"/>
                </a:lnTo>
                <a:lnTo>
                  <a:pt x="12310669" y="471957"/>
                </a:lnTo>
                <a:lnTo>
                  <a:pt x="12323039" y="463651"/>
                </a:lnTo>
                <a:lnTo>
                  <a:pt x="12331383" y="451319"/>
                </a:lnTo>
                <a:lnTo>
                  <a:pt x="12334443" y="436219"/>
                </a:lnTo>
                <a:close/>
              </a:path>
              <a:path w="18108930" h="872490">
                <a:moveTo>
                  <a:pt x="12334443" y="38823"/>
                </a:moveTo>
                <a:lnTo>
                  <a:pt x="12331344" y="23812"/>
                </a:lnTo>
                <a:lnTo>
                  <a:pt x="12322975" y="11544"/>
                </a:lnTo>
                <a:lnTo>
                  <a:pt x="12310618" y="3276"/>
                </a:lnTo>
                <a:lnTo>
                  <a:pt x="12295505" y="241"/>
                </a:lnTo>
                <a:lnTo>
                  <a:pt x="12295505" y="0"/>
                </a:lnTo>
                <a:lnTo>
                  <a:pt x="12280341" y="3060"/>
                </a:lnTo>
                <a:lnTo>
                  <a:pt x="12267933" y="11391"/>
                </a:lnTo>
                <a:lnTo>
                  <a:pt x="12259551" y="23812"/>
                </a:lnTo>
                <a:lnTo>
                  <a:pt x="12256491" y="38823"/>
                </a:lnTo>
                <a:lnTo>
                  <a:pt x="12259564" y="53936"/>
                </a:lnTo>
                <a:lnTo>
                  <a:pt x="12267933" y="66268"/>
                </a:lnTo>
                <a:lnTo>
                  <a:pt x="12280341" y="74574"/>
                </a:lnTo>
                <a:lnTo>
                  <a:pt x="12295505" y="77622"/>
                </a:lnTo>
                <a:lnTo>
                  <a:pt x="12310669" y="74574"/>
                </a:lnTo>
                <a:lnTo>
                  <a:pt x="12323039" y="66268"/>
                </a:lnTo>
                <a:lnTo>
                  <a:pt x="12331383" y="53936"/>
                </a:lnTo>
                <a:lnTo>
                  <a:pt x="12334443" y="38823"/>
                </a:lnTo>
                <a:close/>
              </a:path>
              <a:path w="18108930" h="872490">
                <a:moveTo>
                  <a:pt x="12746723" y="833196"/>
                </a:moveTo>
                <a:lnTo>
                  <a:pt x="12743637" y="818083"/>
                </a:lnTo>
                <a:lnTo>
                  <a:pt x="12735293" y="805827"/>
                </a:lnTo>
                <a:lnTo>
                  <a:pt x="12722962" y="797560"/>
                </a:lnTo>
                <a:lnTo>
                  <a:pt x="12707874" y="794499"/>
                </a:lnTo>
                <a:lnTo>
                  <a:pt x="12707874" y="794308"/>
                </a:lnTo>
                <a:lnTo>
                  <a:pt x="12692698" y="797306"/>
                </a:lnTo>
                <a:lnTo>
                  <a:pt x="12680290" y="805599"/>
                </a:lnTo>
                <a:lnTo>
                  <a:pt x="12671895" y="817905"/>
                </a:lnTo>
                <a:lnTo>
                  <a:pt x="12668771" y="832993"/>
                </a:lnTo>
                <a:lnTo>
                  <a:pt x="12671819" y="848106"/>
                </a:lnTo>
                <a:lnTo>
                  <a:pt x="12680137" y="860463"/>
                </a:lnTo>
                <a:lnTo>
                  <a:pt x="12692634" y="868883"/>
                </a:lnTo>
                <a:lnTo>
                  <a:pt x="12692901" y="868883"/>
                </a:lnTo>
                <a:lnTo>
                  <a:pt x="12707709" y="871893"/>
                </a:lnTo>
                <a:lnTo>
                  <a:pt x="12722873" y="868883"/>
                </a:lnTo>
                <a:lnTo>
                  <a:pt x="12735281" y="860602"/>
                </a:lnTo>
                <a:lnTo>
                  <a:pt x="12743650" y="848283"/>
                </a:lnTo>
                <a:lnTo>
                  <a:pt x="12746723" y="833196"/>
                </a:lnTo>
                <a:close/>
              </a:path>
              <a:path w="18108930" h="872490">
                <a:moveTo>
                  <a:pt x="12746723" y="436181"/>
                </a:moveTo>
                <a:lnTo>
                  <a:pt x="12743663" y="421068"/>
                </a:lnTo>
                <a:lnTo>
                  <a:pt x="12735332" y="408787"/>
                </a:lnTo>
                <a:lnTo>
                  <a:pt x="12722974" y="400481"/>
                </a:lnTo>
                <a:lnTo>
                  <a:pt x="12707874" y="397421"/>
                </a:lnTo>
                <a:lnTo>
                  <a:pt x="12692418" y="400481"/>
                </a:lnTo>
                <a:lnTo>
                  <a:pt x="12692621" y="400481"/>
                </a:lnTo>
                <a:lnTo>
                  <a:pt x="12680239" y="408787"/>
                </a:lnTo>
                <a:lnTo>
                  <a:pt x="12671882" y="421068"/>
                </a:lnTo>
                <a:lnTo>
                  <a:pt x="12668784" y="436181"/>
                </a:lnTo>
                <a:lnTo>
                  <a:pt x="12671819" y="451231"/>
                </a:lnTo>
                <a:lnTo>
                  <a:pt x="12680137" y="463575"/>
                </a:lnTo>
                <a:lnTo>
                  <a:pt x="12692634" y="471995"/>
                </a:lnTo>
                <a:lnTo>
                  <a:pt x="12692888" y="471995"/>
                </a:lnTo>
                <a:lnTo>
                  <a:pt x="12707709" y="475005"/>
                </a:lnTo>
                <a:lnTo>
                  <a:pt x="12722873" y="471995"/>
                </a:lnTo>
                <a:lnTo>
                  <a:pt x="12735281" y="463715"/>
                </a:lnTo>
                <a:lnTo>
                  <a:pt x="12743650" y="451408"/>
                </a:lnTo>
                <a:lnTo>
                  <a:pt x="12746723" y="436321"/>
                </a:lnTo>
                <a:lnTo>
                  <a:pt x="12746723" y="436181"/>
                </a:lnTo>
                <a:close/>
              </a:path>
              <a:path w="18108930" h="872490">
                <a:moveTo>
                  <a:pt x="12746723" y="38912"/>
                </a:moveTo>
                <a:lnTo>
                  <a:pt x="12743625" y="23825"/>
                </a:lnTo>
                <a:lnTo>
                  <a:pt x="12735293" y="11582"/>
                </a:lnTo>
                <a:lnTo>
                  <a:pt x="12722962" y="3314"/>
                </a:lnTo>
                <a:lnTo>
                  <a:pt x="12707874" y="241"/>
                </a:lnTo>
                <a:lnTo>
                  <a:pt x="12707874" y="0"/>
                </a:lnTo>
                <a:lnTo>
                  <a:pt x="12692698" y="3048"/>
                </a:lnTo>
                <a:lnTo>
                  <a:pt x="12680290" y="11353"/>
                </a:lnTo>
                <a:lnTo>
                  <a:pt x="12671895" y="23660"/>
                </a:lnTo>
                <a:lnTo>
                  <a:pt x="12668771" y="38747"/>
                </a:lnTo>
                <a:lnTo>
                  <a:pt x="12671819" y="53848"/>
                </a:lnTo>
                <a:lnTo>
                  <a:pt x="12680137" y="66205"/>
                </a:lnTo>
                <a:lnTo>
                  <a:pt x="12692621" y="74625"/>
                </a:lnTo>
                <a:lnTo>
                  <a:pt x="12692888" y="74625"/>
                </a:lnTo>
                <a:lnTo>
                  <a:pt x="12707709" y="77622"/>
                </a:lnTo>
                <a:lnTo>
                  <a:pt x="12722873" y="74625"/>
                </a:lnTo>
                <a:lnTo>
                  <a:pt x="12735281" y="66332"/>
                </a:lnTo>
                <a:lnTo>
                  <a:pt x="12743650" y="54013"/>
                </a:lnTo>
                <a:lnTo>
                  <a:pt x="12746723" y="38912"/>
                </a:lnTo>
                <a:close/>
              </a:path>
              <a:path w="18108930" h="872490">
                <a:moveTo>
                  <a:pt x="13159499" y="832993"/>
                </a:moveTo>
                <a:lnTo>
                  <a:pt x="13156387" y="818273"/>
                </a:lnTo>
                <a:lnTo>
                  <a:pt x="13156324" y="817918"/>
                </a:lnTo>
                <a:lnTo>
                  <a:pt x="13147866" y="805649"/>
                </a:lnTo>
                <a:lnTo>
                  <a:pt x="13135470" y="797471"/>
                </a:lnTo>
                <a:lnTo>
                  <a:pt x="13120230" y="794499"/>
                </a:lnTo>
                <a:lnTo>
                  <a:pt x="13120230" y="794308"/>
                </a:lnTo>
                <a:lnTo>
                  <a:pt x="13084493" y="818273"/>
                </a:lnTo>
                <a:lnTo>
                  <a:pt x="13081546" y="833386"/>
                </a:lnTo>
                <a:lnTo>
                  <a:pt x="13084645" y="848055"/>
                </a:lnTo>
                <a:lnTo>
                  <a:pt x="13084721" y="848474"/>
                </a:lnTo>
                <a:lnTo>
                  <a:pt x="13093179" y="860742"/>
                </a:lnTo>
                <a:lnTo>
                  <a:pt x="13105625" y="868959"/>
                </a:lnTo>
                <a:lnTo>
                  <a:pt x="13120815" y="871893"/>
                </a:lnTo>
                <a:lnTo>
                  <a:pt x="13135940" y="868743"/>
                </a:lnTo>
                <a:lnTo>
                  <a:pt x="13148247" y="860386"/>
                </a:lnTo>
                <a:lnTo>
                  <a:pt x="13156514" y="848055"/>
                </a:lnTo>
                <a:lnTo>
                  <a:pt x="13159423" y="833386"/>
                </a:lnTo>
                <a:lnTo>
                  <a:pt x="13159499" y="832993"/>
                </a:lnTo>
                <a:close/>
              </a:path>
              <a:path w="18108930" h="872490">
                <a:moveTo>
                  <a:pt x="13159499" y="436118"/>
                </a:moveTo>
                <a:lnTo>
                  <a:pt x="13135610" y="400431"/>
                </a:lnTo>
                <a:lnTo>
                  <a:pt x="13120396" y="397421"/>
                </a:lnTo>
                <a:lnTo>
                  <a:pt x="13120230" y="397421"/>
                </a:lnTo>
                <a:lnTo>
                  <a:pt x="13084493" y="421386"/>
                </a:lnTo>
                <a:lnTo>
                  <a:pt x="13081546" y="436511"/>
                </a:lnTo>
                <a:lnTo>
                  <a:pt x="13084645" y="451180"/>
                </a:lnTo>
                <a:lnTo>
                  <a:pt x="13084721" y="451586"/>
                </a:lnTo>
                <a:lnTo>
                  <a:pt x="13093179" y="463854"/>
                </a:lnTo>
                <a:lnTo>
                  <a:pt x="13105625" y="472071"/>
                </a:lnTo>
                <a:lnTo>
                  <a:pt x="13120815" y="475005"/>
                </a:lnTo>
                <a:lnTo>
                  <a:pt x="13135940" y="471855"/>
                </a:lnTo>
                <a:lnTo>
                  <a:pt x="13148247" y="463499"/>
                </a:lnTo>
                <a:lnTo>
                  <a:pt x="13156514" y="451180"/>
                </a:lnTo>
                <a:lnTo>
                  <a:pt x="13159423" y="436511"/>
                </a:lnTo>
                <a:lnTo>
                  <a:pt x="13159499" y="436118"/>
                </a:lnTo>
                <a:close/>
              </a:path>
              <a:path w="18108930" h="872490">
                <a:moveTo>
                  <a:pt x="13159499" y="39243"/>
                </a:moveTo>
                <a:lnTo>
                  <a:pt x="13156540" y="24130"/>
                </a:lnTo>
                <a:lnTo>
                  <a:pt x="13148234" y="11747"/>
                </a:lnTo>
                <a:lnTo>
                  <a:pt x="13135877" y="3365"/>
                </a:lnTo>
                <a:lnTo>
                  <a:pt x="13120726" y="241"/>
                </a:lnTo>
                <a:lnTo>
                  <a:pt x="13120230" y="241"/>
                </a:lnTo>
                <a:lnTo>
                  <a:pt x="13120230" y="0"/>
                </a:lnTo>
                <a:lnTo>
                  <a:pt x="13105092" y="3200"/>
                </a:lnTo>
                <a:lnTo>
                  <a:pt x="13092760" y="11620"/>
                </a:lnTo>
                <a:lnTo>
                  <a:pt x="13084467" y="24130"/>
                </a:lnTo>
                <a:lnTo>
                  <a:pt x="13081559" y="39243"/>
                </a:lnTo>
                <a:lnTo>
                  <a:pt x="13084721" y="54216"/>
                </a:lnTo>
                <a:lnTo>
                  <a:pt x="13093052" y="66306"/>
                </a:lnTo>
                <a:lnTo>
                  <a:pt x="13093179" y="66484"/>
                </a:lnTo>
                <a:lnTo>
                  <a:pt x="13105625" y="74701"/>
                </a:lnTo>
                <a:lnTo>
                  <a:pt x="13120815" y="77622"/>
                </a:lnTo>
                <a:lnTo>
                  <a:pt x="13135801" y="74536"/>
                </a:lnTo>
                <a:lnTo>
                  <a:pt x="13148069" y="66306"/>
                </a:lnTo>
                <a:lnTo>
                  <a:pt x="13156311" y="54216"/>
                </a:lnTo>
                <a:lnTo>
                  <a:pt x="13159499" y="39243"/>
                </a:lnTo>
                <a:close/>
              </a:path>
              <a:path w="18108930" h="872490">
                <a:moveTo>
                  <a:pt x="13571525" y="833094"/>
                </a:moveTo>
                <a:lnTo>
                  <a:pt x="13568375" y="818057"/>
                </a:lnTo>
                <a:lnTo>
                  <a:pt x="13559993" y="805789"/>
                </a:lnTo>
                <a:lnTo>
                  <a:pt x="13547624" y="797534"/>
                </a:lnTo>
                <a:lnTo>
                  <a:pt x="13532511" y="794499"/>
                </a:lnTo>
                <a:lnTo>
                  <a:pt x="13532511" y="794308"/>
                </a:lnTo>
                <a:lnTo>
                  <a:pt x="13517347" y="797356"/>
                </a:lnTo>
                <a:lnTo>
                  <a:pt x="13504939" y="805662"/>
                </a:lnTo>
                <a:lnTo>
                  <a:pt x="13496544" y="818057"/>
                </a:lnTo>
                <a:lnTo>
                  <a:pt x="13493483" y="833094"/>
                </a:lnTo>
                <a:lnTo>
                  <a:pt x="13496557" y="848194"/>
                </a:lnTo>
                <a:lnTo>
                  <a:pt x="13504939" y="860526"/>
                </a:lnTo>
                <a:lnTo>
                  <a:pt x="13517347" y="868845"/>
                </a:lnTo>
                <a:lnTo>
                  <a:pt x="13532511" y="871893"/>
                </a:lnTo>
                <a:lnTo>
                  <a:pt x="13547674" y="868845"/>
                </a:lnTo>
                <a:lnTo>
                  <a:pt x="13560082" y="860526"/>
                </a:lnTo>
                <a:lnTo>
                  <a:pt x="13568452" y="848194"/>
                </a:lnTo>
                <a:lnTo>
                  <a:pt x="13571525" y="833094"/>
                </a:lnTo>
                <a:close/>
              </a:path>
              <a:path w="18108930" h="872490">
                <a:moveTo>
                  <a:pt x="13571525" y="436219"/>
                </a:moveTo>
                <a:lnTo>
                  <a:pt x="13568439" y="421119"/>
                </a:lnTo>
                <a:lnTo>
                  <a:pt x="13560070" y="408787"/>
                </a:lnTo>
                <a:lnTo>
                  <a:pt x="13547674" y="400469"/>
                </a:lnTo>
                <a:lnTo>
                  <a:pt x="13532511" y="397421"/>
                </a:lnTo>
                <a:lnTo>
                  <a:pt x="13517334" y="400469"/>
                </a:lnTo>
                <a:lnTo>
                  <a:pt x="13504939" y="408787"/>
                </a:lnTo>
                <a:lnTo>
                  <a:pt x="13496557" y="421119"/>
                </a:lnTo>
                <a:lnTo>
                  <a:pt x="13493483" y="436219"/>
                </a:lnTo>
                <a:lnTo>
                  <a:pt x="13496557" y="451319"/>
                </a:lnTo>
                <a:lnTo>
                  <a:pt x="13504939" y="463651"/>
                </a:lnTo>
                <a:lnTo>
                  <a:pt x="13517334" y="471957"/>
                </a:lnTo>
                <a:lnTo>
                  <a:pt x="13532511" y="475005"/>
                </a:lnTo>
                <a:lnTo>
                  <a:pt x="13547674" y="471957"/>
                </a:lnTo>
                <a:lnTo>
                  <a:pt x="13560082" y="463651"/>
                </a:lnTo>
                <a:lnTo>
                  <a:pt x="13568452" y="451319"/>
                </a:lnTo>
                <a:lnTo>
                  <a:pt x="13571525" y="436219"/>
                </a:lnTo>
                <a:close/>
              </a:path>
              <a:path w="18108930" h="872490">
                <a:moveTo>
                  <a:pt x="13571525" y="38823"/>
                </a:moveTo>
                <a:lnTo>
                  <a:pt x="13568375" y="23812"/>
                </a:lnTo>
                <a:lnTo>
                  <a:pt x="13559993" y="11544"/>
                </a:lnTo>
                <a:lnTo>
                  <a:pt x="13547624" y="3276"/>
                </a:lnTo>
                <a:lnTo>
                  <a:pt x="13532511" y="241"/>
                </a:lnTo>
                <a:lnTo>
                  <a:pt x="13532511" y="0"/>
                </a:lnTo>
                <a:lnTo>
                  <a:pt x="13517334" y="3060"/>
                </a:lnTo>
                <a:lnTo>
                  <a:pt x="13504939" y="11391"/>
                </a:lnTo>
                <a:lnTo>
                  <a:pt x="13496544" y="23812"/>
                </a:lnTo>
                <a:lnTo>
                  <a:pt x="13493483" y="38823"/>
                </a:lnTo>
                <a:lnTo>
                  <a:pt x="13496557" y="53936"/>
                </a:lnTo>
                <a:lnTo>
                  <a:pt x="13504939" y="66268"/>
                </a:lnTo>
                <a:lnTo>
                  <a:pt x="13517334" y="74574"/>
                </a:lnTo>
                <a:lnTo>
                  <a:pt x="13532511" y="77622"/>
                </a:lnTo>
                <a:lnTo>
                  <a:pt x="13547674" y="74574"/>
                </a:lnTo>
                <a:lnTo>
                  <a:pt x="13560082" y="66268"/>
                </a:lnTo>
                <a:lnTo>
                  <a:pt x="13568452" y="53936"/>
                </a:lnTo>
                <a:lnTo>
                  <a:pt x="13571525" y="38823"/>
                </a:lnTo>
                <a:close/>
              </a:path>
              <a:path w="18108930" h="872490">
                <a:moveTo>
                  <a:pt x="13983881" y="38823"/>
                </a:moveTo>
                <a:lnTo>
                  <a:pt x="13980732" y="23812"/>
                </a:lnTo>
                <a:lnTo>
                  <a:pt x="13972350" y="11544"/>
                </a:lnTo>
                <a:lnTo>
                  <a:pt x="13959980" y="3276"/>
                </a:lnTo>
                <a:lnTo>
                  <a:pt x="13944867" y="241"/>
                </a:lnTo>
                <a:lnTo>
                  <a:pt x="13944867" y="0"/>
                </a:lnTo>
                <a:lnTo>
                  <a:pt x="13929716" y="3060"/>
                </a:lnTo>
                <a:lnTo>
                  <a:pt x="13917333" y="11391"/>
                </a:lnTo>
                <a:lnTo>
                  <a:pt x="13908977" y="23812"/>
                </a:lnTo>
                <a:lnTo>
                  <a:pt x="13905929" y="38823"/>
                </a:lnTo>
                <a:lnTo>
                  <a:pt x="13908989" y="53936"/>
                </a:lnTo>
                <a:lnTo>
                  <a:pt x="13917333" y="66268"/>
                </a:lnTo>
                <a:lnTo>
                  <a:pt x="13929716" y="74574"/>
                </a:lnTo>
                <a:lnTo>
                  <a:pt x="13944867" y="77622"/>
                </a:lnTo>
                <a:lnTo>
                  <a:pt x="13960031" y="74574"/>
                </a:lnTo>
                <a:lnTo>
                  <a:pt x="13972439" y="66268"/>
                </a:lnTo>
                <a:lnTo>
                  <a:pt x="13980821" y="53936"/>
                </a:lnTo>
                <a:lnTo>
                  <a:pt x="13983881" y="38823"/>
                </a:lnTo>
                <a:close/>
              </a:path>
              <a:path w="18108930" h="872490">
                <a:moveTo>
                  <a:pt x="13983894" y="833094"/>
                </a:moveTo>
                <a:lnTo>
                  <a:pt x="13980732" y="818057"/>
                </a:lnTo>
                <a:lnTo>
                  <a:pt x="13972350" y="805789"/>
                </a:lnTo>
                <a:lnTo>
                  <a:pt x="13959980" y="797534"/>
                </a:lnTo>
                <a:lnTo>
                  <a:pt x="13944867" y="794499"/>
                </a:lnTo>
                <a:lnTo>
                  <a:pt x="13944867" y="794308"/>
                </a:lnTo>
                <a:lnTo>
                  <a:pt x="13929716" y="797356"/>
                </a:lnTo>
                <a:lnTo>
                  <a:pt x="13917333" y="805662"/>
                </a:lnTo>
                <a:lnTo>
                  <a:pt x="13908977" y="818057"/>
                </a:lnTo>
                <a:lnTo>
                  <a:pt x="13905929" y="833094"/>
                </a:lnTo>
                <a:lnTo>
                  <a:pt x="13908989" y="848194"/>
                </a:lnTo>
                <a:lnTo>
                  <a:pt x="13917333" y="860526"/>
                </a:lnTo>
                <a:lnTo>
                  <a:pt x="13929716" y="868845"/>
                </a:lnTo>
                <a:lnTo>
                  <a:pt x="13944867" y="871893"/>
                </a:lnTo>
                <a:lnTo>
                  <a:pt x="13960031" y="868845"/>
                </a:lnTo>
                <a:lnTo>
                  <a:pt x="13972439" y="860526"/>
                </a:lnTo>
                <a:lnTo>
                  <a:pt x="13980821" y="848194"/>
                </a:lnTo>
                <a:lnTo>
                  <a:pt x="13983894" y="833094"/>
                </a:lnTo>
                <a:close/>
              </a:path>
              <a:path w="18108930" h="872490">
                <a:moveTo>
                  <a:pt x="13983894" y="436219"/>
                </a:moveTo>
                <a:lnTo>
                  <a:pt x="13980795" y="421119"/>
                </a:lnTo>
                <a:lnTo>
                  <a:pt x="13972439" y="408787"/>
                </a:lnTo>
                <a:lnTo>
                  <a:pt x="13960043" y="400469"/>
                </a:lnTo>
                <a:lnTo>
                  <a:pt x="13944867" y="397421"/>
                </a:lnTo>
                <a:lnTo>
                  <a:pt x="13929716" y="400469"/>
                </a:lnTo>
                <a:lnTo>
                  <a:pt x="13917333" y="408787"/>
                </a:lnTo>
                <a:lnTo>
                  <a:pt x="13908989" y="421119"/>
                </a:lnTo>
                <a:lnTo>
                  <a:pt x="13905929" y="436219"/>
                </a:lnTo>
                <a:lnTo>
                  <a:pt x="13908989" y="451319"/>
                </a:lnTo>
                <a:lnTo>
                  <a:pt x="13917333" y="463651"/>
                </a:lnTo>
                <a:lnTo>
                  <a:pt x="13929716" y="471957"/>
                </a:lnTo>
                <a:lnTo>
                  <a:pt x="13944867" y="475005"/>
                </a:lnTo>
                <a:lnTo>
                  <a:pt x="13960031" y="471957"/>
                </a:lnTo>
                <a:lnTo>
                  <a:pt x="13972439" y="463651"/>
                </a:lnTo>
                <a:lnTo>
                  <a:pt x="13980821" y="451319"/>
                </a:lnTo>
                <a:lnTo>
                  <a:pt x="13983894" y="436219"/>
                </a:lnTo>
                <a:close/>
              </a:path>
              <a:path w="18108930" h="872490">
                <a:moveTo>
                  <a:pt x="14395831" y="833488"/>
                </a:moveTo>
                <a:lnTo>
                  <a:pt x="14372209" y="797636"/>
                </a:lnTo>
                <a:lnTo>
                  <a:pt x="14357223" y="794499"/>
                </a:lnTo>
                <a:lnTo>
                  <a:pt x="14357223" y="794308"/>
                </a:lnTo>
                <a:lnTo>
                  <a:pt x="14342034" y="797191"/>
                </a:lnTo>
                <a:lnTo>
                  <a:pt x="14329550" y="805383"/>
                </a:lnTo>
                <a:lnTo>
                  <a:pt x="14321066" y="817626"/>
                </a:lnTo>
                <a:lnTo>
                  <a:pt x="14317879" y="832700"/>
                </a:lnTo>
                <a:lnTo>
                  <a:pt x="14320774" y="847826"/>
                </a:lnTo>
                <a:lnTo>
                  <a:pt x="14328991" y="860247"/>
                </a:lnTo>
                <a:lnTo>
                  <a:pt x="14341310" y="868680"/>
                </a:lnTo>
                <a:lnTo>
                  <a:pt x="14356487" y="871880"/>
                </a:lnTo>
                <a:lnTo>
                  <a:pt x="14371663" y="868997"/>
                </a:lnTo>
                <a:lnTo>
                  <a:pt x="14384122" y="860806"/>
                </a:lnTo>
                <a:lnTo>
                  <a:pt x="14392605" y="848563"/>
                </a:lnTo>
                <a:lnTo>
                  <a:pt x="14395831" y="833488"/>
                </a:lnTo>
                <a:close/>
              </a:path>
              <a:path w="18108930" h="872490">
                <a:moveTo>
                  <a:pt x="14395831" y="436600"/>
                </a:moveTo>
                <a:lnTo>
                  <a:pt x="14372247" y="400570"/>
                </a:lnTo>
                <a:lnTo>
                  <a:pt x="14357223" y="397421"/>
                </a:lnTo>
                <a:lnTo>
                  <a:pt x="14342034" y="400316"/>
                </a:lnTo>
                <a:lnTo>
                  <a:pt x="14329550" y="408495"/>
                </a:lnTo>
                <a:lnTo>
                  <a:pt x="14321066" y="420738"/>
                </a:lnTo>
                <a:lnTo>
                  <a:pt x="14317879" y="435813"/>
                </a:lnTo>
                <a:lnTo>
                  <a:pt x="14320774" y="450951"/>
                </a:lnTo>
                <a:lnTo>
                  <a:pt x="14328991" y="463359"/>
                </a:lnTo>
                <a:lnTo>
                  <a:pt x="14341310" y="471805"/>
                </a:lnTo>
                <a:lnTo>
                  <a:pt x="14356487" y="475005"/>
                </a:lnTo>
                <a:lnTo>
                  <a:pt x="14371663" y="472109"/>
                </a:lnTo>
                <a:lnTo>
                  <a:pt x="14384122" y="463918"/>
                </a:lnTo>
                <a:lnTo>
                  <a:pt x="14392605" y="451675"/>
                </a:lnTo>
                <a:lnTo>
                  <a:pt x="14395831" y="436600"/>
                </a:lnTo>
                <a:close/>
              </a:path>
              <a:path w="18108930" h="872490">
                <a:moveTo>
                  <a:pt x="14395831" y="39243"/>
                </a:moveTo>
                <a:lnTo>
                  <a:pt x="14392859" y="24155"/>
                </a:lnTo>
                <a:lnTo>
                  <a:pt x="14384630" y="11811"/>
                </a:lnTo>
                <a:lnTo>
                  <a:pt x="14372349" y="3441"/>
                </a:lnTo>
                <a:lnTo>
                  <a:pt x="14357223" y="241"/>
                </a:lnTo>
                <a:lnTo>
                  <a:pt x="14357223" y="0"/>
                </a:lnTo>
                <a:lnTo>
                  <a:pt x="14342047" y="2921"/>
                </a:lnTo>
                <a:lnTo>
                  <a:pt x="14329588" y="11125"/>
                </a:lnTo>
                <a:lnTo>
                  <a:pt x="14321104" y="23368"/>
                </a:lnTo>
                <a:lnTo>
                  <a:pt x="14317879" y="38417"/>
                </a:lnTo>
                <a:lnTo>
                  <a:pt x="14320774" y="53555"/>
                </a:lnTo>
                <a:lnTo>
                  <a:pt x="14328991" y="65989"/>
                </a:lnTo>
                <a:lnTo>
                  <a:pt x="14341310" y="74422"/>
                </a:lnTo>
                <a:lnTo>
                  <a:pt x="14356487" y="77622"/>
                </a:lnTo>
                <a:lnTo>
                  <a:pt x="14371663" y="74726"/>
                </a:lnTo>
                <a:lnTo>
                  <a:pt x="14384122" y="66548"/>
                </a:lnTo>
                <a:lnTo>
                  <a:pt x="14392605" y="54305"/>
                </a:lnTo>
                <a:lnTo>
                  <a:pt x="14395831" y="39243"/>
                </a:lnTo>
                <a:close/>
              </a:path>
              <a:path w="18108930" h="872490">
                <a:moveTo>
                  <a:pt x="14809712" y="833056"/>
                </a:moveTo>
                <a:lnTo>
                  <a:pt x="14806575" y="818019"/>
                </a:lnTo>
                <a:lnTo>
                  <a:pt x="14798231" y="805789"/>
                </a:lnTo>
                <a:lnTo>
                  <a:pt x="14785899" y="797547"/>
                </a:lnTo>
                <a:lnTo>
                  <a:pt x="14770824" y="794499"/>
                </a:lnTo>
                <a:lnTo>
                  <a:pt x="14770824" y="794308"/>
                </a:lnTo>
                <a:lnTo>
                  <a:pt x="14755648" y="797306"/>
                </a:lnTo>
                <a:lnTo>
                  <a:pt x="14743227" y="805599"/>
                </a:lnTo>
                <a:lnTo>
                  <a:pt x="14734820" y="818019"/>
                </a:lnTo>
                <a:lnTo>
                  <a:pt x="14731759" y="833056"/>
                </a:lnTo>
                <a:lnTo>
                  <a:pt x="14734769" y="848106"/>
                </a:lnTo>
                <a:lnTo>
                  <a:pt x="14743087" y="860463"/>
                </a:lnTo>
                <a:lnTo>
                  <a:pt x="14755571" y="868883"/>
                </a:lnTo>
                <a:lnTo>
                  <a:pt x="14755838" y="868883"/>
                </a:lnTo>
                <a:lnTo>
                  <a:pt x="14770634" y="871893"/>
                </a:lnTo>
                <a:lnTo>
                  <a:pt x="14785810" y="868883"/>
                </a:lnTo>
                <a:lnTo>
                  <a:pt x="14798218" y="860602"/>
                </a:lnTo>
                <a:lnTo>
                  <a:pt x="14806613" y="848283"/>
                </a:lnTo>
                <a:lnTo>
                  <a:pt x="14809712" y="833196"/>
                </a:lnTo>
                <a:lnTo>
                  <a:pt x="14809712" y="833056"/>
                </a:lnTo>
                <a:close/>
              </a:path>
              <a:path w="18108930" h="872490">
                <a:moveTo>
                  <a:pt x="14809712" y="436181"/>
                </a:moveTo>
                <a:lnTo>
                  <a:pt x="14806625" y="421068"/>
                </a:lnTo>
                <a:lnTo>
                  <a:pt x="14798294" y="408787"/>
                </a:lnTo>
                <a:lnTo>
                  <a:pt x="14785950" y="400481"/>
                </a:lnTo>
                <a:lnTo>
                  <a:pt x="14770824" y="397421"/>
                </a:lnTo>
                <a:lnTo>
                  <a:pt x="14755356" y="400481"/>
                </a:lnTo>
                <a:lnTo>
                  <a:pt x="14755559" y="400481"/>
                </a:lnTo>
                <a:lnTo>
                  <a:pt x="14743189" y="408787"/>
                </a:lnTo>
                <a:lnTo>
                  <a:pt x="14734832" y="421068"/>
                </a:lnTo>
                <a:lnTo>
                  <a:pt x="14731759" y="436181"/>
                </a:lnTo>
                <a:lnTo>
                  <a:pt x="14734769" y="451231"/>
                </a:lnTo>
                <a:lnTo>
                  <a:pt x="14743087" y="463575"/>
                </a:lnTo>
                <a:lnTo>
                  <a:pt x="14755571" y="471995"/>
                </a:lnTo>
                <a:lnTo>
                  <a:pt x="14755838" y="471995"/>
                </a:lnTo>
                <a:lnTo>
                  <a:pt x="14770634" y="475005"/>
                </a:lnTo>
                <a:lnTo>
                  <a:pt x="14785810" y="471995"/>
                </a:lnTo>
                <a:lnTo>
                  <a:pt x="14798218" y="463715"/>
                </a:lnTo>
                <a:lnTo>
                  <a:pt x="14806613" y="451408"/>
                </a:lnTo>
                <a:lnTo>
                  <a:pt x="14809712" y="436321"/>
                </a:lnTo>
                <a:lnTo>
                  <a:pt x="14809712" y="436181"/>
                </a:lnTo>
                <a:close/>
              </a:path>
              <a:path w="18108930" h="872490">
                <a:moveTo>
                  <a:pt x="14809712" y="39243"/>
                </a:moveTo>
                <a:lnTo>
                  <a:pt x="14806727" y="24130"/>
                </a:lnTo>
                <a:lnTo>
                  <a:pt x="14798434" y="11747"/>
                </a:lnTo>
                <a:lnTo>
                  <a:pt x="14786090" y="3365"/>
                </a:lnTo>
                <a:lnTo>
                  <a:pt x="14770926" y="241"/>
                </a:lnTo>
                <a:lnTo>
                  <a:pt x="14770824" y="0"/>
                </a:lnTo>
                <a:lnTo>
                  <a:pt x="14755648" y="3048"/>
                </a:lnTo>
                <a:lnTo>
                  <a:pt x="14743227" y="11353"/>
                </a:lnTo>
                <a:lnTo>
                  <a:pt x="14734845" y="23660"/>
                </a:lnTo>
                <a:lnTo>
                  <a:pt x="14731746" y="38747"/>
                </a:lnTo>
                <a:lnTo>
                  <a:pt x="14734769" y="53848"/>
                </a:lnTo>
                <a:lnTo>
                  <a:pt x="14743100" y="66205"/>
                </a:lnTo>
                <a:lnTo>
                  <a:pt x="14755622" y="74650"/>
                </a:lnTo>
                <a:lnTo>
                  <a:pt x="14755991" y="74650"/>
                </a:lnTo>
                <a:lnTo>
                  <a:pt x="14770634" y="77622"/>
                </a:lnTo>
                <a:lnTo>
                  <a:pt x="14785747" y="74650"/>
                </a:lnTo>
                <a:lnTo>
                  <a:pt x="14798116" y="66446"/>
                </a:lnTo>
                <a:lnTo>
                  <a:pt x="14806524" y="54229"/>
                </a:lnTo>
                <a:lnTo>
                  <a:pt x="14809712" y="39243"/>
                </a:lnTo>
                <a:close/>
              </a:path>
              <a:path w="18108930" h="872490">
                <a:moveTo>
                  <a:pt x="15222081" y="833196"/>
                </a:moveTo>
                <a:lnTo>
                  <a:pt x="15218969" y="818083"/>
                </a:lnTo>
                <a:lnTo>
                  <a:pt x="15210625" y="805827"/>
                </a:lnTo>
                <a:lnTo>
                  <a:pt x="15198293" y="797560"/>
                </a:lnTo>
                <a:lnTo>
                  <a:pt x="15183193" y="794499"/>
                </a:lnTo>
                <a:lnTo>
                  <a:pt x="15183193" y="794308"/>
                </a:lnTo>
                <a:lnTo>
                  <a:pt x="15168017" y="797306"/>
                </a:lnTo>
                <a:lnTo>
                  <a:pt x="15155609" y="805599"/>
                </a:lnTo>
                <a:lnTo>
                  <a:pt x="15147214" y="817905"/>
                </a:lnTo>
                <a:lnTo>
                  <a:pt x="15144115" y="832993"/>
                </a:lnTo>
                <a:lnTo>
                  <a:pt x="15147138" y="848106"/>
                </a:lnTo>
                <a:lnTo>
                  <a:pt x="15155456" y="860463"/>
                </a:lnTo>
                <a:lnTo>
                  <a:pt x="15167953" y="868883"/>
                </a:lnTo>
                <a:lnTo>
                  <a:pt x="15168207" y="868883"/>
                </a:lnTo>
                <a:lnTo>
                  <a:pt x="15183003" y="871893"/>
                </a:lnTo>
                <a:lnTo>
                  <a:pt x="15198179" y="868883"/>
                </a:lnTo>
                <a:lnTo>
                  <a:pt x="15210587" y="860602"/>
                </a:lnTo>
                <a:lnTo>
                  <a:pt x="15218982" y="848283"/>
                </a:lnTo>
                <a:lnTo>
                  <a:pt x="15222081" y="833196"/>
                </a:lnTo>
                <a:close/>
              </a:path>
              <a:path w="18108930" h="872490">
                <a:moveTo>
                  <a:pt x="15222081" y="436181"/>
                </a:moveTo>
                <a:lnTo>
                  <a:pt x="15218994" y="421068"/>
                </a:lnTo>
                <a:lnTo>
                  <a:pt x="15210663" y="408787"/>
                </a:lnTo>
                <a:lnTo>
                  <a:pt x="15198319" y="400481"/>
                </a:lnTo>
                <a:lnTo>
                  <a:pt x="15183193" y="397421"/>
                </a:lnTo>
                <a:lnTo>
                  <a:pt x="15167725" y="400481"/>
                </a:lnTo>
                <a:lnTo>
                  <a:pt x="15167928" y="400481"/>
                </a:lnTo>
                <a:lnTo>
                  <a:pt x="15155558" y="408787"/>
                </a:lnTo>
                <a:lnTo>
                  <a:pt x="15147201" y="421068"/>
                </a:lnTo>
                <a:lnTo>
                  <a:pt x="15144128" y="436181"/>
                </a:lnTo>
                <a:lnTo>
                  <a:pt x="15147138" y="451231"/>
                </a:lnTo>
                <a:lnTo>
                  <a:pt x="15155456" y="463575"/>
                </a:lnTo>
                <a:lnTo>
                  <a:pt x="15167940" y="471995"/>
                </a:lnTo>
                <a:lnTo>
                  <a:pt x="15168207" y="471995"/>
                </a:lnTo>
                <a:lnTo>
                  <a:pt x="15183003" y="475005"/>
                </a:lnTo>
                <a:lnTo>
                  <a:pt x="15198179" y="471995"/>
                </a:lnTo>
                <a:lnTo>
                  <a:pt x="15210587" y="463715"/>
                </a:lnTo>
                <a:lnTo>
                  <a:pt x="15218982" y="451408"/>
                </a:lnTo>
                <a:lnTo>
                  <a:pt x="15222081" y="436321"/>
                </a:lnTo>
                <a:lnTo>
                  <a:pt x="15222081" y="436181"/>
                </a:lnTo>
                <a:close/>
              </a:path>
              <a:path w="18108930" h="872490">
                <a:moveTo>
                  <a:pt x="15222081" y="38912"/>
                </a:moveTo>
                <a:lnTo>
                  <a:pt x="15218969" y="23825"/>
                </a:lnTo>
                <a:lnTo>
                  <a:pt x="15210625" y="11582"/>
                </a:lnTo>
                <a:lnTo>
                  <a:pt x="15198293" y="3314"/>
                </a:lnTo>
                <a:lnTo>
                  <a:pt x="15183193" y="241"/>
                </a:lnTo>
                <a:lnTo>
                  <a:pt x="15183193" y="0"/>
                </a:lnTo>
                <a:lnTo>
                  <a:pt x="15168017" y="3048"/>
                </a:lnTo>
                <a:lnTo>
                  <a:pt x="15155596" y="11353"/>
                </a:lnTo>
                <a:lnTo>
                  <a:pt x="15147214" y="23660"/>
                </a:lnTo>
                <a:lnTo>
                  <a:pt x="15144115" y="38747"/>
                </a:lnTo>
                <a:lnTo>
                  <a:pt x="15147138" y="53848"/>
                </a:lnTo>
                <a:lnTo>
                  <a:pt x="15155456" y="66205"/>
                </a:lnTo>
                <a:lnTo>
                  <a:pt x="15167940" y="74625"/>
                </a:lnTo>
                <a:lnTo>
                  <a:pt x="15168207" y="74625"/>
                </a:lnTo>
                <a:lnTo>
                  <a:pt x="15183003" y="77622"/>
                </a:lnTo>
                <a:lnTo>
                  <a:pt x="15198179" y="74625"/>
                </a:lnTo>
                <a:lnTo>
                  <a:pt x="15210587" y="66332"/>
                </a:lnTo>
                <a:lnTo>
                  <a:pt x="15218982" y="54013"/>
                </a:lnTo>
                <a:lnTo>
                  <a:pt x="15222081" y="38912"/>
                </a:lnTo>
                <a:close/>
              </a:path>
              <a:path w="18108930" h="872490">
                <a:moveTo>
                  <a:pt x="15634437" y="833094"/>
                </a:moveTo>
                <a:lnTo>
                  <a:pt x="15631287" y="817994"/>
                </a:lnTo>
                <a:lnTo>
                  <a:pt x="15622931" y="805751"/>
                </a:lnTo>
                <a:lnTo>
                  <a:pt x="15610599" y="797521"/>
                </a:lnTo>
                <a:lnTo>
                  <a:pt x="15595499" y="794499"/>
                </a:lnTo>
                <a:lnTo>
                  <a:pt x="15595499" y="794308"/>
                </a:lnTo>
                <a:lnTo>
                  <a:pt x="15580297" y="797356"/>
                </a:lnTo>
                <a:lnTo>
                  <a:pt x="15567825" y="805751"/>
                </a:lnTo>
                <a:lnTo>
                  <a:pt x="15559545" y="817994"/>
                </a:lnTo>
                <a:lnTo>
                  <a:pt x="15556484" y="833094"/>
                </a:lnTo>
                <a:lnTo>
                  <a:pt x="15559545" y="848194"/>
                </a:lnTo>
                <a:lnTo>
                  <a:pt x="15567889" y="860526"/>
                </a:lnTo>
                <a:lnTo>
                  <a:pt x="15580297" y="868845"/>
                </a:lnTo>
                <a:lnTo>
                  <a:pt x="15595499" y="871893"/>
                </a:lnTo>
                <a:lnTo>
                  <a:pt x="15610650" y="868845"/>
                </a:lnTo>
                <a:lnTo>
                  <a:pt x="15623032" y="860526"/>
                </a:lnTo>
                <a:lnTo>
                  <a:pt x="15631376" y="848194"/>
                </a:lnTo>
                <a:lnTo>
                  <a:pt x="15634437" y="833094"/>
                </a:lnTo>
                <a:close/>
              </a:path>
              <a:path w="18108930" h="872490">
                <a:moveTo>
                  <a:pt x="15634437" y="436219"/>
                </a:moveTo>
                <a:lnTo>
                  <a:pt x="15631376" y="421119"/>
                </a:lnTo>
                <a:lnTo>
                  <a:pt x="15623020" y="408787"/>
                </a:lnTo>
                <a:lnTo>
                  <a:pt x="15610637" y="400469"/>
                </a:lnTo>
                <a:lnTo>
                  <a:pt x="15595499" y="397421"/>
                </a:lnTo>
                <a:lnTo>
                  <a:pt x="15580297" y="400469"/>
                </a:lnTo>
                <a:lnTo>
                  <a:pt x="15567889" y="408787"/>
                </a:lnTo>
                <a:lnTo>
                  <a:pt x="15559545" y="421119"/>
                </a:lnTo>
                <a:lnTo>
                  <a:pt x="15556484" y="436219"/>
                </a:lnTo>
                <a:lnTo>
                  <a:pt x="15559545" y="451319"/>
                </a:lnTo>
                <a:lnTo>
                  <a:pt x="15567889" y="463651"/>
                </a:lnTo>
                <a:lnTo>
                  <a:pt x="15580297" y="471957"/>
                </a:lnTo>
                <a:lnTo>
                  <a:pt x="15595499" y="475005"/>
                </a:lnTo>
                <a:lnTo>
                  <a:pt x="15610650" y="471957"/>
                </a:lnTo>
                <a:lnTo>
                  <a:pt x="15623032" y="463651"/>
                </a:lnTo>
                <a:lnTo>
                  <a:pt x="15631376" y="451319"/>
                </a:lnTo>
                <a:lnTo>
                  <a:pt x="15634437" y="436219"/>
                </a:lnTo>
                <a:close/>
              </a:path>
              <a:path w="18108930" h="872490">
                <a:moveTo>
                  <a:pt x="15634437" y="39243"/>
                </a:moveTo>
                <a:lnTo>
                  <a:pt x="15631465" y="24130"/>
                </a:lnTo>
                <a:lnTo>
                  <a:pt x="15623172" y="11747"/>
                </a:lnTo>
                <a:lnTo>
                  <a:pt x="15610815" y="3365"/>
                </a:lnTo>
                <a:lnTo>
                  <a:pt x="15595664" y="241"/>
                </a:lnTo>
                <a:lnTo>
                  <a:pt x="15595499" y="241"/>
                </a:lnTo>
                <a:lnTo>
                  <a:pt x="15595499" y="0"/>
                </a:lnTo>
                <a:lnTo>
                  <a:pt x="15580297" y="3086"/>
                </a:lnTo>
                <a:lnTo>
                  <a:pt x="15567889" y="11417"/>
                </a:lnTo>
                <a:lnTo>
                  <a:pt x="15559545" y="23749"/>
                </a:lnTo>
                <a:lnTo>
                  <a:pt x="15556484" y="38823"/>
                </a:lnTo>
                <a:lnTo>
                  <a:pt x="15559545" y="53936"/>
                </a:lnTo>
                <a:lnTo>
                  <a:pt x="15567889" y="66268"/>
                </a:lnTo>
                <a:lnTo>
                  <a:pt x="15580348" y="74625"/>
                </a:lnTo>
                <a:lnTo>
                  <a:pt x="15580475" y="74625"/>
                </a:lnTo>
                <a:lnTo>
                  <a:pt x="15595499" y="77622"/>
                </a:lnTo>
                <a:lnTo>
                  <a:pt x="15610561" y="74625"/>
                </a:lnTo>
                <a:lnTo>
                  <a:pt x="15622905" y="66408"/>
                </a:lnTo>
                <a:lnTo>
                  <a:pt x="15631275" y="54203"/>
                </a:lnTo>
                <a:lnTo>
                  <a:pt x="15634437" y="39243"/>
                </a:lnTo>
                <a:close/>
              </a:path>
              <a:path w="18108930" h="872490">
                <a:moveTo>
                  <a:pt x="16046793" y="833094"/>
                </a:moveTo>
                <a:lnTo>
                  <a:pt x="16043720" y="818108"/>
                </a:lnTo>
                <a:lnTo>
                  <a:pt x="16035414" y="805865"/>
                </a:lnTo>
                <a:lnTo>
                  <a:pt x="16023108" y="797585"/>
                </a:lnTo>
                <a:lnTo>
                  <a:pt x="16008020" y="794499"/>
                </a:lnTo>
                <a:lnTo>
                  <a:pt x="16007855" y="794308"/>
                </a:lnTo>
                <a:lnTo>
                  <a:pt x="15992653" y="797356"/>
                </a:lnTo>
                <a:lnTo>
                  <a:pt x="15980258" y="805662"/>
                </a:lnTo>
                <a:lnTo>
                  <a:pt x="15971876" y="818108"/>
                </a:lnTo>
                <a:lnTo>
                  <a:pt x="15968841" y="833094"/>
                </a:lnTo>
                <a:lnTo>
                  <a:pt x="15971901" y="848194"/>
                </a:lnTo>
                <a:lnTo>
                  <a:pt x="15980258" y="860526"/>
                </a:lnTo>
                <a:lnTo>
                  <a:pt x="15992653" y="868845"/>
                </a:lnTo>
                <a:lnTo>
                  <a:pt x="16007855" y="871893"/>
                </a:lnTo>
                <a:lnTo>
                  <a:pt x="16023019" y="868845"/>
                </a:lnTo>
                <a:lnTo>
                  <a:pt x="16035389" y="860526"/>
                </a:lnTo>
                <a:lnTo>
                  <a:pt x="16043732" y="848194"/>
                </a:lnTo>
                <a:lnTo>
                  <a:pt x="16046793" y="833094"/>
                </a:lnTo>
                <a:close/>
              </a:path>
              <a:path w="18108930" h="872490">
                <a:moveTo>
                  <a:pt x="16046793" y="436219"/>
                </a:moveTo>
                <a:lnTo>
                  <a:pt x="16043758" y="421119"/>
                </a:lnTo>
                <a:lnTo>
                  <a:pt x="16035439" y="408813"/>
                </a:lnTo>
                <a:lnTo>
                  <a:pt x="16023120" y="400519"/>
                </a:lnTo>
                <a:lnTo>
                  <a:pt x="16008020" y="397421"/>
                </a:lnTo>
                <a:lnTo>
                  <a:pt x="16007855" y="397421"/>
                </a:lnTo>
                <a:lnTo>
                  <a:pt x="15992424" y="400519"/>
                </a:lnTo>
                <a:lnTo>
                  <a:pt x="15992590" y="400519"/>
                </a:lnTo>
                <a:lnTo>
                  <a:pt x="15980232" y="408813"/>
                </a:lnTo>
                <a:lnTo>
                  <a:pt x="15971901" y="421119"/>
                </a:lnTo>
                <a:lnTo>
                  <a:pt x="15968841" y="436219"/>
                </a:lnTo>
                <a:lnTo>
                  <a:pt x="15971901" y="451319"/>
                </a:lnTo>
                <a:lnTo>
                  <a:pt x="15980258" y="463651"/>
                </a:lnTo>
                <a:lnTo>
                  <a:pt x="15992653" y="471957"/>
                </a:lnTo>
                <a:lnTo>
                  <a:pt x="16007855" y="475005"/>
                </a:lnTo>
                <a:lnTo>
                  <a:pt x="16023019" y="471957"/>
                </a:lnTo>
                <a:lnTo>
                  <a:pt x="16035389" y="463651"/>
                </a:lnTo>
                <a:lnTo>
                  <a:pt x="16043732" y="451319"/>
                </a:lnTo>
                <a:lnTo>
                  <a:pt x="16046793" y="436219"/>
                </a:lnTo>
                <a:close/>
              </a:path>
              <a:path w="18108930" h="872490">
                <a:moveTo>
                  <a:pt x="16046793" y="38823"/>
                </a:moveTo>
                <a:lnTo>
                  <a:pt x="16043707" y="23850"/>
                </a:lnTo>
                <a:lnTo>
                  <a:pt x="16035414" y="11607"/>
                </a:lnTo>
                <a:lnTo>
                  <a:pt x="16023108" y="3327"/>
                </a:lnTo>
                <a:lnTo>
                  <a:pt x="16008020" y="241"/>
                </a:lnTo>
                <a:lnTo>
                  <a:pt x="16007855" y="0"/>
                </a:lnTo>
                <a:lnTo>
                  <a:pt x="15992653" y="3060"/>
                </a:lnTo>
                <a:lnTo>
                  <a:pt x="15980258" y="11391"/>
                </a:lnTo>
                <a:lnTo>
                  <a:pt x="15971876" y="23850"/>
                </a:lnTo>
                <a:lnTo>
                  <a:pt x="15968841" y="38823"/>
                </a:lnTo>
                <a:lnTo>
                  <a:pt x="15971901" y="53936"/>
                </a:lnTo>
                <a:lnTo>
                  <a:pt x="15980258" y="66268"/>
                </a:lnTo>
                <a:lnTo>
                  <a:pt x="15992653" y="74574"/>
                </a:lnTo>
                <a:lnTo>
                  <a:pt x="16007855" y="77622"/>
                </a:lnTo>
                <a:lnTo>
                  <a:pt x="16023019" y="74574"/>
                </a:lnTo>
                <a:lnTo>
                  <a:pt x="16035389" y="66268"/>
                </a:lnTo>
                <a:lnTo>
                  <a:pt x="16043732" y="53936"/>
                </a:lnTo>
                <a:lnTo>
                  <a:pt x="16046793" y="38823"/>
                </a:lnTo>
                <a:close/>
              </a:path>
              <a:path w="18108930" h="872490">
                <a:moveTo>
                  <a:pt x="16459149" y="833094"/>
                </a:moveTo>
                <a:lnTo>
                  <a:pt x="16456051" y="818057"/>
                </a:lnTo>
                <a:lnTo>
                  <a:pt x="16447681" y="805789"/>
                </a:lnTo>
                <a:lnTo>
                  <a:pt x="16435324" y="797534"/>
                </a:lnTo>
                <a:lnTo>
                  <a:pt x="16420224" y="794499"/>
                </a:lnTo>
                <a:lnTo>
                  <a:pt x="16420224" y="794308"/>
                </a:lnTo>
                <a:lnTo>
                  <a:pt x="16405047" y="797356"/>
                </a:lnTo>
                <a:lnTo>
                  <a:pt x="16392640" y="805662"/>
                </a:lnTo>
                <a:lnTo>
                  <a:pt x="16384258" y="818057"/>
                </a:lnTo>
                <a:lnTo>
                  <a:pt x="16381197" y="833094"/>
                </a:lnTo>
                <a:lnTo>
                  <a:pt x="16384270" y="848194"/>
                </a:lnTo>
                <a:lnTo>
                  <a:pt x="16392640" y="860526"/>
                </a:lnTo>
                <a:lnTo>
                  <a:pt x="16405047" y="868845"/>
                </a:lnTo>
                <a:lnTo>
                  <a:pt x="16420224" y="871893"/>
                </a:lnTo>
                <a:lnTo>
                  <a:pt x="16435375" y="868845"/>
                </a:lnTo>
                <a:lnTo>
                  <a:pt x="16447745" y="860526"/>
                </a:lnTo>
                <a:lnTo>
                  <a:pt x="16456089" y="848194"/>
                </a:lnTo>
                <a:lnTo>
                  <a:pt x="16459149" y="833094"/>
                </a:lnTo>
                <a:close/>
              </a:path>
              <a:path w="18108930" h="872490">
                <a:moveTo>
                  <a:pt x="16459149" y="436219"/>
                </a:moveTo>
                <a:lnTo>
                  <a:pt x="16456101" y="421119"/>
                </a:lnTo>
                <a:lnTo>
                  <a:pt x="16447770" y="408787"/>
                </a:lnTo>
                <a:lnTo>
                  <a:pt x="16435388" y="400469"/>
                </a:lnTo>
                <a:lnTo>
                  <a:pt x="16420224" y="397421"/>
                </a:lnTo>
                <a:lnTo>
                  <a:pt x="16405047" y="400469"/>
                </a:lnTo>
                <a:lnTo>
                  <a:pt x="16392640" y="408787"/>
                </a:lnTo>
                <a:lnTo>
                  <a:pt x="16384270" y="421119"/>
                </a:lnTo>
                <a:lnTo>
                  <a:pt x="16381197" y="436219"/>
                </a:lnTo>
                <a:lnTo>
                  <a:pt x="16384270" y="451319"/>
                </a:lnTo>
                <a:lnTo>
                  <a:pt x="16392640" y="463651"/>
                </a:lnTo>
                <a:lnTo>
                  <a:pt x="16405047" y="471957"/>
                </a:lnTo>
                <a:lnTo>
                  <a:pt x="16420224" y="475005"/>
                </a:lnTo>
                <a:lnTo>
                  <a:pt x="16435375" y="471957"/>
                </a:lnTo>
                <a:lnTo>
                  <a:pt x="16447745" y="463651"/>
                </a:lnTo>
                <a:lnTo>
                  <a:pt x="16456089" y="451319"/>
                </a:lnTo>
                <a:lnTo>
                  <a:pt x="16459149" y="436219"/>
                </a:lnTo>
                <a:close/>
              </a:path>
              <a:path w="18108930" h="872490">
                <a:moveTo>
                  <a:pt x="16459149" y="38823"/>
                </a:moveTo>
                <a:lnTo>
                  <a:pt x="16456051" y="23812"/>
                </a:lnTo>
                <a:lnTo>
                  <a:pt x="16447681" y="11544"/>
                </a:lnTo>
                <a:lnTo>
                  <a:pt x="16435324" y="3276"/>
                </a:lnTo>
                <a:lnTo>
                  <a:pt x="16420211" y="241"/>
                </a:lnTo>
                <a:lnTo>
                  <a:pt x="16420211" y="0"/>
                </a:lnTo>
                <a:lnTo>
                  <a:pt x="16405047" y="3060"/>
                </a:lnTo>
                <a:lnTo>
                  <a:pt x="16392640" y="11391"/>
                </a:lnTo>
                <a:lnTo>
                  <a:pt x="16384258" y="23812"/>
                </a:lnTo>
                <a:lnTo>
                  <a:pt x="16381197" y="38823"/>
                </a:lnTo>
                <a:lnTo>
                  <a:pt x="16384270" y="53936"/>
                </a:lnTo>
                <a:lnTo>
                  <a:pt x="16392640" y="66268"/>
                </a:lnTo>
                <a:lnTo>
                  <a:pt x="16405047" y="74574"/>
                </a:lnTo>
                <a:lnTo>
                  <a:pt x="16420211" y="77622"/>
                </a:lnTo>
                <a:lnTo>
                  <a:pt x="16435375" y="74574"/>
                </a:lnTo>
                <a:lnTo>
                  <a:pt x="16447745" y="66268"/>
                </a:lnTo>
                <a:lnTo>
                  <a:pt x="16456089" y="53936"/>
                </a:lnTo>
                <a:lnTo>
                  <a:pt x="16459149" y="38823"/>
                </a:lnTo>
                <a:close/>
              </a:path>
              <a:path w="18108930" h="872490">
                <a:moveTo>
                  <a:pt x="16871430" y="833196"/>
                </a:moveTo>
                <a:lnTo>
                  <a:pt x="16868344" y="818083"/>
                </a:lnTo>
                <a:lnTo>
                  <a:pt x="16860000" y="805827"/>
                </a:lnTo>
                <a:lnTo>
                  <a:pt x="16847668" y="797560"/>
                </a:lnTo>
                <a:lnTo>
                  <a:pt x="16832580" y="794499"/>
                </a:lnTo>
                <a:lnTo>
                  <a:pt x="16832580" y="794308"/>
                </a:lnTo>
                <a:lnTo>
                  <a:pt x="16817404" y="797306"/>
                </a:lnTo>
                <a:lnTo>
                  <a:pt x="16804996" y="805599"/>
                </a:lnTo>
                <a:lnTo>
                  <a:pt x="16796601" y="817905"/>
                </a:lnTo>
                <a:lnTo>
                  <a:pt x="16793477" y="832993"/>
                </a:lnTo>
                <a:lnTo>
                  <a:pt x="16796525" y="848106"/>
                </a:lnTo>
                <a:lnTo>
                  <a:pt x="16804843" y="860463"/>
                </a:lnTo>
                <a:lnTo>
                  <a:pt x="16817340" y="868883"/>
                </a:lnTo>
                <a:lnTo>
                  <a:pt x="16817607" y="868883"/>
                </a:lnTo>
                <a:lnTo>
                  <a:pt x="16832415" y="871893"/>
                </a:lnTo>
                <a:lnTo>
                  <a:pt x="16847579" y="868883"/>
                </a:lnTo>
                <a:lnTo>
                  <a:pt x="16859987" y="860602"/>
                </a:lnTo>
                <a:lnTo>
                  <a:pt x="16868356" y="848283"/>
                </a:lnTo>
                <a:lnTo>
                  <a:pt x="16871430" y="833196"/>
                </a:lnTo>
                <a:close/>
              </a:path>
              <a:path w="18108930" h="872490">
                <a:moveTo>
                  <a:pt x="16871430" y="436181"/>
                </a:moveTo>
                <a:lnTo>
                  <a:pt x="16868369" y="421068"/>
                </a:lnTo>
                <a:lnTo>
                  <a:pt x="16860038" y="408787"/>
                </a:lnTo>
                <a:lnTo>
                  <a:pt x="16847681" y="400481"/>
                </a:lnTo>
                <a:lnTo>
                  <a:pt x="16832580" y="397421"/>
                </a:lnTo>
                <a:lnTo>
                  <a:pt x="16817124" y="400481"/>
                </a:lnTo>
                <a:lnTo>
                  <a:pt x="16817328" y="400481"/>
                </a:lnTo>
                <a:lnTo>
                  <a:pt x="16804945" y="408787"/>
                </a:lnTo>
                <a:lnTo>
                  <a:pt x="16796588" y="421068"/>
                </a:lnTo>
                <a:lnTo>
                  <a:pt x="16793490" y="436181"/>
                </a:lnTo>
                <a:lnTo>
                  <a:pt x="16796525" y="451231"/>
                </a:lnTo>
                <a:lnTo>
                  <a:pt x="16804843" y="463575"/>
                </a:lnTo>
                <a:lnTo>
                  <a:pt x="16817340" y="471995"/>
                </a:lnTo>
                <a:lnTo>
                  <a:pt x="16817594" y="471995"/>
                </a:lnTo>
                <a:lnTo>
                  <a:pt x="16832415" y="475005"/>
                </a:lnTo>
                <a:lnTo>
                  <a:pt x="16847579" y="471995"/>
                </a:lnTo>
                <a:lnTo>
                  <a:pt x="16859987" y="463715"/>
                </a:lnTo>
                <a:lnTo>
                  <a:pt x="16868356" y="451408"/>
                </a:lnTo>
                <a:lnTo>
                  <a:pt x="16871430" y="436321"/>
                </a:lnTo>
                <a:lnTo>
                  <a:pt x="16871430" y="436181"/>
                </a:lnTo>
                <a:close/>
              </a:path>
              <a:path w="18108930" h="872490">
                <a:moveTo>
                  <a:pt x="16871430" y="38912"/>
                </a:moveTo>
                <a:lnTo>
                  <a:pt x="16868331" y="23825"/>
                </a:lnTo>
                <a:lnTo>
                  <a:pt x="16860000" y="11582"/>
                </a:lnTo>
                <a:lnTo>
                  <a:pt x="16847668" y="3314"/>
                </a:lnTo>
                <a:lnTo>
                  <a:pt x="16832580" y="241"/>
                </a:lnTo>
                <a:lnTo>
                  <a:pt x="16832580" y="0"/>
                </a:lnTo>
                <a:lnTo>
                  <a:pt x="16817404" y="3048"/>
                </a:lnTo>
                <a:lnTo>
                  <a:pt x="16804996" y="11353"/>
                </a:lnTo>
                <a:lnTo>
                  <a:pt x="16796601" y="23660"/>
                </a:lnTo>
                <a:lnTo>
                  <a:pt x="16793477" y="38747"/>
                </a:lnTo>
                <a:lnTo>
                  <a:pt x="16796525" y="53848"/>
                </a:lnTo>
                <a:lnTo>
                  <a:pt x="16804843" y="66205"/>
                </a:lnTo>
                <a:lnTo>
                  <a:pt x="16817328" y="74625"/>
                </a:lnTo>
                <a:lnTo>
                  <a:pt x="16817594" y="74625"/>
                </a:lnTo>
                <a:lnTo>
                  <a:pt x="16832415" y="77622"/>
                </a:lnTo>
                <a:lnTo>
                  <a:pt x="16847579" y="74625"/>
                </a:lnTo>
                <a:lnTo>
                  <a:pt x="16859987" y="66332"/>
                </a:lnTo>
                <a:lnTo>
                  <a:pt x="16868356" y="54013"/>
                </a:lnTo>
                <a:lnTo>
                  <a:pt x="16871430" y="38912"/>
                </a:lnTo>
                <a:close/>
              </a:path>
              <a:path w="18108930" h="872490">
                <a:moveTo>
                  <a:pt x="17284205" y="832993"/>
                </a:moveTo>
                <a:lnTo>
                  <a:pt x="17281094" y="818273"/>
                </a:lnTo>
                <a:lnTo>
                  <a:pt x="17281030" y="817918"/>
                </a:lnTo>
                <a:lnTo>
                  <a:pt x="17272572" y="805649"/>
                </a:lnTo>
                <a:lnTo>
                  <a:pt x="17260177" y="797471"/>
                </a:lnTo>
                <a:lnTo>
                  <a:pt x="17244937" y="794499"/>
                </a:lnTo>
                <a:lnTo>
                  <a:pt x="17244937" y="794308"/>
                </a:lnTo>
                <a:lnTo>
                  <a:pt x="17209199" y="818273"/>
                </a:lnTo>
                <a:lnTo>
                  <a:pt x="17206252" y="833386"/>
                </a:lnTo>
                <a:lnTo>
                  <a:pt x="17209351" y="848055"/>
                </a:lnTo>
                <a:lnTo>
                  <a:pt x="17209427" y="848474"/>
                </a:lnTo>
                <a:lnTo>
                  <a:pt x="17217886" y="860742"/>
                </a:lnTo>
                <a:lnTo>
                  <a:pt x="17230332" y="868959"/>
                </a:lnTo>
                <a:lnTo>
                  <a:pt x="17245521" y="871893"/>
                </a:lnTo>
                <a:lnTo>
                  <a:pt x="17260647" y="868743"/>
                </a:lnTo>
                <a:lnTo>
                  <a:pt x="17272953" y="860386"/>
                </a:lnTo>
                <a:lnTo>
                  <a:pt x="17281221" y="848055"/>
                </a:lnTo>
                <a:lnTo>
                  <a:pt x="17284129" y="833386"/>
                </a:lnTo>
                <a:lnTo>
                  <a:pt x="17284205" y="832993"/>
                </a:lnTo>
                <a:close/>
              </a:path>
              <a:path w="18108930" h="872490">
                <a:moveTo>
                  <a:pt x="17284205" y="436118"/>
                </a:moveTo>
                <a:lnTo>
                  <a:pt x="17260316" y="400431"/>
                </a:lnTo>
                <a:lnTo>
                  <a:pt x="17245102" y="397421"/>
                </a:lnTo>
                <a:lnTo>
                  <a:pt x="17244937" y="397421"/>
                </a:lnTo>
                <a:lnTo>
                  <a:pt x="17209199" y="421386"/>
                </a:lnTo>
                <a:lnTo>
                  <a:pt x="17206252" y="436511"/>
                </a:lnTo>
                <a:lnTo>
                  <a:pt x="17209351" y="451180"/>
                </a:lnTo>
                <a:lnTo>
                  <a:pt x="17209427" y="451586"/>
                </a:lnTo>
                <a:lnTo>
                  <a:pt x="17217886" y="463854"/>
                </a:lnTo>
                <a:lnTo>
                  <a:pt x="17230332" y="472071"/>
                </a:lnTo>
                <a:lnTo>
                  <a:pt x="17245521" y="475005"/>
                </a:lnTo>
                <a:lnTo>
                  <a:pt x="17260647" y="471855"/>
                </a:lnTo>
                <a:lnTo>
                  <a:pt x="17272953" y="463499"/>
                </a:lnTo>
                <a:lnTo>
                  <a:pt x="17281221" y="451180"/>
                </a:lnTo>
                <a:lnTo>
                  <a:pt x="17284129" y="436511"/>
                </a:lnTo>
                <a:lnTo>
                  <a:pt x="17284205" y="436118"/>
                </a:lnTo>
                <a:close/>
              </a:path>
              <a:path w="18108930" h="872490">
                <a:moveTo>
                  <a:pt x="17284205" y="39243"/>
                </a:moveTo>
                <a:lnTo>
                  <a:pt x="17281246" y="24130"/>
                </a:lnTo>
                <a:lnTo>
                  <a:pt x="17272940" y="11747"/>
                </a:lnTo>
                <a:lnTo>
                  <a:pt x="17260583" y="3365"/>
                </a:lnTo>
                <a:lnTo>
                  <a:pt x="17245432" y="241"/>
                </a:lnTo>
                <a:lnTo>
                  <a:pt x="17244937" y="241"/>
                </a:lnTo>
                <a:lnTo>
                  <a:pt x="17244937" y="0"/>
                </a:lnTo>
                <a:lnTo>
                  <a:pt x="17229798" y="3200"/>
                </a:lnTo>
                <a:lnTo>
                  <a:pt x="17217467" y="11620"/>
                </a:lnTo>
                <a:lnTo>
                  <a:pt x="17209173" y="24130"/>
                </a:lnTo>
                <a:lnTo>
                  <a:pt x="17206265" y="39243"/>
                </a:lnTo>
                <a:lnTo>
                  <a:pt x="17209427" y="54216"/>
                </a:lnTo>
                <a:lnTo>
                  <a:pt x="17217759" y="66306"/>
                </a:lnTo>
                <a:lnTo>
                  <a:pt x="17217886" y="66484"/>
                </a:lnTo>
                <a:lnTo>
                  <a:pt x="17230332" y="74701"/>
                </a:lnTo>
                <a:lnTo>
                  <a:pt x="17245521" y="77622"/>
                </a:lnTo>
                <a:lnTo>
                  <a:pt x="17260507" y="74536"/>
                </a:lnTo>
                <a:lnTo>
                  <a:pt x="17272775" y="66306"/>
                </a:lnTo>
                <a:lnTo>
                  <a:pt x="17281017" y="54216"/>
                </a:lnTo>
                <a:lnTo>
                  <a:pt x="17284205" y="39243"/>
                </a:lnTo>
                <a:close/>
              </a:path>
              <a:path w="18108930" h="872490">
                <a:moveTo>
                  <a:pt x="17696231" y="833094"/>
                </a:moveTo>
                <a:lnTo>
                  <a:pt x="17693082" y="818057"/>
                </a:lnTo>
                <a:lnTo>
                  <a:pt x="17684700" y="805789"/>
                </a:lnTo>
                <a:lnTo>
                  <a:pt x="17672330" y="797534"/>
                </a:lnTo>
                <a:lnTo>
                  <a:pt x="17657217" y="794499"/>
                </a:lnTo>
                <a:lnTo>
                  <a:pt x="17657217" y="794308"/>
                </a:lnTo>
                <a:lnTo>
                  <a:pt x="17642053" y="797356"/>
                </a:lnTo>
                <a:lnTo>
                  <a:pt x="17629645" y="805662"/>
                </a:lnTo>
                <a:lnTo>
                  <a:pt x="17621250" y="818057"/>
                </a:lnTo>
                <a:lnTo>
                  <a:pt x="17618190" y="833094"/>
                </a:lnTo>
                <a:lnTo>
                  <a:pt x="17621263" y="848194"/>
                </a:lnTo>
                <a:lnTo>
                  <a:pt x="17629645" y="860526"/>
                </a:lnTo>
                <a:lnTo>
                  <a:pt x="17642053" y="868845"/>
                </a:lnTo>
                <a:lnTo>
                  <a:pt x="17657217" y="871893"/>
                </a:lnTo>
                <a:lnTo>
                  <a:pt x="17672381" y="868845"/>
                </a:lnTo>
                <a:lnTo>
                  <a:pt x="17684788" y="860526"/>
                </a:lnTo>
                <a:lnTo>
                  <a:pt x="17693158" y="848194"/>
                </a:lnTo>
                <a:lnTo>
                  <a:pt x="17696231" y="833094"/>
                </a:lnTo>
                <a:close/>
              </a:path>
              <a:path w="18108930" h="872490">
                <a:moveTo>
                  <a:pt x="17696231" y="436219"/>
                </a:moveTo>
                <a:lnTo>
                  <a:pt x="17693145" y="421119"/>
                </a:lnTo>
                <a:lnTo>
                  <a:pt x="17684776" y="408787"/>
                </a:lnTo>
                <a:lnTo>
                  <a:pt x="17672381" y="400469"/>
                </a:lnTo>
                <a:lnTo>
                  <a:pt x="17657217" y="397421"/>
                </a:lnTo>
                <a:lnTo>
                  <a:pt x="17642053" y="400469"/>
                </a:lnTo>
                <a:lnTo>
                  <a:pt x="17629645" y="408787"/>
                </a:lnTo>
                <a:lnTo>
                  <a:pt x="17621263" y="421119"/>
                </a:lnTo>
                <a:lnTo>
                  <a:pt x="17618190" y="436219"/>
                </a:lnTo>
                <a:lnTo>
                  <a:pt x="17621263" y="451319"/>
                </a:lnTo>
                <a:lnTo>
                  <a:pt x="17629645" y="463651"/>
                </a:lnTo>
                <a:lnTo>
                  <a:pt x="17642053" y="471957"/>
                </a:lnTo>
                <a:lnTo>
                  <a:pt x="17657217" y="475005"/>
                </a:lnTo>
                <a:lnTo>
                  <a:pt x="17672381" y="471957"/>
                </a:lnTo>
                <a:lnTo>
                  <a:pt x="17684788" y="463651"/>
                </a:lnTo>
                <a:lnTo>
                  <a:pt x="17693158" y="451319"/>
                </a:lnTo>
                <a:lnTo>
                  <a:pt x="17696231" y="436219"/>
                </a:lnTo>
                <a:close/>
              </a:path>
              <a:path w="18108930" h="872490">
                <a:moveTo>
                  <a:pt x="17696231" y="38823"/>
                </a:moveTo>
                <a:lnTo>
                  <a:pt x="17693082" y="23812"/>
                </a:lnTo>
                <a:lnTo>
                  <a:pt x="17684700" y="11544"/>
                </a:lnTo>
                <a:lnTo>
                  <a:pt x="17672330" y="3276"/>
                </a:lnTo>
                <a:lnTo>
                  <a:pt x="17657217" y="241"/>
                </a:lnTo>
                <a:lnTo>
                  <a:pt x="17657217" y="0"/>
                </a:lnTo>
                <a:lnTo>
                  <a:pt x="17642040" y="3060"/>
                </a:lnTo>
                <a:lnTo>
                  <a:pt x="17629645" y="11391"/>
                </a:lnTo>
                <a:lnTo>
                  <a:pt x="17621250" y="23812"/>
                </a:lnTo>
                <a:lnTo>
                  <a:pt x="17618190" y="38823"/>
                </a:lnTo>
                <a:lnTo>
                  <a:pt x="17621263" y="53936"/>
                </a:lnTo>
                <a:lnTo>
                  <a:pt x="17629645" y="66268"/>
                </a:lnTo>
                <a:lnTo>
                  <a:pt x="17642040" y="74574"/>
                </a:lnTo>
                <a:lnTo>
                  <a:pt x="17657217" y="77622"/>
                </a:lnTo>
                <a:lnTo>
                  <a:pt x="17672381" y="74574"/>
                </a:lnTo>
                <a:lnTo>
                  <a:pt x="17684788" y="66268"/>
                </a:lnTo>
                <a:lnTo>
                  <a:pt x="17693158" y="53936"/>
                </a:lnTo>
                <a:lnTo>
                  <a:pt x="17696231" y="38823"/>
                </a:lnTo>
                <a:close/>
              </a:path>
              <a:path w="18108930" h="872490">
                <a:moveTo>
                  <a:pt x="18108600" y="833094"/>
                </a:moveTo>
                <a:lnTo>
                  <a:pt x="18105438" y="818057"/>
                </a:lnTo>
                <a:lnTo>
                  <a:pt x="18097056" y="805789"/>
                </a:lnTo>
                <a:lnTo>
                  <a:pt x="18084686" y="797534"/>
                </a:lnTo>
                <a:lnTo>
                  <a:pt x="18069573" y="794499"/>
                </a:lnTo>
                <a:lnTo>
                  <a:pt x="18069573" y="794308"/>
                </a:lnTo>
                <a:lnTo>
                  <a:pt x="18054422" y="797356"/>
                </a:lnTo>
                <a:lnTo>
                  <a:pt x="18042039" y="805662"/>
                </a:lnTo>
                <a:lnTo>
                  <a:pt x="18033683" y="818057"/>
                </a:lnTo>
                <a:lnTo>
                  <a:pt x="18030635" y="833094"/>
                </a:lnTo>
                <a:lnTo>
                  <a:pt x="18033696" y="848194"/>
                </a:lnTo>
                <a:lnTo>
                  <a:pt x="18042039" y="860526"/>
                </a:lnTo>
                <a:lnTo>
                  <a:pt x="18054422" y="868845"/>
                </a:lnTo>
                <a:lnTo>
                  <a:pt x="18069573" y="871893"/>
                </a:lnTo>
                <a:lnTo>
                  <a:pt x="18084737" y="868845"/>
                </a:lnTo>
                <a:lnTo>
                  <a:pt x="18097145" y="860526"/>
                </a:lnTo>
                <a:lnTo>
                  <a:pt x="18105527" y="848194"/>
                </a:lnTo>
                <a:lnTo>
                  <a:pt x="18108600" y="833094"/>
                </a:lnTo>
                <a:close/>
              </a:path>
              <a:path w="18108930" h="872490">
                <a:moveTo>
                  <a:pt x="18108600" y="436219"/>
                </a:moveTo>
                <a:lnTo>
                  <a:pt x="18105501" y="421119"/>
                </a:lnTo>
                <a:lnTo>
                  <a:pt x="18097145" y="408787"/>
                </a:lnTo>
                <a:lnTo>
                  <a:pt x="18084750" y="400469"/>
                </a:lnTo>
                <a:lnTo>
                  <a:pt x="18069573" y="397421"/>
                </a:lnTo>
                <a:lnTo>
                  <a:pt x="18054422" y="400469"/>
                </a:lnTo>
                <a:lnTo>
                  <a:pt x="18042039" y="408787"/>
                </a:lnTo>
                <a:lnTo>
                  <a:pt x="18033696" y="421119"/>
                </a:lnTo>
                <a:lnTo>
                  <a:pt x="18030635" y="436219"/>
                </a:lnTo>
                <a:lnTo>
                  <a:pt x="18033696" y="451319"/>
                </a:lnTo>
                <a:lnTo>
                  <a:pt x="18042039" y="463651"/>
                </a:lnTo>
                <a:lnTo>
                  <a:pt x="18054422" y="471957"/>
                </a:lnTo>
                <a:lnTo>
                  <a:pt x="18069573" y="475005"/>
                </a:lnTo>
                <a:lnTo>
                  <a:pt x="18084737" y="471957"/>
                </a:lnTo>
                <a:lnTo>
                  <a:pt x="18097145" y="463651"/>
                </a:lnTo>
                <a:lnTo>
                  <a:pt x="18105527" y="451319"/>
                </a:lnTo>
                <a:lnTo>
                  <a:pt x="18108600" y="436219"/>
                </a:lnTo>
                <a:close/>
              </a:path>
              <a:path w="18108930" h="872490">
                <a:moveTo>
                  <a:pt x="18108600" y="38823"/>
                </a:moveTo>
                <a:lnTo>
                  <a:pt x="18105438" y="23812"/>
                </a:lnTo>
                <a:lnTo>
                  <a:pt x="18097056" y="11544"/>
                </a:lnTo>
                <a:lnTo>
                  <a:pt x="18084686" y="3276"/>
                </a:lnTo>
                <a:lnTo>
                  <a:pt x="18069573" y="241"/>
                </a:lnTo>
                <a:lnTo>
                  <a:pt x="18069573" y="0"/>
                </a:lnTo>
                <a:lnTo>
                  <a:pt x="18054422" y="3060"/>
                </a:lnTo>
                <a:lnTo>
                  <a:pt x="18042039" y="11391"/>
                </a:lnTo>
                <a:lnTo>
                  <a:pt x="18033683" y="23812"/>
                </a:lnTo>
                <a:lnTo>
                  <a:pt x="18030635" y="38823"/>
                </a:lnTo>
                <a:lnTo>
                  <a:pt x="18033696" y="53936"/>
                </a:lnTo>
                <a:lnTo>
                  <a:pt x="18042039" y="66268"/>
                </a:lnTo>
                <a:lnTo>
                  <a:pt x="18054422" y="74574"/>
                </a:lnTo>
                <a:lnTo>
                  <a:pt x="18069573" y="77622"/>
                </a:lnTo>
                <a:lnTo>
                  <a:pt x="18084737" y="74574"/>
                </a:lnTo>
                <a:lnTo>
                  <a:pt x="18097145" y="66268"/>
                </a:lnTo>
                <a:lnTo>
                  <a:pt x="18105527" y="53936"/>
                </a:lnTo>
                <a:lnTo>
                  <a:pt x="18108600" y="3882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0E5EFDB-82F5-BB45-A054-C560BAAA5D61}"/>
              </a:ext>
            </a:extLst>
          </p:cNvPr>
          <p:cNvSpPr txBox="1"/>
          <p:nvPr/>
        </p:nvSpPr>
        <p:spPr>
          <a:xfrm>
            <a:off x="3169666" y="5930670"/>
            <a:ext cx="11892280" cy="65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980"/>
              </a:lnSpc>
              <a:spcBef>
                <a:spcPts val="100"/>
              </a:spcBef>
              <a:tabLst>
                <a:tab pos="2530475" algn="l"/>
                <a:tab pos="4231640" algn="l"/>
              </a:tabLst>
            </a:pPr>
            <a:r>
              <a:rPr lang="en-US" sz="4800" i="1" spc="415" dirty="0">
                <a:solidFill>
                  <a:srgbClr val="FFFFFF"/>
                </a:solidFill>
                <a:latin typeface="Century Gothic"/>
                <a:cs typeface="Century Gothic"/>
              </a:rPr>
              <a:t>In Memory of our late members.</a:t>
            </a:r>
            <a:endParaRPr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855906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36835"/>
            <a:ext cx="8673465" cy="151130"/>
          </a:xfrm>
          <a:custGeom>
            <a:avLst/>
            <a:gdLst/>
            <a:ahLst/>
            <a:cxnLst/>
            <a:rect l="l" t="t" r="r" b="b"/>
            <a:pathLst>
              <a:path w="8673465" h="151129">
                <a:moveTo>
                  <a:pt x="8673465" y="0"/>
                </a:moveTo>
                <a:lnTo>
                  <a:pt x="0" y="0"/>
                </a:lnTo>
                <a:lnTo>
                  <a:pt x="0" y="151130"/>
                </a:lnTo>
                <a:lnTo>
                  <a:pt x="8673465" y="151130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919" y="256324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987676" y="834974"/>
            <a:ext cx="1918970" cy="916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850" spc="-465" dirty="0"/>
              <a:t>202</a:t>
            </a:r>
            <a:r>
              <a:rPr lang="en-US" sz="5850" spc="-465" dirty="0"/>
              <a:t>6</a:t>
            </a:r>
            <a:endParaRPr sz="5850" dirty="0"/>
          </a:p>
        </p:txBody>
      </p:sp>
      <p:sp>
        <p:nvSpPr>
          <p:cNvPr id="5" name="object 5"/>
          <p:cNvSpPr/>
          <p:nvPr/>
        </p:nvSpPr>
        <p:spPr>
          <a:xfrm>
            <a:off x="1905000" y="2933826"/>
            <a:ext cx="15252700" cy="6248400"/>
          </a:xfrm>
          <a:custGeom>
            <a:avLst/>
            <a:gdLst/>
            <a:ahLst/>
            <a:cxnLst/>
            <a:rect l="l" t="t" r="r" b="b"/>
            <a:pathLst>
              <a:path w="15252700" h="6248400">
                <a:moveTo>
                  <a:pt x="15252700" y="0"/>
                </a:moveTo>
                <a:lnTo>
                  <a:pt x="0" y="0"/>
                </a:lnTo>
                <a:lnTo>
                  <a:pt x="0" y="6248273"/>
                </a:lnTo>
                <a:lnTo>
                  <a:pt x="15252700" y="6248273"/>
                </a:lnTo>
                <a:lnTo>
                  <a:pt x="1525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87676" y="1321503"/>
            <a:ext cx="14130019" cy="1125308"/>
          </a:xfrm>
          <a:prstGeom prst="rect">
            <a:avLst/>
          </a:prstGeom>
        </p:spPr>
        <p:txBody>
          <a:bodyPr vert="horz" wrap="square" lIns="0" tIns="382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15"/>
              </a:spcBef>
            </a:pPr>
            <a:r>
              <a:rPr sz="4800" b="1" i="1" dirty="0">
                <a:solidFill>
                  <a:srgbClr val="0D2C1D"/>
                </a:solidFill>
                <a:latin typeface="Verdana"/>
                <a:cs typeface="Verdana"/>
              </a:rPr>
              <a:t>Planned</a:t>
            </a:r>
            <a:r>
              <a:rPr sz="4800" b="1" i="1" spc="565" dirty="0">
                <a:solidFill>
                  <a:srgbClr val="0D2C1D"/>
                </a:solidFill>
                <a:latin typeface="Verdana"/>
                <a:cs typeface="Verdana"/>
              </a:rPr>
              <a:t> </a:t>
            </a:r>
            <a:r>
              <a:rPr sz="4800" b="1" i="1" spc="-10" dirty="0">
                <a:solidFill>
                  <a:srgbClr val="0D2C1D"/>
                </a:solidFill>
                <a:latin typeface="Verdana"/>
                <a:cs typeface="Verdana"/>
              </a:rPr>
              <a:t>Activities</a:t>
            </a:r>
            <a:endParaRPr sz="480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0272" y="8522869"/>
            <a:ext cx="3747727" cy="1666119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36835"/>
            <a:ext cx="8673465" cy="151130"/>
          </a:xfrm>
          <a:custGeom>
            <a:avLst/>
            <a:gdLst/>
            <a:ahLst/>
            <a:cxnLst/>
            <a:rect l="l" t="t" r="r" b="b"/>
            <a:pathLst>
              <a:path w="8673465" h="151129">
                <a:moveTo>
                  <a:pt x="8673465" y="0"/>
                </a:moveTo>
                <a:lnTo>
                  <a:pt x="0" y="0"/>
                </a:lnTo>
                <a:lnTo>
                  <a:pt x="0" y="151130"/>
                </a:lnTo>
                <a:lnTo>
                  <a:pt x="8673465" y="151130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6919" y="256324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987676" y="834974"/>
            <a:ext cx="1918970" cy="916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850" spc="-465" dirty="0"/>
              <a:t>202</a:t>
            </a:r>
            <a:r>
              <a:rPr lang="en-US" sz="5850" spc="-465" dirty="0"/>
              <a:t>6</a:t>
            </a:r>
            <a:endParaRPr sz="5850" dirty="0"/>
          </a:p>
        </p:txBody>
      </p:sp>
      <p:sp>
        <p:nvSpPr>
          <p:cNvPr id="5" name="object 5"/>
          <p:cNvSpPr/>
          <p:nvPr/>
        </p:nvSpPr>
        <p:spPr>
          <a:xfrm>
            <a:off x="1905000" y="3077845"/>
            <a:ext cx="15252700" cy="6409055"/>
          </a:xfrm>
          <a:custGeom>
            <a:avLst/>
            <a:gdLst/>
            <a:ahLst/>
            <a:cxnLst/>
            <a:rect l="l" t="t" r="r" b="b"/>
            <a:pathLst>
              <a:path w="15252700" h="6409055">
                <a:moveTo>
                  <a:pt x="15252700" y="0"/>
                </a:moveTo>
                <a:lnTo>
                  <a:pt x="0" y="0"/>
                </a:lnTo>
                <a:lnTo>
                  <a:pt x="0" y="6409055"/>
                </a:lnTo>
                <a:lnTo>
                  <a:pt x="15252700" y="6409055"/>
                </a:lnTo>
                <a:lnTo>
                  <a:pt x="1525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83994" y="1692020"/>
            <a:ext cx="1346581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rgbClr val="0D2C1D"/>
                </a:solidFill>
                <a:latin typeface="Verdana"/>
                <a:cs typeface="Verdana"/>
              </a:rPr>
              <a:t>Planned</a:t>
            </a:r>
            <a:r>
              <a:rPr sz="4800" b="1" i="1" spc="565" dirty="0">
                <a:solidFill>
                  <a:srgbClr val="0D2C1D"/>
                </a:solidFill>
                <a:latin typeface="Verdana"/>
                <a:cs typeface="Verdana"/>
              </a:rPr>
              <a:t> </a:t>
            </a:r>
            <a:r>
              <a:rPr sz="4800" b="1" i="1" spc="-10" dirty="0">
                <a:solidFill>
                  <a:srgbClr val="0D2C1D"/>
                </a:solidFill>
                <a:latin typeface="Verdana"/>
                <a:cs typeface="Verdana"/>
              </a:rPr>
              <a:t>Activities</a:t>
            </a:r>
            <a:endParaRPr sz="4800" dirty="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09827" y="8444445"/>
            <a:ext cx="3804284" cy="184255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36835"/>
            <a:ext cx="8673465" cy="151130"/>
          </a:xfrm>
          <a:custGeom>
            <a:avLst/>
            <a:gdLst/>
            <a:ahLst/>
            <a:cxnLst/>
            <a:rect l="l" t="t" r="r" b="b"/>
            <a:pathLst>
              <a:path w="8673465" h="151129">
                <a:moveTo>
                  <a:pt x="8673465" y="0"/>
                </a:moveTo>
                <a:lnTo>
                  <a:pt x="0" y="0"/>
                </a:lnTo>
                <a:lnTo>
                  <a:pt x="0" y="151130"/>
                </a:lnTo>
                <a:lnTo>
                  <a:pt x="8673465" y="151130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583819"/>
            <a:ext cx="17050385" cy="1998980"/>
            <a:chOff x="0" y="583819"/>
            <a:chExt cx="17050385" cy="1998980"/>
          </a:xfrm>
        </p:grpSpPr>
        <p:sp>
          <p:nvSpPr>
            <p:cNvPr id="4" name="object 4"/>
            <p:cNvSpPr/>
            <p:nvPr/>
          </p:nvSpPr>
          <p:spPr>
            <a:xfrm>
              <a:off x="1256919" y="2563241"/>
              <a:ext cx="15774669" cy="0"/>
            </a:xfrm>
            <a:custGeom>
              <a:avLst/>
              <a:gdLst/>
              <a:ahLst/>
              <a:cxnLst/>
              <a:rect l="l" t="t" r="r" b="b"/>
              <a:pathLst>
                <a:path w="15774669">
                  <a:moveTo>
                    <a:pt x="0" y="0"/>
                  </a:moveTo>
                  <a:lnTo>
                    <a:pt x="15774162" y="0"/>
                  </a:lnTo>
                </a:path>
              </a:pathLst>
            </a:custGeom>
            <a:ln w="38100">
              <a:solidFill>
                <a:srgbClr val="0D2C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83819"/>
              <a:ext cx="10895965" cy="1969135"/>
            </a:xfrm>
            <a:custGeom>
              <a:avLst/>
              <a:gdLst/>
              <a:ahLst/>
              <a:cxnLst/>
              <a:rect l="l" t="t" r="r" b="b"/>
              <a:pathLst>
                <a:path w="10895965" h="1969135">
                  <a:moveTo>
                    <a:pt x="10895584" y="0"/>
                  </a:moveTo>
                  <a:lnTo>
                    <a:pt x="0" y="0"/>
                  </a:lnTo>
                  <a:lnTo>
                    <a:pt x="0" y="1968880"/>
                  </a:lnTo>
                  <a:lnTo>
                    <a:pt x="10895584" y="1968880"/>
                  </a:lnTo>
                  <a:lnTo>
                    <a:pt x="10895584" y="0"/>
                  </a:lnTo>
                  <a:close/>
                </a:path>
              </a:pathLst>
            </a:custGeom>
            <a:solidFill>
              <a:srgbClr val="F3F1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7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0" i="0" spc="-290" dirty="0">
                <a:latin typeface="Cambria"/>
                <a:cs typeface="Cambria"/>
              </a:rPr>
              <a:t>Save</a:t>
            </a:r>
            <a:r>
              <a:rPr sz="8800" b="0" i="0" spc="-590" dirty="0">
                <a:latin typeface="Cambria"/>
                <a:cs typeface="Cambria"/>
              </a:rPr>
              <a:t> </a:t>
            </a:r>
            <a:r>
              <a:rPr sz="8800" b="0" i="0" spc="-215" dirty="0">
                <a:latin typeface="Cambria"/>
                <a:cs typeface="Cambria"/>
              </a:rPr>
              <a:t>The</a:t>
            </a:r>
            <a:r>
              <a:rPr sz="8800" b="0" i="0" spc="-550" dirty="0">
                <a:latin typeface="Cambria"/>
                <a:cs typeface="Cambria"/>
              </a:rPr>
              <a:t> </a:t>
            </a:r>
            <a:r>
              <a:rPr sz="8800" b="0" i="0" spc="-150" dirty="0">
                <a:latin typeface="Cambria"/>
                <a:cs typeface="Cambria"/>
              </a:rPr>
              <a:t>Date</a:t>
            </a:r>
            <a:r>
              <a:rPr sz="8800" b="0" i="0" spc="-590" dirty="0">
                <a:latin typeface="Cambria"/>
                <a:cs typeface="Cambria"/>
              </a:rPr>
              <a:t> </a:t>
            </a:r>
            <a:r>
              <a:rPr sz="8800" b="0" i="0" spc="-50" dirty="0">
                <a:latin typeface="Cambria"/>
                <a:cs typeface="Cambria"/>
              </a:rPr>
              <a:t>!</a:t>
            </a:r>
            <a:endParaRPr sz="88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22653" y="3137154"/>
            <a:ext cx="5908040" cy="132087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400" b="1" spc="-25" dirty="0">
                <a:solidFill>
                  <a:srgbClr val="404040"/>
                </a:solidFill>
                <a:latin typeface="Calibri"/>
                <a:cs typeface="Calibri"/>
              </a:rPr>
              <a:t>Pelicas-</a:t>
            </a:r>
            <a:r>
              <a:rPr sz="4400" b="1" dirty="0">
                <a:solidFill>
                  <a:srgbClr val="404040"/>
                </a:solidFill>
                <a:latin typeface="Calibri"/>
                <a:cs typeface="Calibri"/>
              </a:rPr>
              <a:t>Rosario</a:t>
            </a:r>
            <a:r>
              <a:rPr sz="4400" b="1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404040"/>
                </a:solidFill>
                <a:latin typeface="Calibri"/>
                <a:cs typeface="Calibri"/>
              </a:rPr>
              <a:t>Memorial </a:t>
            </a:r>
            <a:r>
              <a:rPr sz="4400" b="1" dirty="0">
                <a:solidFill>
                  <a:srgbClr val="404040"/>
                </a:solidFill>
                <a:latin typeface="Calibri"/>
                <a:cs typeface="Calibri"/>
              </a:rPr>
              <a:t>Golf</a:t>
            </a:r>
            <a:r>
              <a:rPr sz="4400" b="1" spc="-10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400" b="1" spc="-30" dirty="0">
                <a:solidFill>
                  <a:srgbClr val="404040"/>
                </a:solidFill>
                <a:latin typeface="Calibri"/>
                <a:cs typeface="Calibri"/>
              </a:rPr>
              <a:t>Tournament</a:t>
            </a:r>
            <a:r>
              <a:rPr sz="4400" b="1" spc="-1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400" b="1" spc="-20" dirty="0">
                <a:solidFill>
                  <a:srgbClr val="404040"/>
                </a:solidFill>
                <a:latin typeface="Calibri"/>
                <a:cs typeface="Calibri"/>
              </a:rPr>
              <a:t>202</a:t>
            </a:r>
            <a:r>
              <a:rPr lang="en-US" sz="4400" b="1" spc="-2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1983" y="5232031"/>
            <a:ext cx="6530975" cy="564257"/>
          </a:xfrm>
          <a:prstGeom prst="rect">
            <a:avLst/>
          </a:prstGeom>
          <a:solidFill>
            <a:srgbClr val="EAEBE7"/>
          </a:solidFill>
        </p:spPr>
        <p:txBody>
          <a:bodyPr vert="horz" wrap="square" lIns="0" tIns="0" rIns="0" bIns="0" rtlCol="0">
            <a:spAutoFit/>
          </a:bodyPr>
          <a:lstStyle/>
          <a:p>
            <a:pPr marL="228600">
              <a:lnSpc>
                <a:spcPts val="4430"/>
              </a:lnSpc>
            </a:pPr>
            <a:r>
              <a:rPr sz="4000" b="1" spc="-35" dirty="0">
                <a:solidFill>
                  <a:srgbClr val="404040"/>
                </a:solidFill>
                <a:latin typeface="Calibri"/>
                <a:cs typeface="Calibri"/>
              </a:rPr>
              <a:t>Friday,</a:t>
            </a:r>
            <a:r>
              <a:rPr sz="4000" b="1" spc="-1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404040"/>
                </a:solidFill>
                <a:latin typeface="Calibri"/>
                <a:cs typeface="Calibri"/>
              </a:rPr>
              <a:t>September</a:t>
            </a:r>
            <a:r>
              <a:rPr sz="4000" b="1" spc="-1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lang="en-US" sz="4000" b="1" dirty="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r>
              <a:rPr sz="4000" b="1" dirty="0">
                <a:solidFill>
                  <a:srgbClr val="404040"/>
                </a:solidFill>
                <a:latin typeface="Calibri"/>
                <a:cs typeface="Calibri"/>
              </a:rPr>
              <a:t>,</a:t>
            </a:r>
            <a:r>
              <a:rPr sz="4000" b="1" spc="-1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404040"/>
                </a:solidFill>
                <a:latin typeface="Calibri"/>
                <a:cs typeface="Calibri"/>
              </a:rPr>
              <a:t>202</a:t>
            </a:r>
            <a:r>
              <a:rPr lang="en-US" sz="4000" b="1" spc="-20" dirty="0">
                <a:solidFill>
                  <a:srgbClr val="404040"/>
                </a:solidFill>
                <a:latin typeface="Calibri"/>
                <a:cs typeface="Calibri"/>
              </a:rPr>
              <a:t>6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20749" y="6604761"/>
            <a:ext cx="5399405" cy="1579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b="1" dirty="0">
                <a:solidFill>
                  <a:srgbClr val="080809"/>
                </a:solidFill>
                <a:latin typeface="Arial"/>
                <a:cs typeface="Arial"/>
              </a:rPr>
              <a:t>Manteca</a:t>
            </a:r>
            <a:r>
              <a:rPr sz="3400" b="1" spc="-55" dirty="0">
                <a:solidFill>
                  <a:srgbClr val="080809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80809"/>
                </a:solidFill>
                <a:latin typeface="Arial"/>
                <a:cs typeface="Arial"/>
              </a:rPr>
              <a:t>Park</a:t>
            </a:r>
            <a:r>
              <a:rPr sz="3400" b="1" spc="-80" dirty="0">
                <a:solidFill>
                  <a:srgbClr val="080809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080809"/>
                </a:solidFill>
                <a:latin typeface="Arial"/>
                <a:cs typeface="Arial"/>
              </a:rPr>
              <a:t>Golf</a:t>
            </a:r>
            <a:r>
              <a:rPr sz="3400" b="1" spc="-70" dirty="0">
                <a:solidFill>
                  <a:srgbClr val="080809"/>
                </a:solidFill>
                <a:latin typeface="Arial"/>
                <a:cs typeface="Arial"/>
              </a:rPr>
              <a:t> </a:t>
            </a:r>
            <a:r>
              <a:rPr sz="3400" b="1" spc="-10" dirty="0">
                <a:solidFill>
                  <a:srgbClr val="080809"/>
                </a:solidFill>
                <a:latin typeface="Arial"/>
                <a:cs typeface="Arial"/>
              </a:rPr>
              <a:t>Course</a:t>
            </a:r>
            <a:endParaRPr sz="3400">
              <a:latin typeface="Arial"/>
              <a:cs typeface="Arial"/>
            </a:endParaRPr>
          </a:p>
          <a:p>
            <a:pPr marL="12700" marR="1589405">
              <a:lnSpc>
                <a:spcPct val="100000"/>
              </a:lnSpc>
            </a:pPr>
            <a:r>
              <a:rPr sz="3400" dirty="0">
                <a:solidFill>
                  <a:srgbClr val="64686C"/>
                </a:solidFill>
                <a:latin typeface="Arial"/>
                <a:cs typeface="Arial"/>
              </a:rPr>
              <a:t>305</a:t>
            </a:r>
            <a:r>
              <a:rPr sz="3400" spc="-25" dirty="0">
                <a:solidFill>
                  <a:srgbClr val="64686C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64686C"/>
                </a:solidFill>
                <a:latin typeface="Arial"/>
                <a:cs typeface="Arial"/>
              </a:rPr>
              <a:t>N</a:t>
            </a:r>
            <a:r>
              <a:rPr sz="3400" spc="-10" dirty="0">
                <a:solidFill>
                  <a:srgbClr val="64686C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64686C"/>
                </a:solidFill>
                <a:latin typeface="Arial"/>
                <a:cs typeface="Arial"/>
              </a:rPr>
              <a:t>Union</a:t>
            </a:r>
            <a:r>
              <a:rPr sz="3400" spc="-10" dirty="0">
                <a:solidFill>
                  <a:srgbClr val="64686C"/>
                </a:solidFill>
                <a:latin typeface="Arial"/>
                <a:cs typeface="Arial"/>
              </a:rPr>
              <a:t> </a:t>
            </a:r>
            <a:r>
              <a:rPr sz="3400" spc="-25" dirty="0">
                <a:solidFill>
                  <a:srgbClr val="64686C"/>
                </a:solidFill>
                <a:latin typeface="Arial"/>
                <a:cs typeface="Arial"/>
              </a:rPr>
              <a:t>Rd </a:t>
            </a:r>
            <a:r>
              <a:rPr sz="3400" dirty="0">
                <a:solidFill>
                  <a:srgbClr val="64686C"/>
                </a:solidFill>
                <a:latin typeface="Arial"/>
                <a:cs typeface="Arial"/>
              </a:rPr>
              <a:t>Manteca,</a:t>
            </a:r>
            <a:r>
              <a:rPr sz="3400" spc="-80" dirty="0">
                <a:solidFill>
                  <a:srgbClr val="64686C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64686C"/>
                </a:solidFill>
                <a:latin typeface="Arial"/>
                <a:cs typeface="Arial"/>
              </a:rPr>
              <a:t>CA</a:t>
            </a:r>
            <a:r>
              <a:rPr sz="3400" spc="-235" dirty="0">
                <a:solidFill>
                  <a:srgbClr val="64686C"/>
                </a:solidFill>
                <a:latin typeface="Arial"/>
                <a:cs typeface="Arial"/>
              </a:rPr>
              <a:t> </a:t>
            </a:r>
            <a:r>
              <a:rPr sz="3400" spc="-10" dirty="0">
                <a:solidFill>
                  <a:srgbClr val="64686C"/>
                </a:solidFill>
                <a:latin typeface="Arial"/>
                <a:cs typeface="Arial"/>
              </a:rPr>
              <a:t>95337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2440" y="580796"/>
            <a:ext cx="8925560" cy="8925547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1342"/>
            <a:ext cx="18122265" cy="1266190"/>
          </a:xfrm>
          <a:custGeom>
            <a:avLst/>
            <a:gdLst/>
            <a:ahLst/>
            <a:cxnLst/>
            <a:rect l="l" t="t" r="r" b="b"/>
            <a:pathLst>
              <a:path w="18122265" h="1266190">
                <a:moveTo>
                  <a:pt x="8673465" y="915492"/>
                </a:moveTo>
                <a:lnTo>
                  <a:pt x="0" y="915492"/>
                </a:lnTo>
                <a:lnTo>
                  <a:pt x="0" y="1066622"/>
                </a:lnTo>
                <a:lnTo>
                  <a:pt x="8673465" y="1066622"/>
                </a:lnTo>
                <a:lnTo>
                  <a:pt x="8673465" y="915492"/>
                </a:lnTo>
                <a:close/>
              </a:path>
              <a:path w="18122265" h="1266190">
                <a:moveTo>
                  <a:pt x="16472561" y="1230350"/>
                </a:moveTo>
                <a:lnTo>
                  <a:pt x="16469576" y="1215237"/>
                </a:lnTo>
                <a:lnTo>
                  <a:pt x="16461283" y="1202855"/>
                </a:lnTo>
                <a:lnTo>
                  <a:pt x="16448939" y="1194473"/>
                </a:lnTo>
                <a:lnTo>
                  <a:pt x="16433775" y="1191348"/>
                </a:lnTo>
                <a:lnTo>
                  <a:pt x="16433673" y="1191107"/>
                </a:lnTo>
                <a:lnTo>
                  <a:pt x="16418497" y="1194155"/>
                </a:lnTo>
                <a:lnTo>
                  <a:pt x="16406076" y="1202461"/>
                </a:lnTo>
                <a:lnTo>
                  <a:pt x="16397694" y="1214767"/>
                </a:lnTo>
                <a:lnTo>
                  <a:pt x="16394595" y="1229855"/>
                </a:lnTo>
                <a:lnTo>
                  <a:pt x="16397618" y="1244955"/>
                </a:lnTo>
                <a:lnTo>
                  <a:pt x="16405949" y="1257312"/>
                </a:lnTo>
                <a:lnTo>
                  <a:pt x="16418319" y="1265656"/>
                </a:lnTo>
                <a:lnTo>
                  <a:pt x="16448583" y="1265656"/>
                </a:lnTo>
                <a:lnTo>
                  <a:pt x="16460966" y="1257554"/>
                </a:lnTo>
                <a:lnTo>
                  <a:pt x="16469373" y="1245336"/>
                </a:lnTo>
                <a:lnTo>
                  <a:pt x="16472561" y="1230350"/>
                </a:lnTo>
                <a:close/>
              </a:path>
              <a:path w="18122265" h="1266190">
                <a:moveTo>
                  <a:pt x="16472561" y="833450"/>
                </a:moveTo>
                <a:lnTo>
                  <a:pt x="16469652" y="818324"/>
                </a:lnTo>
                <a:lnTo>
                  <a:pt x="16461423" y="805903"/>
                </a:lnTo>
                <a:lnTo>
                  <a:pt x="16449116" y="797471"/>
                </a:lnTo>
                <a:lnTo>
                  <a:pt x="16433978" y="794296"/>
                </a:lnTo>
                <a:lnTo>
                  <a:pt x="16433673" y="794296"/>
                </a:lnTo>
                <a:lnTo>
                  <a:pt x="16418497" y="797293"/>
                </a:lnTo>
                <a:lnTo>
                  <a:pt x="16406076" y="805573"/>
                </a:lnTo>
                <a:lnTo>
                  <a:pt x="16397694" y="817880"/>
                </a:lnTo>
                <a:lnTo>
                  <a:pt x="16394595" y="832954"/>
                </a:lnTo>
                <a:lnTo>
                  <a:pt x="16397618" y="848055"/>
                </a:lnTo>
                <a:lnTo>
                  <a:pt x="16405949" y="860399"/>
                </a:lnTo>
                <a:lnTo>
                  <a:pt x="16418459" y="868857"/>
                </a:lnTo>
                <a:lnTo>
                  <a:pt x="16418802" y="868857"/>
                </a:lnTo>
                <a:lnTo>
                  <a:pt x="16433483" y="871867"/>
                </a:lnTo>
                <a:lnTo>
                  <a:pt x="16448583" y="868857"/>
                </a:lnTo>
                <a:lnTo>
                  <a:pt x="16460966" y="860653"/>
                </a:lnTo>
                <a:lnTo>
                  <a:pt x="16469373" y="848448"/>
                </a:lnTo>
                <a:lnTo>
                  <a:pt x="16472561" y="833450"/>
                </a:lnTo>
                <a:close/>
              </a:path>
              <a:path w="18122265" h="1266190">
                <a:moveTo>
                  <a:pt x="16472561" y="435813"/>
                </a:moveTo>
                <a:lnTo>
                  <a:pt x="16469513" y="420636"/>
                </a:lnTo>
                <a:lnTo>
                  <a:pt x="16461181" y="408317"/>
                </a:lnTo>
                <a:lnTo>
                  <a:pt x="16448824" y="399986"/>
                </a:lnTo>
                <a:lnTo>
                  <a:pt x="16433673" y="396900"/>
                </a:lnTo>
                <a:lnTo>
                  <a:pt x="16418014" y="399986"/>
                </a:lnTo>
                <a:lnTo>
                  <a:pt x="16418344" y="399986"/>
                </a:lnTo>
                <a:lnTo>
                  <a:pt x="16406076" y="408178"/>
                </a:lnTo>
                <a:lnTo>
                  <a:pt x="16397694" y="420484"/>
                </a:lnTo>
                <a:lnTo>
                  <a:pt x="16394595" y="435559"/>
                </a:lnTo>
                <a:lnTo>
                  <a:pt x="16397618" y="450684"/>
                </a:lnTo>
                <a:lnTo>
                  <a:pt x="16405936" y="463042"/>
                </a:lnTo>
                <a:lnTo>
                  <a:pt x="16418459" y="471474"/>
                </a:lnTo>
                <a:lnTo>
                  <a:pt x="16418789" y="471474"/>
                </a:lnTo>
                <a:lnTo>
                  <a:pt x="16433470" y="474472"/>
                </a:lnTo>
                <a:lnTo>
                  <a:pt x="16448659" y="471474"/>
                </a:lnTo>
                <a:lnTo>
                  <a:pt x="16461067" y="463194"/>
                </a:lnTo>
                <a:lnTo>
                  <a:pt x="16469462" y="450888"/>
                </a:lnTo>
                <a:lnTo>
                  <a:pt x="16472561" y="435813"/>
                </a:lnTo>
                <a:close/>
              </a:path>
              <a:path w="18122265" h="1266190">
                <a:moveTo>
                  <a:pt x="16472561" y="38823"/>
                </a:moveTo>
                <a:lnTo>
                  <a:pt x="16469513" y="23736"/>
                </a:lnTo>
                <a:lnTo>
                  <a:pt x="16461181" y="11417"/>
                </a:lnTo>
                <a:lnTo>
                  <a:pt x="16448812" y="3086"/>
                </a:lnTo>
                <a:lnTo>
                  <a:pt x="16433572" y="0"/>
                </a:lnTo>
                <a:lnTo>
                  <a:pt x="16418167" y="3086"/>
                </a:lnTo>
                <a:lnTo>
                  <a:pt x="16418332" y="3086"/>
                </a:lnTo>
                <a:lnTo>
                  <a:pt x="16405962" y="11417"/>
                </a:lnTo>
                <a:lnTo>
                  <a:pt x="16397643" y="23736"/>
                </a:lnTo>
                <a:lnTo>
                  <a:pt x="16394595" y="38823"/>
                </a:lnTo>
                <a:lnTo>
                  <a:pt x="16397656" y="53911"/>
                </a:lnTo>
                <a:lnTo>
                  <a:pt x="16406013" y="66217"/>
                </a:lnTo>
                <a:lnTo>
                  <a:pt x="16418395" y="74523"/>
                </a:lnTo>
                <a:lnTo>
                  <a:pt x="16433572" y="77571"/>
                </a:lnTo>
                <a:lnTo>
                  <a:pt x="16448748" y="74523"/>
                </a:lnTo>
                <a:lnTo>
                  <a:pt x="16461143" y="66217"/>
                </a:lnTo>
                <a:lnTo>
                  <a:pt x="16469500" y="53911"/>
                </a:lnTo>
                <a:lnTo>
                  <a:pt x="16472561" y="38823"/>
                </a:lnTo>
                <a:close/>
              </a:path>
              <a:path w="18122265" h="1266190">
                <a:moveTo>
                  <a:pt x="16884930" y="1230020"/>
                </a:moveTo>
                <a:lnTo>
                  <a:pt x="16881818" y="1214932"/>
                </a:lnTo>
                <a:lnTo>
                  <a:pt x="16873474" y="1202690"/>
                </a:lnTo>
                <a:lnTo>
                  <a:pt x="16861143" y="1194422"/>
                </a:lnTo>
                <a:lnTo>
                  <a:pt x="16846042" y="1191348"/>
                </a:lnTo>
                <a:lnTo>
                  <a:pt x="16846042" y="1191107"/>
                </a:lnTo>
                <a:lnTo>
                  <a:pt x="16830866" y="1194155"/>
                </a:lnTo>
                <a:lnTo>
                  <a:pt x="16818445" y="1202461"/>
                </a:lnTo>
                <a:lnTo>
                  <a:pt x="16810063" y="1214767"/>
                </a:lnTo>
                <a:lnTo>
                  <a:pt x="16806964" y="1229855"/>
                </a:lnTo>
                <a:lnTo>
                  <a:pt x="16809987" y="1244955"/>
                </a:lnTo>
                <a:lnTo>
                  <a:pt x="16818305" y="1257312"/>
                </a:lnTo>
                <a:lnTo>
                  <a:pt x="16830675" y="1265656"/>
                </a:lnTo>
                <a:lnTo>
                  <a:pt x="16861028" y="1265656"/>
                </a:lnTo>
                <a:lnTo>
                  <a:pt x="16873436" y="1257439"/>
                </a:lnTo>
                <a:lnTo>
                  <a:pt x="16881831" y="1245120"/>
                </a:lnTo>
                <a:lnTo>
                  <a:pt x="16884930" y="1230020"/>
                </a:lnTo>
                <a:close/>
              </a:path>
              <a:path w="18122265" h="1266190">
                <a:moveTo>
                  <a:pt x="16884930" y="832954"/>
                </a:moveTo>
                <a:lnTo>
                  <a:pt x="16881844" y="817918"/>
                </a:lnTo>
                <a:lnTo>
                  <a:pt x="16873512" y="805624"/>
                </a:lnTo>
                <a:lnTo>
                  <a:pt x="16861168" y="797331"/>
                </a:lnTo>
                <a:lnTo>
                  <a:pt x="16846042" y="794296"/>
                </a:lnTo>
                <a:lnTo>
                  <a:pt x="16830624" y="797331"/>
                </a:lnTo>
                <a:lnTo>
                  <a:pt x="16830790" y="797331"/>
                </a:lnTo>
                <a:lnTo>
                  <a:pt x="16818407" y="805624"/>
                </a:lnTo>
                <a:lnTo>
                  <a:pt x="16810050" y="817918"/>
                </a:lnTo>
                <a:lnTo>
                  <a:pt x="16806964" y="832954"/>
                </a:lnTo>
                <a:lnTo>
                  <a:pt x="16809987" y="848055"/>
                </a:lnTo>
                <a:lnTo>
                  <a:pt x="16818305" y="860399"/>
                </a:lnTo>
                <a:lnTo>
                  <a:pt x="16830840" y="868870"/>
                </a:lnTo>
                <a:lnTo>
                  <a:pt x="16831209" y="868870"/>
                </a:lnTo>
                <a:lnTo>
                  <a:pt x="16845839" y="871867"/>
                </a:lnTo>
                <a:lnTo>
                  <a:pt x="16861028" y="868870"/>
                </a:lnTo>
                <a:lnTo>
                  <a:pt x="16873436" y="860577"/>
                </a:lnTo>
                <a:lnTo>
                  <a:pt x="16881831" y="848245"/>
                </a:lnTo>
                <a:lnTo>
                  <a:pt x="16884930" y="833120"/>
                </a:lnTo>
                <a:lnTo>
                  <a:pt x="16884930" y="832954"/>
                </a:lnTo>
                <a:close/>
              </a:path>
              <a:path w="18122265" h="1266190">
                <a:moveTo>
                  <a:pt x="16884930" y="435813"/>
                </a:moveTo>
                <a:lnTo>
                  <a:pt x="16881882" y="420636"/>
                </a:lnTo>
                <a:lnTo>
                  <a:pt x="16873551" y="408317"/>
                </a:lnTo>
                <a:lnTo>
                  <a:pt x="16861193" y="399986"/>
                </a:lnTo>
                <a:lnTo>
                  <a:pt x="16846042" y="396900"/>
                </a:lnTo>
                <a:lnTo>
                  <a:pt x="16830383" y="399986"/>
                </a:lnTo>
                <a:lnTo>
                  <a:pt x="16830726" y="399986"/>
                </a:lnTo>
                <a:lnTo>
                  <a:pt x="16818445" y="408178"/>
                </a:lnTo>
                <a:lnTo>
                  <a:pt x="16810063" y="420484"/>
                </a:lnTo>
                <a:lnTo>
                  <a:pt x="16806952" y="435559"/>
                </a:lnTo>
                <a:lnTo>
                  <a:pt x="16809987" y="450684"/>
                </a:lnTo>
                <a:lnTo>
                  <a:pt x="16818305" y="463042"/>
                </a:lnTo>
                <a:lnTo>
                  <a:pt x="16830828" y="471474"/>
                </a:lnTo>
                <a:lnTo>
                  <a:pt x="16831158" y="471474"/>
                </a:lnTo>
                <a:lnTo>
                  <a:pt x="16845839" y="474472"/>
                </a:lnTo>
                <a:lnTo>
                  <a:pt x="16861028" y="471474"/>
                </a:lnTo>
                <a:lnTo>
                  <a:pt x="16873436" y="463194"/>
                </a:lnTo>
                <a:lnTo>
                  <a:pt x="16881831" y="450888"/>
                </a:lnTo>
                <a:lnTo>
                  <a:pt x="16884930" y="435813"/>
                </a:lnTo>
                <a:close/>
              </a:path>
              <a:path w="18122265" h="1266190">
                <a:moveTo>
                  <a:pt x="16884930" y="38912"/>
                </a:moveTo>
                <a:lnTo>
                  <a:pt x="16881882" y="23736"/>
                </a:lnTo>
                <a:lnTo>
                  <a:pt x="16873551" y="11417"/>
                </a:lnTo>
                <a:lnTo>
                  <a:pt x="16861193" y="3086"/>
                </a:lnTo>
                <a:lnTo>
                  <a:pt x="16846042" y="0"/>
                </a:lnTo>
                <a:lnTo>
                  <a:pt x="16830383" y="3086"/>
                </a:lnTo>
                <a:lnTo>
                  <a:pt x="16830726" y="3086"/>
                </a:lnTo>
                <a:lnTo>
                  <a:pt x="16818445" y="11277"/>
                </a:lnTo>
                <a:lnTo>
                  <a:pt x="16810063" y="23609"/>
                </a:lnTo>
                <a:lnTo>
                  <a:pt x="16806952" y="38747"/>
                </a:lnTo>
                <a:lnTo>
                  <a:pt x="16809987" y="53835"/>
                </a:lnTo>
                <a:lnTo>
                  <a:pt x="16818483" y="66294"/>
                </a:lnTo>
                <a:lnTo>
                  <a:pt x="16830764" y="74574"/>
                </a:lnTo>
                <a:lnTo>
                  <a:pt x="16830980" y="74574"/>
                </a:lnTo>
                <a:lnTo>
                  <a:pt x="16845839" y="77571"/>
                </a:lnTo>
                <a:lnTo>
                  <a:pt x="16861028" y="74574"/>
                </a:lnTo>
                <a:lnTo>
                  <a:pt x="16873436" y="66294"/>
                </a:lnTo>
                <a:lnTo>
                  <a:pt x="16881831" y="53987"/>
                </a:lnTo>
                <a:lnTo>
                  <a:pt x="16884930" y="38912"/>
                </a:lnTo>
                <a:close/>
              </a:path>
              <a:path w="18122265" h="1266190">
                <a:moveTo>
                  <a:pt x="17297286" y="1230350"/>
                </a:moveTo>
                <a:lnTo>
                  <a:pt x="17294314" y="1215237"/>
                </a:lnTo>
                <a:lnTo>
                  <a:pt x="17286021" y="1202855"/>
                </a:lnTo>
                <a:lnTo>
                  <a:pt x="17273664" y="1194473"/>
                </a:lnTo>
                <a:lnTo>
                  <a:pt x="17258513" y="1191348"/>
                </a:lnTo>
                <a:lnTo>
                  <a:pt x="17258348" y="1191348"/>
                </a:lnTo>
                <a:lnTo>
                  <a:pt x="17258348" y="1191107"/>
                </a:lnTo>
                <a:lnTo>
                  <a:pt x="17243146" y="1194206"/>
                </a:lnTo>
                <a:lnTo>
                  <a:pt x="17230738" y="1202524"/>
                </a:lnTo>
                <a:lnTo>
                  <a:pt x="17222394" y="1214856"/>
                </a:lnTo>
                <a:lnTo>
                  <a:pt x="17219321" y="1229931"/>
                </a:lnTo>
                <a:lnTo>
                  <a:pt x="17222394" y="1245044"/>
                </a:lnTo>
                <a:lnTo>
                  <a:pt x="17230738" y="1257376"/>
                </a:lnTo>
                <a:lnTo>
                  <a:pt x="17243146" y="1265656"/>
                </a:lnTo>
                <a:lnTo>
                  <a:pt x="17273410" y="1265656"/>
                </a:lnTo>
                <a:lnTo>
                  <a:pt x="17285754" y="1257515"/>
                </a:lnTo>
                <a:lnTo>
                  <a:pt x="17294124" y="1245311"/>
                </a:lnTo>
                <a:lnTo>
                  <a:pt x="17297286" y="1230350"/>
                </a:lnTo>
                <a:close/>
              </a:path>
              <a:path w="18122265" h="1266190">
                <a:moveTo>
                  <a:pt x="17297286" y="833450"/>
                </a:moveTo>
                <a:lnTo>
                  <a:pt x="17294390" y="818324"/>
                </a:lnTo>
                <a:lnTo>
                  <a:pt x="17286174" y="805903"/>
                </a:lnTo>
                <a:lnTo>
                  <a:pt x="17273855" y="797471"/>
                </a:lnTo>
                <a:lnTo>
                  <a:pt x="17258678" y="794296"/>
                </a:lnTo>
                <a:lnTo>
                  <a:pt x="17258348" y="794296"/>
                </a:lnTo>
                <a:lnTo>
                  <a:pt x="17243146" y="797331"/>
                </a:lnTo>
                <a:lnTo>
                  <a:pt x="17230738" y="805637"/>
                </a:lnTo>
                <a:lnTo>
                  <a:pt x="17222394" y="817956"/>
                </a:lnTo>
                <a:lnTo>
                  <a:pt x="17219321" y="833043"/>
                </a:lnTo>
                <a:lnTo>
                  <a:pt x="17222394" y="848169"/>
                </a:lnTo>
                <a:lnTo>
                  <a:pt x="17230738" y="860513"/>
                </a:lnTo>
                <a:lnTo>
                  <a:pt x="17243209" y="868857"/>
                </a:lnTo>
                <a:lnTo>
                  <a:pt x="17243349" y="868857"/>
                </a:lnTo>
                <a:lnTo>
                  <a:pt x="17258348" y="871867"/>
                </a:lnTo>
                <a:lnTo>
                  <a:pt x="17273410" y="868857"/>
                </a:lnTo>
                <a:lnTo>
                  <a:pt x="17285754" y="860653"/>
                </a:lnTo>
                <a:lnTo>
                  <a:pt x="17294124" y="848448"/>
                </a:lnTo>
                <a:lnTo>
                  <a:pt x="17297286" y="833450"/>
                </a:lnTo>
                <a:close/>
              </a:path>
              <a:path w="18122265" h="1266190">
                <a:moveTo>
                  <a:pt x="17297286" y="435724"/>
                </a:moveTo>
                <a:lnTo>
                  <a:pt x="17294225" y="420598"/>
                </a:lnTo>
                <a:lnTo>
                  <a:pt x="17285881" y="408254"/>
                </a:lnTo>
                <a:lnTo>
                  <a:pt x="17273499" y="399935"/>
                </a:lnTo>
                <a:lnTo>
                  <a:pt x="17258348" y="396900"/>
                </a:lnTo>
                <a:lnTo>
                  <a:pt x="17243146" y="399935"/>
                </a:lnTo>
                <a:lnTo>
                  <a:pt x="17230738" y="408254"/>
                </a:lnTo>
                <a:lnTo>
                  <a:pt x="17222381" y="420598"/>
                </a:lnTo>
                <a:lnTo>
                  <a:pt x="17219321" y="435724"/>
                </a:lnTo>
                <a:lnTo>
                  <a:pt x="17222381" y="450811"/>
                </a:lnTo>
                <a:lnTo>
                  <a:pt x="17230738" y="463118"/>
                </a:lnTo>
                <a:lnTo>
                  <a:pt x="17243146" y="471424"/>
                </a:lnTo>
                <a:lnTo>
                  <a:pt x="17258348" y="474472"/>
                </a:lnTo>
                <a:lnTo>
                  <a:pt x="17273499" y="471424"/>
                </a:lnTo>
                <a:lnTo>
                  <a:pt x="17285881" y="463118"/>
                </a:lnTo>
                <a:lnTo>
                  <a:pt x="17294225" y="450811"/>
                </a:lnTo>
                <a:lnTo>
                  <a:pt x="17297286" y="435724"/>
                </a:lnTo>
                <a:close/>
              </a:path>
              <a:path w="18122265" h="1266190">
                <a:moveTo>
                  <a:pt x="17297286" y="38823"/>
                </a:moveTo>
                <a:lnTo>
                  <a:pt x="17294225" y="23698"/>
                </a:lnTo>
                <a:lnTo>
                  <a:pt x="17285881" y="11353"/>
                </a:lnTo>
                <a:lnTo>
                  <a:pt x="17273499" y="3035"/>
                </a:lnTo>
                <a:lnTo>
                  <a:pt x="17258348" y="0"/>
                </a:lnTo>
                <a:lnTo>
                  <a:pt x="17243146" y="3035"/>
                </a:lnTo>
                <a:lnTo>
                  <a:pt x="17230738" y="11353"/>
                </a:lnTo>
                <a:lnTo>
                  <a:pt x="17222381" y="23698"/>
                </a:lnTo>
                <a:lnTo>
                  <a:pt x="17219321" y="38823"/>
                </a:lnTo>
                <a:lnTo>
                  <a:pt x="17222381" y="53911"/>
                </a:lnTo>
                <a:lnTo>
                  <a:pt x="17230738" y="66217"/>
                </a:lnTo>
                <a:lnTo>
                  <a:pt x="17243146" y="74523"/>
                </a:lnTo>
                <a:lnTo>
                  <a:pt x="17258348" y="77571"/>
                </a:lnTo>
                <a:lnTo>
                  <a:pt x="17273499" y="74523"/>
                </a:lnTo>
                <a:lnTo>
                  <a:pt x="17285881" y="66217"/>
                </a:lnTo>
                <a:lnTo>
                  <a:pt x="17294225" y="53911"/>
                </a:lnTo>
                <a:lnTo>
                  <a:pt x="17297286" y="38823"/>
                </a:lnTo>
                <a:close/>
              </a:path>
              <a:path w="18122265" h="1266190">
                <a:moveTo>
                  <a:pt x="17709642" y="1229931"/>
                </a:moveTo>
                <a:lnTo>
                  <a:pt x="17706556" y="1214958"/>
                </a:lnTo>
                <a:lnTo>
                  <a:pt x="17698263" y="1202715"/>
                </a:lnTo>
                <a:lnTo>
                  <a:pt x="17685957" y="1194435"/>
                </a:lnTo>
                <a:lnTo>
                  <a:pt x="17670869" y="1191348"/>
                </a:lnTo>
                <a:lnTo>
                  <a:pt x="17670704" y="1191107"/>
                </a:lnTo>
                <a:lnTo>
                  <a:pt x="17655502" y="1194168"/>
                </a:lnTo>
                <a:lnTo>
                  <a:pt x="17643107" y="1202499"/>
                </a:lnTo>
                <a:lnTo>
                  <a:pt x="17634725" y="1214958"/>
                </a:lnTo>
                <a:lnTo>
                  <a:pt x="17631690" y="1229931"/>
                </a:lnTo>
                <a:lnTo>
                  <a:pt x="17634750" y="1245044"/>
                </a:lnTo>
                <a:lnTo>
                  <a:pt x="17643107" y="1257376"/>
                </a:lnTo>
                <a:lnTo>
                  <a:pt x="17655502" y="1265656"/>
                </a:lnTo>
                <a:lnTo>
                  <a:pt x="17685855" y="1265656"/>
                </a:lnTo>
                <a:lnTo>
                  <a:pt x="17698238" y="1257376"/>
                </a:lnTo>
                <a:lnTo>
                  <a:pt x="17706582" y="1245044"/>
                </a:lnTo>
                <a:lnTo>
                  <a:pt x="17709642" y="1229931"/>
                </a:lnTo>
                <a:close/>
              </a:path>
              <a:path w="18122265" h="1266190">
                <a:moveTo>
                  <a:pt x="17709642" y="833043"/>
                </a:moveTo>
                <a:lnTo>
                  <a:pt x="17706607" y="817956"/>
                </a:lnTo>
                <a:lnTo>
                  <a:pt x="17698289" y="805662"/>
                </a:lnTo>
                <a:lnTo>
                  <a:pt x="17685970" y="797369"/>
                </a:lnTo>
                <a:lnTo>
                  <a:pt x="17670869" y="794296"/>
                </a:lnTo>
                <a:lnTo>
                  <a:pt x="17670704" y="794296"/>
                </a:lnTo>
                <a:lnTo>
                  <a:pt x="17655451" y="797369"/>
                </a:lnTo>
                <a:lnTo>
                  <a:pt x="17643082" y="805662"/>
                </a:lnTo>
                <a:lnTo>
                  <a:pt x="17634750" y="817956"/>
                </a:lnTo>
                <a:lnTo>
                  <a:pt x="17631690" y="833043"/>
                </a:lnTo>
                <a:lnTo>
                  <a:pt x="17634750" y="848169"/>
                </a:lnTo>
                <a:lnTo>
                  <a:pt x="17643107" y="860513"/>
                </a:lnTo>
                <a:lnTo>
                  <a:pt x="17655502" y="868819"/>
                </a:lnTo>
                <a:lnTo>
                  <a:pt x="17670704" y="871867"/>
                </a:lnTo>
                <a:lnTo>
                  <a:pt x="17685855" y="868819"/>
                </a:lnTo>
                <a:lnTo>
                  <a:pt x="17698238" y="860513"/>
                </a:lnTo>
                <a:lnTo>
                  <a:pt x="17706582" y="848169"/>
                </a:lnTo>
                <a:lnTo>
                  <a:pt x="17709642" y="833043"/>
                </a:lnTo>
                <a:close/>
              </a:path>
              <a:path w="18122265" h="1266190">
                <a:moveTo>
                  <a:pt x="17709896" y="435724"/>
                </a:moveTo>
                <a:lnTo>
                  <a:pt x="17706823" y="420598"/>
                </a:lnTo>
                <a:lnTo>
                  <a:pt x="17698441" y="408254"/>
                </a:lnTo>
                <a:lnTo>
                  <a:pt x="17686046" y="399935"/>
                </a:lnTo>
                <a:lnTo>
                  <a:pt x="17670869" y="396900"/>
                </a:lnTo>
                <a:lnTo>
                  <a:pt x="17655718" y="399935"/>
                </a:lnTo>
                <a:lnTo>
                  <a:pt x="17643336" y="408254"/>
                </a:lnTo>
                <a:lnTo>
                  <a:pt x="17634992" y="420598"/>
                </a:lnTo>
                <a:lnTo>
                  <a:pt x="17631931" y="435724"/>
                </a:lnTo>
                <a:lnTo>
                  <a:pt x="17634992" y="450811"/>
                </a:lnTo>
                <a:lnTo>
                  <a:pt x="17643336" y="463118"/>
                </a:lnTo>
                <a:lnTo>
                  <a:pt x="17655718" y="471424"/>
                </a:lnTo>
                <a:lnTo>
                  <a:pt x="17670869" y="474472"/>
                </a:lnTo>
                <a:lnTo>
                  <a:pt x="17686046" y="471424"/>
                </a:lnTo>
                <a:lnTo>
                  <a:pt x="17698441" y="463118"/>
                </a:lnTo>
                <a:lnTo>
                  <a:pt x="17706823" y="450811"/>
                </a:lnTo>
                <a:lnTo>
                  <a:pt x="17709896" y="435724"/>
                </a:lnTo>
                <a:close/>
              </a:path>
              <a:path w="18122265" h="1266190">
                <a:moveTo>
                  <a:pt x="17709896" y="38823"/>
                </a:moveTo>
                <a:lnTo>
                  <a:pt x="17706823" y="23698"/>
                </a:lnTo>
                <a:lnTo>
                  <a:pt x="17698441" y="11353"/>
                </a:lnTo>
                <a:lnTo>
                  <a:pt x="17686046" y="3035"/>
                </a:lnTo>
                <a:lnTo>
                  <a:pt x="17670869" y="0"/>
                </a:lnTo>
                <a:lnTo>
                  <a:pt x="17655718" y="3035"/>
                </a:lnTo>
                <a:lnTo>
                  <a:pt x="17643336" y="11353"/>
                </a:lnTo>
                <a:lnTo>
                  <a:pt x="17634992" y="23698"/>
                </a:lnTo>
                <a:lnTo>
                  <a:pt x="17631931" y="38823"/>
                </a:lnTo>
                <a:lnTo>
                  <a:pt x="17634992" y="53911"/>
                </a:lnTo>
                <a:lnTo>
                  <a:pt x="17643336" y="66217"/>
                </a:lnTo>
                <a:lnTo>
                  <a:pt x="17655718" y="74523"/>
                </a:lnTo>
                <a:lnTo>
                  <a:pt x="17670869" y="77571"/>
                </a:lnTo>
                <a:lnTo>
                  <a:pt x="17686046" y="74523"/>
                </a:lnTo>
                <a:lnTo>
                  <a:pt x="17698441" y="66217"/>
                </a:lnTo>
                <a:lnTo>
                  <a:pt x="17706823" y="53911"/>
                </a:lnTo>
                <a:lnTo>
                  <a:pt x="17709896" y="38823"/>
                </a:lnTo>
                <a:close/>
              </a:path>
              <a:path w="18122265" h="1266190">
                <a:moveTo>
                  <a:pt x="18121999" y="1229931"/>
                </a:moveTo>
                <a:lnTo>
                  <a:pt x="18118900" y="1214920"/>
                </a:lnTo>
                <a:lnTo>
                  <a:pt x="18110531" y="1202651"/>
                </a:lnTo>
                <a:lnTo>
                  <a:pt x="18098173" y="1194384"/>
                </a:lnTo>
                <a:lnTo>
                  <a:pt x="18083060" y="1191348"/>
                </a:lnTo>
                <a:lnTo>
                  <a:pt x="18083060" y="1191107"/>
                </a:lnTo>
                <a:lnTo>
                  <a:pt x="18067897" y="1194168"/>
                </a:lnTo>
                <a:lnTo>
                  <a:pt x="18055489" y="1202499"/>
                </a:lnTo>
                <a:lnTo>
                  <a:pt x="18047107" y="1214920"/>
                </a:lnTo>
                <a:lnTo>
                  <a:pt x="18044046" y="1229931"/>
                </a:lnTo>
                <a:lnTo>
                  <a:pt x="18047119" y="1245044"/>
                </a:lnTo>
                <a:lnTo>
                  <a:pt x="18055489" y="1257376"/>
                </a:lnTo>
                <a:lnTo>
                  <a:pt x="18067897" y="1265656"/>
                </a:lnTo>
                <a:lnTo>
                  <a:pt x="18098224" y="1265656"/>
                </a:lnTo>
                <a:lnTo>
                  <a:pt x="18110594" y="1257376"/>
                </a:lnTo>
                <a:lnTo>
                  <a:pt x="18118938" y="1245044"/>
                </a:lnTo>
                <a:lnTo>
                  <a:pt x="18121999" y="1229931"/>
                </a:lnTo>
                <a:close/>
              </a:path>
              <a:path w="18122265" h="1266190">
                <a:moveTo>
                  <a:pt x="18121999" y="833043"/>
                </a:moveTo>
                <a:lnTo>
                  <a:pt x="18118951" y="817956"/>
                </a:lnTo>
                <a:lnTo>
                  <a:pt x="18110619" y="805637"/>
                </a:lnTo>
                <a:lnTo>
                  <a:pt x="18098237" y="797331"/>
                </a:lnTo>
                <a:lnTo>
                  <a:pt x="18083060" y="794296"/>
                </a:lnTo>
                <a:lnTo>
                  <a:pt x="18067897" y="797331"/>
                </a:lnTo>
                <a:lnTo>
                  <a:pt x="18055489" y="805637"/>
                </a:lnTo>
                <a:lnTo>
                  <a:pt x="18047119" y="817956"/>
                </a:lnTo>
                <a:lnTo>
                  <a:pt x="18044046" y="833043"/>
                </a:lnTo>
                <a:lnTo>
                  <a:pt x="18047119" y="848169"/>
                </a:lnTo>
                <a:lnTo>
                  <a:pt x="18055489" y="860513"/>
                </a:lnTo>
                <a:lnTo>
                  <a:pt x="18067897" y="868819"/>
                </a:lnTo>
                <a:lnTo>
                  <a:pt x="18083060" y="871867"/>
                </a:lnTo>
                <a:lnTo>
                  <a:pt x="18098224" y="868819"/>
                </a:lnTo>
                <a:lnTo>
                  <a:pt x="18110594" y="860513"/>
                </a:lnTo>
                <a:lnTo>
                  <a:pt x="18118938" y="848169"/>
                </a:lnTo>
                <a:lnTo>
                  <a:pt x="18121999" y="833043"/>
                </a:lnTo>
                <a:close/>
              </a:path>
              <a:path w="18122265" h="1266190">
                <a:moveTo>
                  <a:pt x="18122253" y="435724"/>
                </a:moveTo>
                <a:lnTo>
                  <a:pt x="18119192" y="420598"/>
                </a:lnTo>
                <a:lnTo>
                  <a:pt x="18110835" y="408254"/>
                </a:lnTo>
                <a:lnTo>
                  <a:pt x="18098440" y="399935"/>
                </a:lnTo>
                <a:lnTo>
                  <a:pt x="18083226" y="396900"/>
                </a:lnTo>
                <a:lnTo>
                  <a:pt x="18068074" y="399935"/>
                </a:lnTo>
                <a:lnTo>
                  <a:pt x="18055705" y="408254"/>
                </a:lnTo>
                <a:lnTo>
                  <a:pt x="18047361" y="420598"/>
                </a:lnTo>
                <a:lnTo>
                  <a:pt x="18044300" y="435724"/>
                </a:lnTo>
                <a:lnTo>
                  <a:pt x="18047361" y="450811"/>
                </a:lnTo>
                <a:lnTo>
                  <a:pt x="18055705" y="463118"/>
                </a:lnTo>
                <a:lnTo>
                  <a:pt x="18068074" y="471424"/>
                </a:lnTo>
                <a:lnTo>
                  <a:pt x="18083226" y="474472"/>
                </a:lnTo>
                <a:lnTo>
                  <a:pt x="18098440" y="471424"/>
                </a:lnTo>
                <a:lnTo>
                  <a:pt x="18110835" y="463118"/>
                </a:lnTo>
                <a:lnTo>
                  <a:pt x="18119192" y="450811"/>
                </a:lnTo>
                <a:lnTo>
                  <a:pt x="18122253" y="435724"/>
                </a:lnTo>
                <a:close/>
              </a:path>
              <a:path w="18122265" h="1266190">
                <a:moveTo>
                  <a:pt x="18122253" y="38823"/>
                </a:moveTo>
                <a:lnTo>
                  <a:pt x="18119192" y="23698"/>
                </a:lnTo>
                <a:lnTo>
                  <a:pt x="18110835" y="11353"/>
                </a:lnTo>
                <a:lnTo>
                  <a:pt x="18098440" y="3035"/>
                </a:lnTo>
                <a:lnTo>
                  <a:pt x="18083226" y="0"/>
                </a:lnTo>
                <a:lnTo>
                  <a:pt x="18068074" y="3035"/>
                </a:lnTo>
                <a:lnTo>
                  <a:pt x="18055705" y="11353"/>
                </a:lnTo>
                <a:lnTo>
                  <a:pt x="18047361" y="23698"/>
                </a:lnTo>
                <a:lnTo>
                  <a:pt x="18044300" y="38823"/>
                </a:lnTo>
                <a:lnTo>
                  <a:pt x="18047361" y="53911"/>
                </a:lnTo>
                <a:lnTo>
                  <a:pt x="18055705" y="66217"/>
                </a:lnTo>
                <a:lnTo>
                  <a:pt x="18068074" y="74523"/>
                </a:lnTo>
                <a:lnTo>
                  <a:pt x="18083226" y="77571"/>
                </a:lnTo>
                <a:lnTo>
                  <a:pt x="18098440" y="74523"/>
                </a:lnTo>
                <a:lnTo>
                  <a:pt x="18110835" y="66217"/>
                </a:lnTo>
                <a:lnTo>
                  <a:pt x="18119192" y="53911"/>
                </a:lnTo>
                <a:lnTo>
                  <a:pt x="18122253" y="38823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72564" y="1914524"/>
            <a:ext cx="5346065" cy="1036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600" b="1" i="1" spc="-135" dirty="0">
                <a:solidFill>
                  <a:srgbClr val="0D2C1D"/>
                </a:solidFill>
                <a:latin typeface="Verdana"/>
                <a:cs typeface="Verdana"/>
              </a:rPr>
              <a:t>REPORT</a:t>
            </a:r>
            <a:r>
              <a:rPr sz="6600" b="1" i="1" spc="-409" dirty="0">
                <a:solidFill>
                  <a:srgbClr val="0D2C1D"/>
                </a:solidFill>
                <a:latin typeface="Verdana"/>
                <a:cs typeface="Verdana"/>
              </a:rPr>
              <a:t> </a:t>
            </a:r>
            <a:r>
              <a:rPr sz="6600" b="1" i="1" spc="-45" dirty="0">
                <a:solidFill>
                  <a:srgbClr val="0D2C1D"/>
                </a:solidFill>
                <a:latin typeface="Verdana"/>
                <a:cs typeface="Verdana"/>
              </a:rPr>
              <a:t>ON</a:t>
            </a:r>
            <a:endParaRPr sz="6600">
              <a:latin typeface="Verdana"/>
              <a:cs typeface="Verdana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244219" y="2740228"/>
            <a:ext cx="15800069" cy="1037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786735" algn="l"/>
              </a:tabLst>
            </a:pPr>
            <a:r>
              <a:rPr u="sng" spc="-475" dirty="0">
                <a:uFill>
                  <a:solidFill>
                    <a:srgbClr val="0D2C1D"/>
                  </a:solidFill>
                </a:uFill>
              </a:rPr>
              <a:t> </a:t>
            </a:r>
            <a:r>
              <a:rPr u="sng" spc="-10" dirty="0">
                <a:uFill>
                  <a:solidFill>
                    <a:srgbClr val="0D2C1D"/>
                  </a:solidFill>
                </a:uFill>
              </a:rPr>
              <a:t>MEMBERSHIP</a:t>
            </a:r>
            <a:r>
              <a:rPr u="sng" dirty="0">
                <a:uFill>
                  <a:solidFill>
                    <a:srgbClr val="0D2C1D"/>
                  </a:solidFill>
                </a:uFill>
              </a:rPr>
              <a:t>	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72564" y="3884789"/>
            <a:ext cx="14605636" cy="50295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35" dirty="0">
                <a:solidFill>
                  <a:srgbClr val="0D2C1D"/>
                </a:solidFill>
                <a:latin typeface="Arial Black"/>
                <a:cs typeface="Arial Black"/>
              </a:rPr>
              <a:t>Joseph</a:t>
            </a:r>
            <a:r>
              <a:rPr sz="4200" spc="-440" dirty="0">
                <a:solidFill>
                  <a:srgbClr val="0D2C1D"/>
                </a:solidFill>
                <a:latin typeface="Arial Black"/>
                <a:cs typeface="Arial Black"/>
              </a:rPr>
              <a:t> Resendes</a:t>
            </a:r>
            <a:endParaRPr sz="4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200" i="1" spc="-50" dirty="0">
                <a:solidFill>
                  <a:srgbClr val="0D2C1D"/>
                </a:solidFill>
                <a:latin typeface="Calibri"/>
                <a:cs typeface="Calibri"/>
              </a:rPr>
              <a:t>Vice-</a:t>
            </a:r>
            <a:r>
              <a:rPr sz="3200" i="1" dirty="0">
                <a:solidFill>
                  <a:srgbClr val="0D2C1D"/>
                </a:solidFill>
                <a:latin typeface="Calibri"/>
                <a:cs typeface="Calibri"/>
              </a:rPr>
              <a:t>President</a:t>
            </a:r>
            <a:r>
              <a:rPr sz="3200" i="1" spc="195" dirty="0">
                <a:solidFill>
                  <a:srgbClr val="0D2C1D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0D2C1D"/>
                </a:solidFill>
                <a:latin typeface="Calibri"/>
                <a:cs typeface="Calibri"/>
              </a:rPr>
              <a:t>of</a:t>
            </a:r>
            <a:r>
              <a:rPr sz="3200" i="1" spc="215" dirty="0">
                <a:solidFill>
                  <a:srgbClr val="0D2C1D"/>
                </a:solidFill>
                <a:latin typeface="Calibri"/>
                <a:cs typeface="Calibri"/>
              </a:rPr>
              <a:t> </a:t>
            </a:r>
            <a:r>
              <a:rPr sz="3200" i="1" spc="40" dirty="0">
                <a:solidFill>
                  <a:srgbClr val="0D2C1D"/>
                </a:solidFill>
                <a:latin typeface="Calibri"/>
                <a:cs typeface="Calibri"/>
              </a:rPr>
              <a:t>Membership</a:t>
            </a:r>
            <a:endParaRPr lang="en-US" sz="3200" i="1" spc="40" dirty="0">
              <a:solidFill>
                <a:srgbClr val="0D2C1D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endParaRPr sz="3200" dirty="0">
              <a:latin typeface="Calibri"/>
              <a:cs typeface="Calibri"/>
            </a:endParaRPr>
          </a:p>
          <a:p>
            <a:pPr marL="2632710" algn="ctr">
              <a:lnSpc>
                <a:spcPts val="6050"/>
              </a:lnSpc>
              <a:spcBef>
                <a:spcPts val="685"/>
              </a:spcBef>
            </a:pPr>
            <a:r>
              <a:rPr sz="5400" spc="-735" dirty="0">
                <a:solidFill>
                  <a:srgbClr val="0D2C1D"/>
                </a:solidFill>
                <a:latin typeface="Arial Black"/>
                <a:cs typeface="Arial Black"/>
              </a:rPr>
              <a:t>LAEF</a:t>
            </a:r>
            <a:r>
              <a:rPr sz="5400" spc="-55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5400" spc="-415" dirty="0">
                <a:solidFill>
                  <a:srgbClr val="0D2C1D"/>
                </a:solidFill>
                <a:latin typeface="Arial Black"/>
                <a:cs typeface="Arial Black"/>
              </a:rPr>
              <a:t>Total</a:t>
            </a:r>
            <a:r>
              <a:rPr sz="5400" spc="-57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5400" spc="-459" dirty="0">
                <a:solidFill>
                  <a:srgbClr val="0D2C1D"/>
                </a:solidFill>
                <a:latin typeface="Arial Black"/>
                <a:cs typeface="Arial Black"/>
              </a:rPr>
              <a:t>Active</a:t>
            </a:r>
            <a:r>
              <a:rPr sz="5400" spc="-53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5400" spc="-360" dirty="0">
                <a:solidFill>
                  <a:srgbClr val="0D2C1D"/>
                </a:solidFill>
                <a:latin typeface="Arial Black"/>
                <a:cs typeface="Arial Black"/>
              </a:rPr>
              <a:t>Members</a:t>
            </a:r>
            <a:endParaRPr sz="5400" dirty="0">
              <a:latin typeface="Arial Black"/>
              <a:cs typeface="Arial Black"/>
            </a:endParaRPr>
          </a:p>
          <a:p>
            <a:pPr marL="2649855" algn="ctr">
              <a:lnSpc>
                <a:spcPts val="12030"/>
              </a:lnSpc>
            </a:pPr>
            <a:r>
              <a:rPr sz="10400" spc="-1220" dirty="0">
                <a:solidFill>
                  <a:srgbClr val="0D2C1D"/>
                </a:solidFill>
                <a:latin typeface="Arial Black"/>
                <a:cs typeface="Arial Black"/>
              </a:rPr>
              <a:t>43</a:t>
            </a:r>
            <a:r>
              <a:rPr lang="en-US" sz="10400" spc="-1220" dirty="0">
                <a:solidFill>
                  <a:srgbClr val="0D2C1D"/>
                </a:solidFill>
                <a:latin typeface="Arial Black"/>
                <a:cs typeface="Arial Black"/>
              </a:rPr>
              <a:t>6</a:t>
            </a:r>
            <a:endParaRPr sz="10400" dirty="0">
              <a:latin typeface="Arial Black"/>
              <a:cs typeface="Arial Black"/>
            </a:endParaRPr>
          </a:p>
          <a:p>
            <a:pPr marL="3386454" marR="764540" algn="ctr">
              <a:lnSpc>
                <a:spcPts val="3840"/>
              </a:lnSpc>
              <a:spcBef>
                <a:spcPts val="110"/>
              </a:spcBef>
            </a:pPr>
            <a:r>
              <a:rPr lang="en-US" sz="3200" b="1" spc="-40" dirty="0">
                <a:latin typeface="Calibri"/>
                <a:cs typeface="Calibri"/>
              </a:rPr>
              <a:t>5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new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members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202</a:t>
            </a:r>
            <a:r>
              <a:rPr lang="en-US" sz="3200" b="1" dirty="0">
                <a:latin typeface="Calibri"/>
                <a:cs typeface="Calibri"/>
              </a:rPr>
              <a:t>5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from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all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categories </a:t>
            </a:r>
            <a:r>
              <a:rPr sz="3200" b="1" dirty="0">
                <a:latin typeface="Calibri"/>
                <a:cs typeface="Calibri"/>
              </a:rPr>
              <a:t>which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includes</a:t>
            </a:r>
            <a:endParaRPr sz="3200" dirty="0">
              <a:latin typeface="Calibri"/>
              <a:cs typeface="Calibri"/>
            </a:endParaRPr>
          </a:p>
          <a:p>
            <a:pPr marL="2612390" algn="ctr">
              <a:lnSpc>
                <a:spcPts val="3710"/>
              </a:lnSpc>
            </a:pPr>
            <a:r>
              <a:rPr sz="3200" b="1" dirty="0">
                <a:latin typeface="Calibri"/>
                <a:cs typeface="Calibri"/>
              </a:rPr>
              <a:t>1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lang="en-US" sz="3200" b="1" spc="-20" dirty="0">
                <a:latin typeface="Calibri"/>
                <a:cs typeface="Calibri"/>
              </a:rPr>
              <a:t>Associate</a:t>
            </a:r>
            <a:r>
              <a:rPr sz="3200" b="1" spc="-20" dirty="0">
                <a:latin typeface="Calibri"/>
                <a:cs typeface="Calibri"/>
              </a:rPr>
              <a:t>,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lang="en-US" sz="3200" b="1" spc="-65" dirty="0">
                <a:latin typeface="Calibri"/>
                <a:cs typeface="Calibri"/>
              </a:rPr>
              <a:t>2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lang="en-US" sz="3200" b="1" spc="-40" dirty="0">
                <a:latin typeface="Calibri"/>
                <a:cs typeface="Calibri"/>
              </a:rPr>
              <a:t>I</a:t>
            </a:r>
            <a:r>
              <a:rPr sz="3200" b="1" dirty="0">
                <a:latin typeface="Calibri"/>
                <a:cs typeface="Calibri"/>
              </a:rPr>
              <a:t>ndividuals,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and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lang="en-US" sz="3200" b="1" spc="-55" dirty="0">
                <a:latin typeface="Calibri"/>
                <a:cs typeface="Calibri"/>
              </a:rPr>
              <a:t>1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lang="en-US" sz="3200" b="1" dirty="0">
                <a:latin typeface="Calibri"/>
                <a:cs typeface="Calibri"/>
              </a:rPr>
              <a:t>Family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1342"/>
            <a:ext cx="18122265" cy="1266190"/>
          </a:xfrm>
          <a:custGeom>
            <a:avLst/>
            <a:gdLst/>
            <a:ahLst/>
            <a:cxnLst/>
            <a:rect l="l" t="t" r="r" b="b"/>
            <a:pathLst>
              <a:path w="18122265" h="1266190">
                <a:moveTo>
                  <a:pt x="8673465" y="915492"/>
                </a:moveTo>
                <a:lnTo>
                  <a:pt x="0" y="915492"/>
                </a:lnTo>
                <a:lnTo>
                  <a:pt x="0" y="1066622"/>
                </a:lnTo>
                <a:lnTo>
                  <a:pt x="8673465" y="1066622"/>
                </a:lnTo>
                <a:lnTo>
                  <a:pt x="8673465" y="915492"/>
                </a:lnTo>
                <a:close/>
              </a:path>
              <a:path w="18122265" h="1266190">
                <a:moveTo>
                  <a:pt x="16472561" y="1230350"/>
                </a:moveTo>
                <a:lnTo>
                  <a:pt x="16469576" y="1215237"/>
                </a:lnTo>
                <a:lnTo>
                  <a:pt x="16461283" y="1202855"/>
                </a:lnTo>
                <a:lnTo>
                  <a:pt x="16448939" y="1194473"/>
                </a:lnTo>
                <a:lnTo>
                  <a:pt x="16433775" y="1191348"/>
                </a:lnTo>
                <a:lnTo>
                  <a:pt x="16433673" y="1191107"/>
                </a:lnTo>
                <a:lnTo>
                  <a:pt x="16418497" y="1194155"/>
                </a:lnTo>
                <a:lnTo>
                  <a:pt x="16406076" y="1202461"/>
                </a:lnTo>
                <a:lnTo>
                  <a:pt x="16397694" y="1214767"/>
                </a:lnTo>
                <a:lnTo>
                  <a:pt x="16394595" y="1229855"/>
                </a:lnTo>
                <a:lnTo>
                  <a:pt x="16397618" y="1244955"/>
                </a:lnTo>
                <a:lnTo>
                  <a:pt x="16405949" y="1257312"/>
                </a:lnTo>
                <a:lnTo>
                  <a:pt x="16418319" y="1265656"/>
                </a:lnTo>
                <a:lnTo>
                  <a:pt x="16448583" y="1265656"/>
                </a:lnTo>
                <a:lnTo>
                  <a:pt x="16460966" y="1257554"/>
                </a:lnTo>
                <a:lnTo>
                  <a:pt x="16469373" y="1245336"/>
                </a:lnTo>
                <a:lnTo>
                  <a:pt x="16472561" y="1230350"/>
                </a:lnTo>
                <a:close/>
              </a:path>
              <a:path w="18122265" h="1266190">
                <a:moveTo>
                  <a:pt x="16472561" y="833450"/>
                </a:moveTo>
                <a:lnTo>
                  <a:pt x="16469652" y="818324"/>
                </a:lnTo>
                <a:lnTo>
                  <a:pt x="16461423" y="805903"/>
                </a:lnTo>
                <a:lnTo>
                  <a:pt x="16449116" y="797471"/>
                </a:lnTo>
                <a:lnTo>
                  <a:pt x="16433978" y="794296"/>
                </a:lnTo>
                <a:lnTo>
                  <a:pt x="16433673" y="794296"/>
                </a:lnTo>
                <a:lnTo>
                  <a:pt x="16418497" y="797293"/>
                </a:lnTo>
                <a:lnTo>
                  <a:pt x="16406076" y="805573"/>
                </a:lnTo>
                <a:lnTo>
                  <a:pt x="16397694" y="817880"/>
                </a:lnTo>
                <a:lnTo>
                  <a:pt x="16394595" y="832954"/>
                </a:lnTo>
                <a:lnTo>
                  <a:pt x="16397618" y="848055"/>
                </a:lnTo>
                <a:lnTo>
                  <a:pt x="16405949" y="860399"/>
                </a:lnTo>
                <a:lnTo>
                  <a:pt x="16418459" y="868857"/>
                </a:lnTo>
                <a:lnTo>
                  <a:pt x="16418802" y="868857"/>
                </a:lnTo>
                <a:lnTo>
                  <a:pt x="16433483" y="871867"/>
                </a:lnTo>
                <a:lnTo>
                  <a:pt x="16448583" y="868857"/>
                </a:lnTo>
                <a:lnTo>
                  <a:pt x="16460966" y="860653"/>
                </a:lnTo>
                <a:lnTo>
                  <a:pt x="16469373" y="848448"/>
                </a:lnTo>
                <a:lnTo>
                  <a:pt x="16472561" y="833450"/>
                </a:lnTo>
                <a:close/>
              </a:path>
              <a:path w="18122265" h="1266190">
                <a:moveTo>
                  <a:pt x="16472561" y="435813"/>
                </a:moveTo>
                <a:lnTo>
                  <a:pt x="16469513" y="420636"/>
                </a:lnTo>
                <a:lnTo>
                  <a:pt x="16461181" y="408317"/>
                </a:lnTo>
                <a:lnTo>
                  <a:pt x="16448824" y="399986"/>
                </a:lnTo>
                <a:lnTo>
                  <a:pt x="16433673" y="396900"/>
                </a:lnTo>
                <a:lnTo>
                  <a:pt x="16418014" y="399986"/>
                </a:lnTo>
                <a:lnTo>
                  <a:pt x="16418344" y="399986"/>
                </a:lnTo>
                <a:lnTo>
                  <a:pt x="16406076" y="408178"/>
                </a:lnTo>
                <a:lnTo>
                  <a:pt x="16397694" y="420484"/>
                </a:lnTo>
                <a:lnTo>
                  <a:pt x="16394595" y="435559"/>
                </a:lnTo>
                <a:lnTo>
                  <a:pt x="16397618" y="450684"/>
                </a:lnTo>
                <a:lnTo>
                  <a:pt x="16405936" y="463042"/>
                </a:lnTo>
                <a:lnTo>
                  <a:pt x="16418459" y="471474"/>
                </a:lnTo>
                <a:lnTo>
                  <a:pt x="16418789" y="471474"/>
                </a:lnTo>
                <a:lnTo>
                  <a:pt x="16433470" y="474472"/>
                </a:lnTo>
                <a:lnTo>
                  <a:pt x="16448659" y="471474"/>
                </a:lnTo>
                <a:lnTo>
                  <a:pt x="16461067" y="463194"/>
                </a:lnTo>
                <a:lnTo>
                  <a:pt x="16469462" y="450888"/>
                </a:lnTo>
                <a:lnTo>
                  <a:pt x="16472561" y="435813"/>
                </a:lnTo>
                <a:close/>
              </a:path>
              <a:path w="18122265" h="1266190">
                <a:moveTo>
                  <a:pt x="16472561" y="38823"/>
                </a:moveTo>
                <a:lnTo>
                  <a:pt x="16469513" y="23736"/>
                </a:lnTo>
                <a:lnTo>
                  <a:pt x="16461181" y="11417"/>
                </a:lnTo>
                <a:lnTo>
                  <a:pt x="16448812" y="3086"/>
                </a:lnTo>
                <a:lnTo>
                  <a:pt x="16433572" y="0"/>
                </a:lnTo>
                <a:lnTo>
                  <a:pt x="16418167" y="3086"/>
                </a:lnTo>
                <a:lnTo>
                  <a:pt x="16418332" y="3086"/>
                </a:lnTo>
                <a:lnTo>
                  <a:pt x="16405962" y="11417"/>
                </a:lnTo>
                <a:lnTo>
                  <a:pt x="16397643" y="23736"/>
                </a:lnTo>
                <a:lnTo>
                  <a:pt x="16394595" y="38823"/>
                </a:lnTo>
                <a:lnTo>
                  <a:pt x="16397656" y="53911"/>
                </a:lnTo>
                <a:lnTo>
                  <a:pt x="16406013" y="66217"/>
                </a:lnTo>
                <a:lnTo>
                  <a:pt x="16418395" y="74523"/>
                </a:lnTo>
                <a:lnTo>
                  <a:pt x="16433572" y="77571"/>
                </a:lnTo>
                <a:lnTo>
                  <a:pt x="16448748" y="74523"/>
                </a:lnTo>
                <a:lnTo>
                  <a:pt x="16461143" y="66217"/>
                </a:lnTo>
                <a:lnTo>
                  <a:pt x="16469500" y="53911"/>
                </a:lnTo>
                <a:lnTo>
                  <a:pt x="16472561" y="38823"/>
                </a:lnTo>
                <a:close/>
              </a:path>
              <a:path w="18122265" h="1266190">
                <a:moveTo>
                  <a:pt x="16884930" y="1230020"/>
                </a:moveTo>
                <a:lnTo>
                  <a:pt x="16881818" y="1214932"/>
                </a:lnTo>
                <a:lnTo>
                  <a:pt x="16873474" y="1202690"/>
                </a:lnTo>
                <a:lnTo>
                  <a:pt x="16861143" y="1194422"/>
                </a:lnTo>
                <a:lnTo>
                  <a:pt x="16846042" y="1191348"/>
                </a:lnTo>
                <a:lnTo>
                  <a:pt x="16846042" y="1191107"/>
                </a:lnTo>
                <a:lnTo>
                  <a:pt x="16830866" y="1194155"/>
                </a:lnTo>
                <a:lnTo>
                  <a:pt x="16818445" y="1202461"/>
                </a:lnTo>
                <a:lnTo>
                  <a:pt x="16810063" y="1214767"/>
                </a:lnTo>
                <a:lnTo>
                  <a:pt x="16806964" y="1229855"/>
                </a:lnTo>
                <a:lnTo>
                  <a:pt x="16809987" y="1244955"/>
                </a:lnTo>
                <a:lnTo>
                  <a:pt x="16818305" y="1257312"/>
                </a:lnTo>
                <a:lnTo>
                  <a:pt x="16830675" y="1265656"/>
                </a:lnTo>
                <a:lnTo>
                  <a:pt x="16861028" y="1265656"/>
                </a:lnTo>
                <a:lnTo>
                  <a:pt x="16873436" y="1257439"/>
                </a:lnTo>
                <a:lnTo>
                  <a:pt x="16881831" y="1245120"/>
                </a:lnTo>
                <a:lnTo>
                  <a:pt x="16884930" y="1230020"/>
                </a:lnTo>
                <a:close/>
              </a:path>
              <a:path w="18122265" h="1266190">
                <a:moveTo>
                  <a:pt x="16884930" y="832954"/>
                </a:moveTo>
                <a:lnTo>
                  <a:pt x="16881844" y="817918"/>
                </a:lnTo>
                <a:lnTo>
                  <a:pt x="16873512" y="805624"/>
                </a:lnTo>
                <a:lnTo>
                  <a:pt x="16861168" y="797331"/>
                </a:lnTo>
                <a:lnTo>
                  <a:pt x="16846042" y="794296"/>
                </a:lnTo>
                <a:lnTo>
                  <a:pt x="16830624" y="797331"/>
                </a:lnTo>
                <a:lnTo>
                  <a:pt x="16830790" y="797331"/>
                </a:lnTo>
                <a:lnTo>
                  <a:pt x="16818407" y="805624"/>
                </a:lnTo>
                <a:lnTo>
                  <a:pt x="16810050" y="817918"/>
                </a:lnTo>
                <a:lnTo>
                  <a:pt x="16806964" y="832954"/>
                </a:lnTo>
                <a:lnTo>
                  <a:pt x="16809987" y="848055"/>
                </a:lnTo>
                <a:lnTo>
                  <a:pt x="16818305" y="860399"/>
                </a:lnTo>
                <a:lnTo>
                  <a:pt x="16830840" y="868870"/>
                </a:lnTo>
                <a:lnTo>
                  <a:pt x="16831209" y="868870"/>
                </a:lnTo>
                <a:lnTo>
                  <a:pt x="16845839" y="871867"/>
                </a:lnTo>
                <a:lnTo>
                  <a:pt x="16861028" y="868870"/>
                </a:lnTo>
                <a:lnTo>
                  <a:pt x="16873436" y="860577"/>
                </a:lnTo>
                <a:lnTo>
                  <a:pt x="16881831" y="848245"/>
                </a:lnTo>
                <a:lnTo>
                  <a:pt x="16884930" y="833120"/>
                </a:lnTo>
                <a:lnTo>
                  <a:pt x="16884930" y="832954"/>
                </a:lnTo>
                <a:close/>
              </a:path>
              <a:path w="18122265" h="1266190">
                <a:moveTo>
                  <a:pt x="16884930" y="435813"/>
                </a:moveTo>
                <a:lnTo>
                  <a:pt x="16881882" y="420636"/>
                </a:lnTo>
                <a:lnTo>
                  <a:pt x="16873551" y="408317"/>
                </a:lnTo>
                <a:lnTo>
                  <a:pt x="16861193" y="399986"/>
                </a:lnTo>
                <a:lnTo>
                  <a:pt x="16846042" y="396900"/>
                </a:lnTo>
                <a:lnTo>
                  <a:pt x="16830383" y="399986"/>
                </a:lnTo>
                <a:lnTo>
                  <a:pt x="16830726" y="399986"/>
                </a:lnTo>
                <a:lnTo>
                  <a:pt x="16818445" y="408178"/>
                </a:lnTo>
                <a:lnTo>
                  <a:pt x="16810063" y="420484"/>
                </a:lnTo>
                <a:lnTo>
                  <a:pt x="16806952" y="435559"/>
                </a:lnTo>
                <a:lnTo>
                  <a:pt x="16809987" y="450684"/>
                </a:lnTo>
                <a:lnTo>
                  <a:pt x="16818305" y="463042"/>
                </a:lnTo>
                <a:lnTo>
                  <a:pt x="16830828" y="471474"/>
                </a:lnTo>
                <a:lnTo>
                  <a:pt x="16831158" y="471474"/>
                </a:lnTo>
                <a:lnTo>
                  <a:pt x="16845839" y="474472"/>
                </a:lnTo>
                <a:lnTo>
                  <a:pt x="16861028" y="471474"/>
                </a:lnTo>
                <a:lnTo>
                  <a:pt x="16873436" y="463194"/>
                </a:lnTo>
                <a:lnTo>
                  <a:pt x="16881831" y="450888"/>
                </a:lnTo>
                <a:lnTo>
                  <a:pt x="16884930" y="435813"/>
                </a:lnTo>
                <a:close/>
              </a:path>
              <a:path w="18122265" h="1266190">
                <a:moveTo>
                  <a:pt x="16884930" y="38912"/>
                </a:moveTo>
                <a:lnTo>
                  <a:pt x="16881882" y="23736"/>
                </a:lnTo>
                <a:lnTo>
                  <a:pt x="16873551" y="11417"/>
                </a:lnTo>
                <a:lnTo>
                  <a:pt x="16861193" y="3086"/>
                </a:lnTo>
                <a:lnTo>
                  <a:pt x="16846042" y="0"/>
                </a:lnTo>
                <a:lnTo>
                  <a:pt x="16830383" y="3086"/>
                </a:lnTo>
                <a:lnTo>
                  <a:pt x="16830726" y="3086"/>
                </a:lnTo>
                <a:lnTo>
                  <a:pt x="16818445" y="11277"/>
                </a:lnTo>
                <a:lnTo>
                  <a:pt x="16810063" y="23609"/>
                </a:lnTo>
                <a:lnTo>
                  <a:pt x="16806952" y="38747"/>
                </a:lnTo>
                <a:lnTo>
                  <a:pt x="16809987" y="53835"/>
                </a:lnTo>
                <a:lnTo>
                  <a:pt x="16818483" y="66294"/>
                </a:lnTo>
                <a:lnTo>
                  <a:pt x="16830764" y="74574"/>
                </a:lnTo>
                <a:lnTo>
                  <a:pt x="16830980" y="74574"/>
                </a:lnTo>
                <a:lnTo>
                  <a:pt x="16845839" y="77571"/>
                </a:lnTo>
                <a:lnTo>
                  <a:pt x="16861028" y="74574"/>
                </a:lnTo>
                <a:lnTo>
                  <a:pt x="16873436" y="66294"/>
                </a:lnTo>
                <a:lnTo>
                  <a:pt x="16881831" y="53987"/>
                </a:lnTo>
                <a:lnTo>
                  <a:pt x="16884930" y="38912"/>
                </a:lnTo>
                <a:close/>
              </a:path>
              <a:path w="18122265" h="1266190">
                <a:moveTo>
                  <a:pt x="17297286" y="1230350"/>
                </a:moveTo>
                <a:lnTo>
                  <a:pt x="17294314" y="1215237"/>
                </a:lnTo>
                <a:lnTo>
                  <a:pt x="17286021" y="1202855"/>
                </a:lnTo>
                <a:lnTo>
                  <a:pt x="17273664" y="1194473"/>
                </a:lnTo>
                <a:lnTo>
                  <a:pt x="17258513" y="1191348"/>
                </a:lnTo>
                <a:lnTo>
                  <a:pt x="17258348" y="1191348"/>
                </a:lnTo>
                <a:lnTo>
                  <a:pt x="17258348" y="1191107"/>
                </a:lnTo>
                <a:lnTo>
                  <a:pt x="17243146" y="1194206"/>
                </a:lnTo>
                <a:lnTo>
                  <a:pt x="17230738" y="1202524"/>
                </a:lnTo>
                <a:lnTo>
                  <a:pt x="17222394" y="1214856"/>
                </a:lnTo>
                <a:lnTo>
                  <a:pt x="17219321" y="1229931"/>
                </a:lnTo>
                <a:lnTo>
                  <a:pt x="17222394" y="1245044"/>
                </a:lnTo>
                <a:lnTo>
                  <a:pt x="17230738" y="1257376"/>
                </a:lnTo>
                <a:lnTo>
                  <a:pt x="17243146" y="1265656"/>
                </a:lnTo>
                <a:lnTo>
                  <a:pt x="17273410" y="1265656"/>
                </a:lnTo>
                <a:lnTo>
                  <a:pt x="17285754" y="1257515"/>
                </a:lnTo>
                <a:lnTo>
                  <a:pt x="17294124" y="1245311"/>
                </a:lnTo>
                <a:lnTo>
                  <a:pt x="17297286" y="1230350"/>
                </a:lnTo>
                <a:close/>
              </a:path>
              <a:path w="18122265" h="1266190">
                <a:moveTo>
                  <a:pt x="17297286" y="833450"/>
                </a:moveTo>
                <a:lnTo>
                  <a:pt x="17294390" y="818324"/>
                </a:lnTo>
                <a:lnTo>
                  <a:pt x="17286174" y="805903"/>
                </a:lnTo>
                <a:lnTo>
                  <a:pt x="17273855" y="797471"/>
                </a:lnTo>
                <a:lnTo>
                  <a:pt x="17258678" y="794296"/>
                </a:lnTo>
                <a:lnTo>
                  <a:pt x="17258348" y="794296"/>
                </a:lnTo>
                <a:lnTo>
                  <a:pt x="17243146" y="797331"/>
                </a:lnTo>
                <a:lnTo>
                  <a:pt x="17230738" y="805637"/>
                </a:lnTo>
                <a:lnTo>
                  <a:pt x="17222394" y="817956"/>
                </a:lnTo>
                <a:lnTo>
                  <a:pt x="17219321" y="833043"/>
                </a:lnTo>
                <a:lnTo>
                  <a:pt x="17222394" y="848169"/>
                </a:lnTo>
                <a:lnTo>
                  <a:pt x="17230738" y="860513"/>
                </a:lnTo>
                <a:lnTo>
                  <a:pt x="17243209" y="868857"/>
                </a:lnTo>
                <a:lnTo>
                  <a:pt x="17243349" y="868857"/>
                </a:lnTo>
                <a:lnTo>
                  <a:pt x="17258348" y="871867"/>
                </a:lnTo>
                <a:lnTo>
                  <a:pt x="17273410" y="868857"/>
                </a:lnTo>
                <a:lnTo>
                  <a:pt x="17285754" y="860653"/>
                </a:lnTo>
                <a:lnTo>
                  <a:pt x="17294124" y="848448"/>
                </a:lnTo>
                <a:lnTo>
                  <a:pt x="17297286" y="833450"/>
                </a:lnTo>
                <a:close/>
              </a:path>
              <a:path w="18122265" h="1266190">
                <a:moveTo>
                  <a:pt x="17297286" y="435724"/>
                </a:moveTo>
                <a:lnTo>
                  <a:pt x="17294225" y="420598"/>
                </a:lnTo>
                <a:lnTo>
                  <a:pt x="17285881" y="408254"/>
                </a:lnTo>
                <a:lnTo>
                  <a:pt x="17273499" y="399935"/>
                </a:lnTo>
                <a:lnTo>
                  <a:pt x="17258348" y="396900"/>
                </a:lnTo>
                <a:lnTo>
                  <a:pt x="17243146" y="399935"/>
                </a:lnTo>
                <a:lnTo>
                  <a:pt x="17230738" y="408254"/>
                </a:lnTo>
                <a:lnTo>
                  <a:pt x="17222381" y="420598"/>
                </a:lnTo>
                <a:lnTo>
                  <a:pt x="17219321" y="435724"/>
                </a:lnTo>
                <a:lnTo>
                  <a:pt x="17222381" y="450811"/>
                </a:lnTo>
                <a:lnTo>
                  <a:pt x="17230738" y="463118"/>
                </a:lnTo>
                <a:lnTo>
                  <a:pt x="17243146" y="471424"/>
                </a:lnTo>
                <a:lnTo>
                  <a:pt x="17258348" y="474472"/>
                </a:lnTo>
                <a:lnTo>
                  <a:pt x="17273499" y="471424"/>
                </a:lnTo>
                <a:lnTo>
                  <a:pt x="17285881" y="463118"/>
                </a:lnTo>
                <a:lnTo>
                  <a:pt x="17294225" y="450811"/>
                </a:lnTo>
                <a:lnTo>
                  <a:pt x="17297286" y="435724"/>
                </a:lnTo>
                <a:close/>
              </a:path>
              <a:path w="18122265" h="1266190">
                <a:moveTo>
                  <a:pt x="17297286" y="38823"/>
                </a:moveTo>
                <a:lnTo>
                  <a:pt x="17294225" y="23698"/>
                </a:lnTo>
                <a:lnTo>
                  <a:pt x="17285881" y="11353"/>
                </a:lnTo>
                <a:lnTo>
                  <a:pt x="17273499" y="3035"/>
                </a:lnTo>
                <a:lnTo>
                  <a:pt x="17258348" y="0"/>
                </a:lnTo>
                <a:lnTo>
                  <a:pt x="17243146" y="3035"/>
                </a:lnTo>
                <a:lnTo>
                  <a:pt x="17230738" y="11353"/>
                </a:lnTo>
                <a:lnTo>
                  <a:pt x="17222381" y="23698"/>
                </a:lnTo>
                <a:lnTo>
                  <a:pt x="17219321" y="38823"/>
                </a:lnTo>
                <a:lnTo>
                  <a:pt x="17222381" y="53911"/>
                </a:lnTo>
                <a:lnTo>
                  <a:pt x="17230738" y="66217"/>
                </a:lnTo>
                <a:lnTo>
                  <a:pt x="17243146" y="74523"/>
                </a:lnTo>
                <a:lnTo>
                  <a:pt x="17258348" y="77571"/>
                </a:lnTo>
                <a:lnTo>
                  <a:pt x="17273499" y="74523"/>
                </a:lnTo>
                <a:lnTo>
                  <a:pt x="17285881" y="66217"/>
                </a:lnTo>
                <a:lnTo>
                  <a:pt x="17294225" y="53911"/>
                </a:lnTo>
                <a:lnTo>
                  <a:pt x="17297286" y="38823"/>
                </a:lnTo>
                <a:close/>
              </a:path>
              <a:path w="18122265" h="1266190">
                <a:moveTo>
                  <a:pt x="17709642" y="1229931"/>
                </a:moveTo>
                <a:lnTo>
                  <a:pt x="17706556" y="1214958"/>
                </a:lnTo>
                <a:lnTo>
                  <a:pt x="17698263" y="1202715"/>
                </a:lnTo>
                <a:lnTo>
                  <a:pt x="17685957" y="1194435"/>
                </a:lnTo>
                <a:lnTo>
                  <a:pt x="17670869" y="1191348"/>
                </a:lnTo>
                <a:lnTo>
                  <a:pt x="17670704" y="1191107"/>
                </a:lnTo>
                <a:lnTo>
                  <a:pt x="17655502" y="1194168"/>
                </a:lnTo>
                <a:lnTo>
                  <a:pt x="17643107" y="1202499"/>
                </a:lnTo>
                <a:lnTo>
                  <a:pt x="17634725" y="1214958"/>
                </a:lnTo>
                <a:lnTo>
                  <a:pt x="17631690" y="1229931"/>
                </a:lnTo>
                <a:lnTo>
                  <a:pt x="17634750" y="1245044"/>
                </a:lnTo>
                <a:lnTo>
                  <a:pt x="17643107" y="1257376"/>
                </a:lnTo>
                <a:lnTo>
                  <a:pt x="17655502" y="1265656"/>
                </a:lnTo>
                <a:lnTo>
                  <a:pt x="17685855" y="1265656"/>
                </a:lnTo>
                <a:lnTo>
                  <a:pt x="17698238" y="1257376"/>
                </a:lnTo>
                <a:lnTo>
                  <a:pt x="17706582" y="1245044"/>
                </a:lnTo>
                <a:lnTo>
                  <a:pt x="17709642" y="1229931"/>
                </a:lnTo>
                <a:close/>
              </a:path>
              <a:path w="18122265" h="1266190">
                <a:moveTo>
                  <a:pt x="17709642" y="833043"/>
                </a:moveTo>
                <a:lnTo>
                  <a:pt x="17706607" y="817956"/>
                </a:lnTo>
                <a:lnTo>
                  <a:pt x="17698289" y="805662"/>
                </a:lnTo>
                <a:lnTo>
                  <a:pt x="17685970" y="797369"/>
                </a:lnTo>
                <a:lnTo>
                  <a:pt x="17670869" y="794296"/>
                </a:lnTo>
                <a:lnTo>
                  <a:pt x="17670704" y="794296"/>
                </a:lnTo>
                <a:lnTo>
                  <a:pt x="17655451" y="797369"/>
                </a:lnTo>
                <a:lnTo>
                  <a:pt x="17643082" y="805662"/>
                </a:lnTo>
                <a:lnTo>
                  <a:pt x="17634750" y="817956"/>
                </a:lnTo>
                <a:lnTo>
                  <a:pt x="17631690" y="833043"/>
                </a:lnTo>
                <a:lnTo>
                  <a:pt x="17634750" y="848169"/>
                </a:lnTo>
                <a:lnTo>
                  <a:pt x="17643107" y="860513"/>
                </a:lnTo>
                <a:lnTo>
                  <a:pt x="17655502" y="868819"/>
                </a:lnTo>
                <a:lnTo>
                  <a:pt x="17670704" y="871867"/>
                </a:lnTo>
                <a:lnTo>
                  <a:pt x="17685855" y="868819"/>
                </a:lnTo>
                <a:lnTo>
                  <a:pt x="17698238" y="860513"/>
                </a:lnTo>
                <a:lnTo>
                  <a:pt x="17706582" y="848169"/>
                </a:lnTo>
                <a:lnTo>
                  <a:pt x="17709642" y="833043"/>
                </a:lnTo>
                <a:close/>
              </a:path>
              <a:path w="18122265" h="1266190">
                <a:moveTo>
                  <a:pt x="17709896" y="435724"/>
                </a:moveTo>
                <a:lnTo>
                  <a:pt x="17706823" y="420598"/>
                </a:lnTo>
                <a:lnTo>
                  <a:pt x="17698441" y="408254"/>
                </a:lnTo>
                <a:lnTo>
                  <a:pt x="17686046" y="399935"/>
                </a:lnTo>
                <a:lnTo>
                  <a:pt x="17670869" y="396900"/>
                </a:lnTo>
                <a:lnTo>
                  <a:pt x="17655718" y="399935"/>
                </a:lnTo>
                <a:lnTo>
                  <a:pt x="17643336" y="408254"/>
                </a:lnTo>
                <a:lnTo>
                  <a:pt x="17634992" y="420598"/>
                </a:lnTo>
                <a:lnTo>
                  <a:pt x="17631931" y="435724"/>
                </a:lnTo>
                <a:lnTo>
                  <a:pt x="17634992" y="450811"/>
                </a:lnTo>
                <a:lnTo>
                  <a:pt x="17643336" y="463118"/>
                </a:lnTo>
                <a:lnTo>
                  <a:pt x="17655718" y="471424"/>
                </a:lnTo>
                <a:lnTo>
                  <a:pt x="17670869" y="474472"/>
                </a:lnTo>
                <a:lnTo>
                  <a:pt x="17686046" y="471424"/>
                </a:lnTo>
                <a:lnTo>
                  <a:pt x="17698441" y="463118"/>
                </a:lnTo>
                <a:lnTo>
                  <a:pt x="17706823" y="450811"/>
                </a:lnTo>
                <a:lnTo>
                  <a:pt x="17709896" y="435724"/>
                </a:lnTo>
                <a:close/>
              </a:path>
              <a:path w="18122265" h="1266190">
                <a:moveTo>
                  <a:pt x="17709896" y="38823"/>
                </a:moveTo>
                <a:lnTo>
                  <a:pt x="17706823" y="23698"/>
                </a:lnTo>
                <a:lnTo>
                  <a:pt x="17698441" y="11353"/>
                </a:lnTo>
                <a:lnTo>
                  <a:pt x="17686046" y="3035"/>
                </a:lnTo>
                <a:lnTo>
                  <a:pt x="17670869" y="0"/>
                </a:lnTo>
                <a:lnTo>
                  <a:pt x="17655718" y="3035"/>
                </a:lnTo>
                <a:lnTo>
                  <a:pt x="17643336" y="11353"/>
                </a:lnTo>
                <a:lnTo>
                  <a:pt x="17634992" y="23698"/>
                </a:lnTo>
                <a:lnTo>
                  <a:pt x="17631931" y="38823"/>
                </a:lnTo>
                <a:lnTo>
                  <a:pt x="17634992" y="53911"/>
                </a:lnTo>
                <a:lnTo>
                  <a:pt x="17643336" y="66217"/>
                </a:lnTo>
                <a:lnTo>
                  <a:pt x="17655718" y="74523"/>
                </a:lnTo>
                <a:lnTo>
                  <a:pt x="17670869" y="77571"/>
                </a:lnTo>
                <a:lnTo>
                  <a:pt x="17686046" y="74523"/>
                </a:lnTo>
                <a:lnTo>
                  <a:pt x="17698441" y="66217"/>
                </a:lnTo>
                <a:lnTo>
                  <a:pt x="17706823" y="53911"/>
                </a:lnTo>
                <a:lnTo>
                  <a:pt x="17709896" y="38823"/>
                </a:lnTo>
                <a:close/>
              </a:path>
              <a:path w="18122265" h="1266190">
                <a:moveTo>
                  <a:pt x="18121999" y="1229931"/>
                </a:moveTo>
                <a:lnTo>
                  <a:pt x="18118900" y="1214920"/>
                </a:lnTo>
                <a:lnTo>
                  <a:pt x="18110531" y="1202651"/>
                </a:lnTo>
                <a:lnTo>
                  <a:pt x="18098173" y="1194384"/>
                </a:lnTo>
                <a:lnTo>
                  <a:pt x="18083060" y="1191348"/>
                </a:lnTo>
                <a:lnTo>
                  <a:pt x="18083060" y="1191107"/>
                </a:lnTo>
                <a:lnTo>
                  <a:pt x="18067897" y="1194168"/>
                </a:lnTo>
                <a:lnTo>
                  <a:pt x="18055489" y="1202499"/>
                </a:lnTo>
                <a:lnTo>
                  <a:pt x="18047107" y="1214920"/>
                </a:lnTo>
                <a:lnTo>
                  <a:pt x="18044046" y="1229931"/>
                </a:lnTo>
                <a:lnTo>
                  <a:pt x="18047119" y="1245044"/>
                </a:lnTo>
                <a:lnTo>
                  <a:pt x="18055489" y="1257376"/>
                </a:lnTo>
                <a:lnTo>
                  <a:pt x="18067897" y="1265656"/>
                </a:lnTo>
                <a:lnTo>
                  <a:pt x="18098224" y="1265656"/>
                </a:lnTo>
                <a:lnTo>
                  <a:pt x="18110594" y="1257376"/>
                </a:lnTo>
                <a:lnTo>
                  <a:pt x="18118938" y="1245044"/>
                </a:lnTo>
                <a:lnTo>
                  <a:pt x="18121999" y="1229931"/>
                </a:lnTo>
                <a:close/>
              </a:path>
              <a:path w="18122265" h="1266190">
                <a:moveTo>
                  <a:pt x="18121999" y="833043"/>
                </a:moveTo>
                <a:lnTo>
                  <a:pt x="18118951" y="817956"/>
                </a:lnTo>
                <a:lnTo>
                  <a:pt x="18110619" y="805637"/>
                </a:lnTo>
                <a:lnTo>
                  <a:pt x="18098237" y="797331"/>
                </a:lnTo>
                <a:lnTo>
                  <a:pt x="18083060" y="794296"/>
                </a:lnTo>
                <a:lnTo>
                  <a:pt x="18067897" y="797331"/>
                </a:lnTo>
                <a:lnTo>
                  <a:pt x="18055489" y="805637"/>
                </a:lnTo>
                <a:lnTo>
                  <a:pt x="18047119" y="817956"/>
                </a:lnTo>
                <a:lnTo>
                  <a:pt x="18044046" y="833043"/>
                </a:lnTo>
                <a:lnTo>
                  <a:pt x="18047119" y="848169"/>
                </a:lnTo>
                <a:lnTo>
                  <a:pt x="18055489" y="860513"/>
                </a:lnTo>
                <a:lnTo>
                  <a:pt x="18067897" y="868819"/>
                </a:lnTo>
                <a:lnTo>
                  <a:pt x="18083060" y="871867"/>
                </a:lnTo>
                <a:lnTo>
                  <a:pt x="18098224" y="868819"/>
                </a:lnTo>
                <a:lnTo>
                  <a:pt x="18110594" y="860513"/>
                </a:lnTo>
                <a:lnTo>
                  <a:pt x="18118938" y="848169"/>
                </a:lnTo>
                <a:lnTo>
                  <a:pt x="18121999" y="833043"/>
                </a:lnTo>
                <a:close/>
              </a:path>
              <a:path w="18122265" h="1266190">
                <a:moveTo>
                  <a:pt x="18122253" y="435724"/>
                </a:moveTo>
                <a:lnTo>
                  <a:pt x="18119192" y="420598"/>
                </a:lnTo>
                <a:lnTo>
                  <a:pt x="18110835" y="408254"/>
                </a:lnTo>
                <a:lnTo>
                  <a:pt x="18098440" y="399935"/>
                </a:lnTo>
                <a:lnTo>
                  <a:pt x="18083226" y="396900"/>
                </a:lnTo>
                <a:lnTo>
                  <a:pt x="18068074" y="399935"/>
                </a:lnTo>
                <a:lnTo>
                  <a:pt x="18055705" y="408254"/>
                </a:lnTo>
                <a:lnTo>
                  <a:pt x="18047361" y="420598"/>
                </a:lnTo>
                <a:lnTo>
                  <a:pt x="18044300" y="435724"/>
                </a:lnTo>
                <a:lnTo>
                  <a:pt x="18047361" y="450811"/>
                </a:lnTo>
                <a:lnTo>
                  <a:pt x="18055705" y="463118"/>
                </a:lnTo>
                <a:lnTo>
                  <a:pt x="18068074" y="471424"/>
                </a:lnTo>
                <a:lnTo>
                  <a:pt x="18083226" y="474472"/>
                </a:lnTo>
                <a:lnTo>
                  <a:pt x="18098440" y="471424"/>
                </a:lnTo>
                <a:lnTo>
                  <a:pt x="18110835" y="463118"/>
                </a:lnTo>
                <a:lnTo>
                  <a:pt x="18119192" y="450811"/>
                </a:lnTo>
                <a:lnTo>
                  <a:pt x="18122253" y="435724"/>
                </a:lnTo>
                <a:close/>
              </a:path>
              <a:path w="18122265" h="1266190">
                <a:moveTo>
                  <a:pt x="18122253" y="38823"/>
                </a:moveTo>
                <a:lnTo>
                  <a:pt x="18119192" y="23698"/>
                </a:lnTo>
                <a:lnTo>
                  <a:pt x="18110835" y="11353"/>
                </a:lnTo>
                <a:lnTo>
                  <a:pt x="18098440" y="3035"/>
                </a:lnTo>
                <a:lnTo>
                  <a:pt x="18083226" y="0"/>
                </a:lnTo>
                <a:lnTo>
                  <a:pt x="18068074" y="3035"/>
                </a:lnTo>
                <a:lnTo>
                  <a:pt x="18055705" y="11353"/>
                </a:lnTo>
                <a:lnTo>
                  <a:pt x="18047361" y="23698"/>
                </a:lnTo>
                <a:lnTo>
                  <a:pt x="18044300" y="38823"/>
                </a:lnTo>
                <a:lnTo>
                  <a:pt x="18047361" y="53911"/>
                </a:lnTo>
                <a:lnTo>
                  <a:pt x="18055705" y="66217"/>
                </a:lnTo>
                <a:lnTo>
                  <a:pt x="18068074" y="74523"/>
                </a:lnTo>
                <a:lnTo>
                  <a:pt x="18083226" y="77571"/>
                </a:lnTo>
                <a:lnTo>
                  <a:pt x="18098440" y="74523"/>
                </a:lnTo>
                <a:lnTo>
                  <a:pt x="18110835" y="66217"/>
                </a:lnTo>
                <a:lnTo>
                  <a:pt x="18119192" y="53911"/>
                </a:lnTo>
                <a:lnTo>
                  <a:pt x="18122253" y="38823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472564" y="1914524"/>
            <a:ext cx="14276705" cy="1036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5" dirty="0"/>
              <a:t>BREAKDOWN</a:t>
            </a:r>
            <a:r>
              <a:rPr spc="-480" dirty="0"/>
              <a:t> </a:t>
            </a:r>
            <a:r>
              <a:rPr spc="-100" dirty="0"/>
              <a:t>ON</a:t>
            </a:r>
            <a:r>
              <a:rPr spc="-465" dirty="0"/>
              <a:t> </a:t>
            </a:r>
            <a:r>
              <a:rPr spc="-145" dirty="0"/>
              <a:t>MEMBERSHIP</a:t>
            </a:r>
          </a:p>
        </p:txBody>
      </p:sp>
      <p:sp>
        <p:nvSpPr>
          <p:cNvPr id="5" name="object 5"/>
          <p:cNvSpPr/>
          <p:nvPr/>
        </p:nvSpPr>
        <p:spPr>
          <a:xfrm>
            <a:off x="1256919" y="3022092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88560" y="3151759"/>
            <a:ext cx="42049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4" dirty="0">
                <a:solidFill>
                  <a:srgbClr val="0D2C1D"/>
                </a:solidFill>
                <a:latin typeface="Arial Black"/>
                <a:cs typeface="Arial Black"/>
              </a:rPr>
              <a:t>Membership</a:t>
            </a:r>
            <a:r>
              <a:rPr sz="3200" spc="-35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3200" spc="-175" dirty="0">
                <a:solidFill>
                  <a:srgbClr val="0D2C1D"/>
                </a:solidFill>
                <a:latin typeface="Arial Black"/>
                <a:cs typeface="Arial Black"/>
              </a:rPr>
              <a:t>by</a:t>
            </a:r>
            <a:r>
              <a:rPr sz="3200" spc="-32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3200" spc="-305" dirty="0">
                <a:solidFill>
                  <a:srgbClr val="0D2C1D"/>
                </a:solidFill>
                <a:latin typeface="Arial Black"/>
                <a:cs typeface="Arial Black"/>
              </a:rPr>
              <a:t>Type:</a:t>
            </a:r>
            <a:endParaRPr sz="3200">
              <a:latin typeface="Arial Black"/>
              <a:cs typeface="Arial Black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025460"/>
              </p:ext>
            </p:extLst>
          </p:nvPr>
        </p:nvGraphicFramePr>
        <p:xfrm>
          <a:off x="1740407" y="3657652"/>
          <a:ext cx="8468360" cy="5499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49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210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3200" spc="-32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Associate</a:t>
                      </a:r>
                      <a:r>
                        <a:rPr sz="3200" spc="-33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3200" spc="-1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Member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2857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9</a:t>
                      </a:r>
                      <a:r>
                        <a:rPr lang="en-US"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7</a:t>
                      </a:r>
                      <a:endParaRPr sz="3200" dirty="0">
                        <a:latin typeface="Arial Black"/>
                        <a:cs typeface="Arial Black"/>
                      </a:endParaRPr>
                    </a:p>
                  </a:txBody>
                  <a:tcPr marL="0" marR="0" marT="2857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15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Benefactor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3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R="30670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3200" spc="-7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Family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1430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lang="en-US" sz="3200" spc="-3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endParaRPr sz="3200" dirty="0">
                        <a:latin typeface="Arial Black"/>
                        <a:cs typeface="Arial Black"/>
                      </a:endParaRPr>
                    </a:p>
                  </a:txBody>
                  <a:tcPr marL="0" marR="0" marT="11430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6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Honorary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3200" spc="-3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3200" dirty="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9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Individual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3</a:t>
                      </a:r>
                      <a:r>
                        <a:rPr lang="en-US"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3200" dirty="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-10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Perpetual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079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-3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1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079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31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Legal</a:t>
                      </a:r>
                      <a:r>
                        <a:rPr sz="3200" spc="-36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3200" spc="-4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Entity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3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2</a:t>
                      </a:r>
                      <a:endParaRPr sz="3200" dirty="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R="30607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28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Sponsor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9</a:t>
                      </a:r>
                      <a:r>
                        <a:rPr lang="en-US"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4</a:t>
                      </a:r>
                      <a:endParaRPr sz="3200" dirty="0">
                        <a:latin typeface="Arial Black"/>
                        <a:cs typeface="Arial Black"/>
                      </a:endParaRPr>
                    </a:p>
                  </a:txBody>
                  <a:tcPr marL="0" marR="0" marT="1206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R="306705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-26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Sustaining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0795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3200" spc="-43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188</a:t>
                      </a:r>
                      <a:endParaRPr sz="3200">
                        <a:latin typeface="Arial Black"/>
                        <a:cs typeface="Arial Black"/>
                      </a:endParaRPr>
                    </a:p>
                  </a:txBody>
                  <a:tcPr marL="0" marR="0" marT="10795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R="300990" algn="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4200" spc="-59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LAEF</a:t>
                      </a:r>
                      <a:r>
                        <a:rPr sz="4200" spc="-4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4200" spc="-34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Total</a:t>
                      </a:r>
                      <a:r>
                        <a:rPr sz="4200" spc="-45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4200" spc="-37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Active</a:t>
                      </a:r>
                      <a:r>
                        <a:rPr sz="4200" spc="-445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4200" spc="-30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Members</a:t>
                      </a:r>
                      <a:endParaRPr sz="4200">
                        <a:latin typeface="Arial Black"/>
                        <a:cs typeface="Arial Black"/>
                      </a:endParaRPr>
                    </a:p>
                  </a:txBody>
                  <a:tcPr marL="0" marR="0" marT="64769" marB="0"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4200" spc="-54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43</a:t>
                      </a:r>
                      <a:r>
                        <a:rPr lang="en-US" sz="4200" spc="-540" dirty="0">
                          <a:solidFill>
                            <a:srgbClr val="0D2C1D"/>
                          </a:solidFill>
                          <a:latin typeface="Arial Black"/>
                          <a:cs typeface="Arial Black"/>
                        </a:rPr>
                        <a:t>6</a:t>
                      </a:r>
                      <a:endParaRPr sz="4200" dirty="0">
                        <a:latin typeface="Arial Black"/>
                        <a:cs typeface="Arial Black"/>
                      </a:endParaRPr>
                    </a:p>
                  </a:txBody>
                  <a:tcPr marL="0" marR="0" marT="64769" marB="0"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1179047" y="3848100"/>
            <a:ext cx="6042660" cy="3108960"/>
          </a:xfrm>
          <a:prstGeom prst="rect">
            <a:avLst/>
          </a:prstGeom>
          <a:solidFill>
            <a:srgbClr val="EAEBE7"/>
          </a:solidFill>
        </p:spPr>
        <p:txBody>
          <a:bodyPr vert="horz" wrap="square" lIns="0" tIns="3683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90"/>
              </a:spcBef>
            </a:pPr>
            <a:r>
              <a:rPr sz="2800" b="1" spc="-10" dirty="0">
                <a:solidFill>
                  <a:srgbClr val="1D2128"/>
                </a:solidFill>
                <a:latin typeface="Arial"/>
                <a:cs typeface="Arial"/>
              </a:rPr>
              <a:t>Note:</a:t>
            </a:r>
            <a:endParaRPr sz="2800" dirty="0">
              <a:latin typeface="Arial"/>
              <a:cs typeface="Arial"/>
            </a:endParaRPr>
          </a:p>
          <a:p>
            <a:pPr marL="92075" marR="622935">
              <a:lnSpc>
                <a:spcPct val="100000"/>
              </a:lnSpc>
            </a:pP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Some</a:t>
            </a:r>
            <a:r>
              <a:rPr sz="2800" spc="-5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of</a:t>
            </a:r>
            <a:r>
              <a:rPr sz="2800" spc="-6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the</a:t>
            </a:r>
            <a:r>
              <a:rPr sz="2800" spc="-5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sponsors</a:t>
            </a:r>
            <a:r>
              <a:rPr sz="2800" spc="-5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D2128"/>
                </a:solidFill>
                <a:latin typeface="Arial"/>
                <a:cs typeface="Arial"/>
              </a:rPr>
              <a:t>and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sustaining</a:t>
            </a:r>
            <a:r>
              <a:rPr sz="2800" spc="-9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members</a:t>
            </a:r>
            <a:r>
              <a:rPr sz="2800" spc="-7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have</a:t>
            </a:r>
            <a:r>
              <a:rPr sz="2800" spc="-9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paid</a:t>
            </a:r>
            <a:r>
              <a:rPr sz="2800" spc="-8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D2128"/>
                </a:solidFill>
                <a:latin typeface="Arial"/>
                <a:cs typeface="Arial"/>
              </a:rPr>
              <a:t>off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their</a:t>
            </a:r>
            <a:r>
              <a:rPr sz="2800" spc="-5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D2128"/>
                </a:solidFill>
                <a:latin typeface="Arial"/>
                <a:cs typeface="Arial"/>
              </a:rPr>
              <a:t>pledges.</a:t>
            </a:r>
            <a:endParaRPr sz="2800" dirty="0">
              <a:latin typeface="Arial"/>
              <a:cs typeface="Arial"/>
            </a:endParaRPr>
          </a:p>
          <a:p>
            <a:pPr marL="92075" marR="1077595">
              <a:lnSpc>
                <a:spcPct val="98800"/>
              </a:lnSpc>
              <a:spcBef>
                <a:spcPts val="40"/>
              </a:spcBef>
            </a:pP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Associate</a:t>
            </a:r>
            <a:r>
              <a:rPr sz="2800" spc="-10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Members</a:t>
            </a:r>
            <a:r>
              <a:rPr sz="2800" spc="-7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are</a:t>
            </a:r>
            <a:r>
              <a:rPr sz="2800" spc="-10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D2128"/>
                </a:solidFill>
                <a:latin typeface="Arial"/>
                <a:cs typeface="Arial"/>
              </a:rPr>
              <a:t>mainly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scholarship</a:t>
            </a:r>
            <a:r>
              <a:rPr sz="2800" spc="-10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recipients</a:t>
            </a:r>
            <a:r>
              <a:rPr sz="2800" spc="-8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that</a:t>
            </a:r>
            <a:r>
              <a:rPr sz="2800" spc="-10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1D2128"/>
                </a:solidFill>
                <a:latin typeface="Arial"/>
                <a:cs typeface="Arial"/>
              </a:rPr>
              <a:t>are </a:t>
            </a:r>
            <a:r>
              <a:rPr sz="2800" spc="-20" dirty="0">
                <a:solidFill>
                  <a:srgbClr val="1D2128"/>
                </a:solidFill>
                <a:latin typeface="Arial"/>
                <a:cs typeface="Arial"/>
              </a:rPr>
              <a:t>non-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paying</a:t>
            </a:r>
            <a:r>
              <a:rPr sz="2800" spc="-20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for</a:t>
            </a:r>
            <a:r>
              <a:rPr sz="2800" spc="-3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D2128"/>
                </a:solidFill>
                <a:latin typeface="Arial"/>
                <a:cs typeface="Arial"/>
              </a:rPr>
              <a:t>5</a:t>
            </a:r>
            <a:r>
              <a:rPr sz="2800" spc="-35" dirty="0">
                <a:solidFill>
                  <a:srgbClr val="1D2128"/>
                </a:solidFill>
                <a:latin typeface="Arial"/>
                <a:cs typeface="Arial"/>
              </a:rPr>
              <a:t> </a:t>
            </a:r>
            <a:r>
              <a:rPr sz="2800" spc="-20" dirty="0">
                <a:solidFill>
                  <a:srgbClr val="1D2128"/>
                </a:solidFill>
                <a:latin typeface="Arial"/>
                <a:cs typeface="Arial"/>
              </a:rPr>
              <a:t>years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7932420" cy="3810"/>
          </a:xfrm>
          <a:custGeom>
            <a:avLst/>
            <a:gdLst/>
            <a:ahLst/>
            <a:cxnLst/>
            <a:rect l="l" t="t" r="r" b="b"/>
            <a:pathLst>
              <a:path w="7932420" h="3809">
                <a:moveTo>
                  <a:pt x="0" y="3707"/>
                </a:moveTo>
                <a:lnTo>
                  <a:pt x="7932420" y="3707"/>
                </a:lnTo>
                <a:lnTo>
                  <a:pt x="793242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932420" cy="9501505"/>
          </a:xfrm>
          <a:custGeom>
            <a:avLst/>
            <a:gdLst/>
            <a:ahLst/>
            <a:cxnLst/>
            <a:rect l="l" t="t" r="r" b="b"/>
            <a:pathLst>
              <a:path w="7932420" h="9501505">
                <a:moveTo>
                  <a:pt x="0" y="9501480"/>
                </a:moveTo>
                <a:lnTo>
                  <a:pt x="7932420" y="9501480"/>
                </a:lnTo>
                <a:lnTo>
                  <a:pt x="793242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197862"/>
            <a:ext cx="9089390" cy="9089390"/>
            <a:chOff x="0" y="1197862"/>
            <a:chExt cx="9089390" cy="908939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7927975" cy="685800"/>
            </a:xfrm>
            <a:custGeom>
              <a:avLst/>
              <a:gdLst/>
              <a:ahLst/>
              <a:cxnLst/>
              <a:rect l="l" t="t" r="r" b="b"/>
              <a:pathLst>
                <a:path w="7927975" h="685800">
                  <a:moveTo>
                    <a:pt x="0" y="685800"/>
                  </a:moveTo>
                  <a:lnTo>
                    <a:pt x="7927656" y="685800"/>
                  </a:lnTo>
                  <a:lnTo>
                    <a:pt x="7927656" y="0"/>
                  </a:lnTo>
                  <a:lnTo>
                    <a:pt x="0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7932420" cy="96520"/>
            </a:xfrm>
            <a:custGeom>
              <a:avLst/>
              <a:gdLst/>
              <a:ahLst/>
              <a:cxnLst/>
              <a:rect l="l" t="t" r="r" b="b"/>
              <a:pathLst>
                <a:path w="7932420" h="96520">
                  <a:moveTo>
                    <a:pt x="0" y="96011"/>
                  </a:moveTo>
                  <a:lnTo>
                    <a:pt x="7932397" y="96011"/>
                  </a:lnTo>
                  <a:lnTo>
                    <a:pt x="7932397" y="0"/>
                  </a:lnTo>
                  <a:lnTo>
                    <a:pt x="0" y="0"/>
                  </a:lnTo>
                  <a:lnTo>
                    <a:pt x="0" y="96011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7862"/>
              <a:ext cx="9089135" cy="9089132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93714" y="143617"/>
            <a:ext cx="3376929" cy="872490"/>
          </a:xfrm>
          <a:custGeom>
            <a:avLst/>
            <a:gdLst/>
            <a:ahLst/>
            <a:cxnLst/>
            <a:rect l="l" t="t" r="r" b="b"/>
            <a:pathLst>
              <a:path w="3376929" h="872490">
                <a:moveTo>
                  <a:pt x="39085" y="0"/>
                </a:moveTo>
                <a:lnTo>
                  <a:pt x="23905" y="3045"/>
                </a:lnTo>
                <a:lnTo>
                  <a:pt x="11492" y="11349"/>
                </a:lnTo>
                <a:lnTo>
                  <a:pt x="3104" y="23666"/>
                </a:lnTo>
                <a:lnTo>
                  <a:pt x="0" y="38748"/>
                </a:lnTo>
                <a:lnTo>
                  <a:pt x="3027" y="53850"/>
                </a:lnTo>
                <a:lnTo>
                  <a:pt x="11351" y="66200"/>
                </a:lnTo>
                <a:lnTo>
                  <a:pt x="23834" y="74619"/>
                </a:lnTo>
                <a:lnTo>
                  <a:pt x="24094" y="74619"/>
                </a:lnTo>
                <a:lnTo>
                  <a:pt x="38886" y="77628"/>
                </a:lnTo>
                <a:lnTo>
                  <a:pt x="54067" y="74619"/>
                </a:lnTo>
                <a:lnTo>
                  <a:pt x="66480" y="66335"/>
                </a:lnTo>
                <a:lnTo>
                  <a:pt x="74867" y="54019"/>
                </a:lnTo>
                <a:lnTo>
                  <a:pt x="77972" y="38913"/>
                </a:lnTo>
                <a:lnTo>
                  <a:pt x="74861" y="23821"/>
                </a:lnTo>
                <a:lnTo>
                  <a:pt x="66517" y="11576"/>
                </a:lnTo>
                <a:lnTo>
                  <a:pt x="54179" y="3313"/>
                </a:lnTo>
                <a:lnTo>
                  <a:pt x="39085" y="247"/>
                </a:lnTo>
                <a:lnTo>
                  <a:pt x="39085" y="0"/>
                </a:lnTo>
                <a:close/>
              </a:path>
              <a:path w="3376929" h="872490">
                <a:moveTo>
                  <a:pt x="451387" y="0"/>
                </a:moveTo>
                <a:lnTo>
                  <a:pt x="436184" y="3093"/>
                </a:lnTo>
                <a:lnTo>
                  <a:pt x="423783" y="11422"/>
                </a:lnTo>
                <a:lnTo>
                  <a:pt x="415429" y="23747"/>
                </a:lnTo>
                <a:lnTo>
                  <a:pt x="412368" y="38830"/>
                </a:lnTo>
                <a:lnTo>
                  <a:pt x="415429" y="53935"/>
                </a:lnTo>
                <a:lnTo>
                  <a:pt x="423783" y="66269"/>
                </a:lnTo>
                <a:lnTo>
                  <a:pt x="436239" y="74620"/>
                </a:lnTo>
                <a:lnTo>
                  <a:pt x="436367" y="74620"/>
                </a:lnTo>
                <a:lnTo>
                  <a:pt x="451387" y="77628"/>
                </a:lnTo>
                <a:lnTo>
                  <a:pt x="466449" y="74620"/>
                </a:lnTo>
                <a:lnTo>
                  <a:pt x="478794" y="66407"/>
                </a:lnTo>
                <a:lnTo>
                  <a:pt x="487170" y="54209"/>
                </a:lnTo>
                <a:lnTo>
                  <a:pt x="490323" y="39243"/>
                </a:lnTo>
                <a:lnTo>
                  <a:pt x="487359" y="24134"/>
                </a:lnTo>
                <a:lnTo>
                  <a:pt x="479064" y="11752"/>
                </a:lnTo>
                <a:lnTo>
                  <a:pt x="466706" y="3366"/>
                </a:lnTo>
                <a:lnTo>
                  <a:pt x="451553" y="247"/>
                </a:lnTo>
                <a:lnTo>
                  <a:pt x="451387" y="247"/>
                </a:lnTo>
                <a:lnTo>
                  <a:pt x="451387" y="0"/>
                </a:lnTo>
                <a:close/>
              </a:path>
              <a:path w="3376929" h="872490">
                <a:moveTo>
                  <a:pt x="863747" y="0"/>
                </a:moveTo>
                <a:lnTo>
                  <a:pt x="848544" y="3058"/>
                </a:lnTo>
                <a:lnTo>
                  <a:pt x="836143" y="11391"/>
                </a:lnTo>
                <a:lnTo>
                  <a:pt x="827765" y="23856"/>
                </a:lnTo>
                <a:lnTo>
                  <a:pt x="824728" y="38830"/>
                </a:lnTo>
                <a:lnTo>
                  <a:pt x="827789" y="53934"/>
                </a:lnTo>
                <a:lnTo>
                  <a:pt x="836143" y="66266"/>
                </a:lnTo>
                <a:lnTo>
                  <a:pt x="848544" y="74580"/>
                </a:lnTo>
                <a:lnTo>
                  <a:pt x="863747" y="77628"/>
                </a:lnTo>
                <a:lnTo>
                  <a:pt x="878902" y="74580"/>
                </a:lnTo>
                <a:lnTo>
                  <a:pt x="891279" y="66266"/>
                </a:lnTo>
                <a:lnTo>
                  <a:pt x="899623" y="53934"/>
                </a:lnTo>
                <a:lnTo>
                  <a:pt x="902683" y="38830"/>
                </a:lnTo>
                <a:lnTo>
                  <a:pt x="899603" y="23856"/>
                </a:lnTo>
                <a:lnTo>
                  <a:pt x="891299" y="11607"/>
                </a:lnTo>
                <a:lnTo>
                  <a:pt x="878996" y="3325"/>
                </a:lnTo>
                <a:lnTo>
                  <a:pt x="863913" y="247"/>
                </a:lnTo>
                <a:lnTo>
                  <a:pt x="863747" y="0"/>
                </a:lnTo>
                <a:close/>
              </a:path>
              <a:path w="3376929" h="872490">
                <a:moveTo>
                  <a:pt x="1276107" y="0"/>
                </a:moveTo>
                <a:lnTo>
                  <a:pt x="1260939" y="3058"/>
                </a:lnTo>
                <a:lnTo>
                  <a:pt x="1248534" y="11391"/>
                </a:lnTo>
                <a:lnTo>
                  <a:pt x="1240146" y="23809"/>
                </a:lnTo>
                <a:lnTo>
                  <a:pt x="1237088" y="38830"/>
                </a:lnTo>
                <a:lnTo>
                  <a:pt x="1240161" y="53934"/>
                </a:lnTo>
                <a:lnTo>
                  <a:pt x="1248534" y="66266"/>
                </a:lnTo>
                <a:lnTo>
                  <a:pt x="1260939" y="74580"/>
                </a:lnTo>
                <a:lnTo>
                  <a:pt x="1276107" y="77628"/>
                </a:lnTo>
                <a:lnTo>
                  <a:pt x="1291262" y="74580"/>
                </a:lnTo>
                <a:lnTo>
                  <a:pt x="1303639" y="66266"/>
                </a:lnTo>
                <a:lnTo>
                  <a:pt x="1311983" y="53934"/>
                </a:lnTo>
                <a:lnTo>
                  <a:pt x="1315043" y="38830"/>
                </a:lnTo>
                <a:lnTo>
                  <a:pt x="1311937" y="23809"/>
                </a:lnTo>
                <a:lnTo>
                  <a:pt x="1303576" y="11545"/>
                </a:lnTo>
                <a:lnTo>
                  <a:pt x="1291215" y="3278"/>
                </a:lnTo>
                <a:lnTo>
                  <a:pt x="1276107" y="247"/>
                </a:lnTo>
                <a:lnTo>
                  <a:pt x="1276107" y="0"/>
                </a:lnTo>
                <a:close/>
              </a:path>
              <a:path w="3376929" h="872490">
                <a:moveTo>
                  <a:pt x="1688467" y="0"/>
                </a:moveTo>
                <a:lnTo>
                  <a:pt x="1673298" y="3045"/>
                </a:lnTo>
                <a:lnTo>
                  <a:pt x="1660884" y="11349"/>
                </a:lnTo>
                <a:lnTo>
                  <a:pt x="1652486" y="23666"/>
                </a:lnTo>
                <a:lnTo>
                  <a:pt x="1649365" y="38748"/>
                </a:lnTo>
                <a:lnTo>
                  <a:pt x="1652413" y="53850"/>
                </a:lnTo>
                <a:lnTo>
                  <a:pt x="1660738" y="66200"/>
                </a:lnTo>
                <a:lnTo>
                  <a:pt x="1673223" y="74619"/>
                </a:lnTo>
                <a:lnTo>
                  <a:pt x="1673484" y="74619"/>
                </a:lnTo>
                <a:lnTo>
                  <a:pt x="1688301" y="77628"/>
                </a:lnTo>
                <a:lnTo>
                  <a:pt x="1703469" y="74619"/>
                </a:lnTo>
                <a:lnTo>
                  <a:pt x="1715874" y="66335"/>
                </a:lnTo>
                <a:lnTo>
                  <a:pt x="1724247" y="54019"/>
                </a:lnTo>
                <a:lnTo>
                  <a:pt x="1727320" y="38913"/>
                </a:lnTo>
                <a:lnTo>
                  <a:pt x="1724227" y="23821"/>
                </a:lnTo>
                <a:lnTo>
                  <a:pt x="1715895" y="11576"/>
                </a:lnTo>
                <a:lnTo>
                  <a:pt x="1703562" y="3313"/>
                </a:lnTo>
                <a:lnTo>
                  <a:pt x="1688467" y="247"/>
                </a:lnTo>
                <a:lnTo>
                  <a:pt x="1688467" y="0"/>
                </a:lnTo>
                <a:close/>
              </a:path>
              <a:path w="3376929" h="872490">
                <a:moveTo>
                  <a:pt x="2100827" y="0"/>
                </a:moveTo>
                <a:lnTo>
                  <a:pt x="2085687" y="3202"/>
                </a:lnTo>
                <a:lnTo>
                  <a:pt x="2073358" y="11618"/>
                </a:lnTo>
                <a:lnTo>
                  <a:pt x="2065067" y="24134"/>
                </a:lnTo>
                <a:lnTo>
                  <a:pt x="2062157" y="39243"/>
                </a:lnTo>
                <a:lnTo>
                  <a:pt x="2065322" y="54222"/>
                </a:lnTo>
                <a:lnTo>
                  <a:pt x="2073650" y="66302"/>
                </a:lnTo>
                <a:lnTo>
                  <a:pt x="2073773" y="66481"/>
                </a:lnTo>
                <a:lnTo>
                  <a:pt x="2086225" y="74696"/>
                </a:lnTo>
                <a:lnTo>
                  <a:pt x="2101408" y="77628"/>
                </a:lnTo>
                <a:lnTo>
                  <a:pt x="2116396" y="74534"/>
                </a:lnTo>
                <a:lnTo>
                  <a:pt x="2128659" y="66302"/>
                </a:lnTo>
                <a:lnTo>
                  <a:pt x="2136911" y="54222"/>
                </a:lnTo>
                <a:lnTo>
                  <a:pt x="2140095" y="39243"/>
                </a:lnTo>
                <a:lnTo>
                  <a:pt x="2137131" y="24134"/>
                </a:lnTo>
                <a:lnTo>
                  <a:pt x="2128836" y="11752"/>
                </a:lnTo>
                <a:lnTo>
                  <a:pt x="2116478" y="3366"/>
                </a:lnTo>
                <a:lnTo>
                  <a:pt x="2101325" y="247"/>
                </a:lnTo>
                <a:lnTo>
                  <a:pt x="2100827" y="247"/>
                </a:lnTo>
                <a:lnTo>
                  <a:pt x="2100827" y="0"/>
                </a:lnTo>
                <a:close/>
              </a:path>
              <a:path w="3376929" h="872490">
                <a:moveTo>
                  <a:pt x="2513104" y="0"/>
                </a:moveTo>
                <a:lnTo>
                  <a:pt x="2497936" y="3058"/>
                </a:lnTo>
                <a:lnTo>
                  <a:pt x="2485531" y="11391"/>
                </a:lnTo>
                <a:lnTo>
                  <a:pt x="2477143" y="23809"/>
                </a:lnTo>
                <a:lnTo>
                  <a:pt x="2474085" y="38830"/>
                </a:lnTo>
                <a:lnTo>
                  <a:pt x="2477158" y="53934"/>
                </a:lnTo>
                <a:lnTo>
                  <a:pt x="2485531" y="66266"/>
                </a:lnTo>
                <a:lnTo>
                  <a:pt x="2497936" y="74580"/>
                </a:lnTo>
                <a:lnTo>
                  <a:pt x="2513104" y="77628"/>
                </a:lnTo>
                <a:lnTo>
                  <a:pt x="2528272" y="74580"/>
                </a:lnTo>
                <a:lnTo>
                  <a:pt x="2540677" y="66266"/>
                </a:lnTo>
                <a:lnTo>
                  <a:pt x="2549050" y="53934"/>
                </a:lnTo>
                <a:lnTo>
                  <a:pt x="2552123" y="38830"/>
                </a:lnTo>
                <a:lnTo>
                  <a:pt x="2548969" y="23809"/>
                </a:lnTo>
                <a:lnTo>
                  <a:pt x="2540583" y="11545"/>
                </a:lnTo>
                <a:lnTo>
                  <a:pt x="2528214" y="3278"/>
                </a:lnTo>
                <a:lnTo>
                  <a:pt x="2513104" y="247"/>
                </a:lnTo>
                <a:lnTo>
                  <a:pt x="2513104" y="0"/>
                </a:lnTo>
                <a:close/>
              </a:path>
              <a:path w="3376929" h="872490">
                <a:moveTo>
                  <a:pt x="2925464" y="0"/>
                </a:moveTo>
                <a:lnTo>
                  <a:pt x="2910309" y="3058"/>
                </a:lnTo>
                <a:lnTo>
                  <a:pt x="2897932" y="11391"/>
                </a:lnTo>
                <a:lnTo>
                  <a:pt x="2889573" y="23809"/>
                </a:lnTo>
                <a:lnTo>
                  <a:pt x="2886528" y="38830"/>
                </a:lnTo>
                <a:lnTo>
                  <a:pt x="2889588" y="53934"/>
                </a:lnTo>
                <a:lnTo>
                  <a:pt x="2897932" y="66266"/>
                </a:lnTo>
                <a:lnTo>
                  <a:pt x="2910309" y="74580"/>
                </a:lnTo>
                <a:lnTo>
                  <a:pt x="2925464" y="77628"/>
                </a:lnTo>
                <a:lnTo>
                  <a:pt x="2940632" y="74580"/>
                </a:lnTo>
                <a:lnTo>
                  <a:pt x="2953037" y="66266"/>
                </a:lnTo>
                <a:lnTo>
                  <a:pt x="2961410" y="53934"/>
                </a:lnTo>
                <a:lnTo>
                  <a:pt x="2964483" y="38830"/>
                </a:lnTo>
                <a:lnTo>
                  <a:pt x="2961328" y="23809"/>
                </a:lnTo>
                <a:lnTo>
                  <a:pt x="2952943" y="11545"/>
                </a:lnTo>
                <a:lnTo>
                  <a:pt x="2940573" y="3278"/>
                </a:lnTo>
                <a:lnTo>
                  <a:pt x="2925464" y="247"/>
                </a:lnTo>
                <a:lnTo>
                  <a:pt x="2925464" y="0"/>
                </a:lnTo>
                <a:close/>
              </a:path>
              <a:path w="3376929" h="872490">
                <a:moveTo>
                  <a:pt x="3337824" y="0"/>
                </a:moveTo>
                <a:lnTo>
                  <a:pt x="3322639" y="2923"/>
                </a:lnTo>
                <a:lnTo>
                  <a:pt x="3310178" y="11122"/>
                </a:lnTo>
                <a:lnTo>
                  <a:pt x="3301702" y="23364"/>
                </a:lnTo>
                <a:lnTo>
                  <a:pt x="3298472" y="38417"/>
                </a:lnTo>
                <a:lnTo>
                  <a:pt x="3301364" y="53562"/>
                </a:lnTo>
                <a:lnTo>
                  <a:pt x="3309587" y="65985"/>
                </a:lnTo>
                <a:lnTo>
                  <a:pt x="3321903" y="74427"/>
                </a:lnTo>
                <a:lnTo>
                  <a:pt x="3337077" y="77628"/>
                </a:lnTo>
                <a:lnTo>
                  <a:pt x="3352261" y="74732"/>
                </a:lnTo>
                <a:lnTo>
                  <a:pt x="3364722" y="66547"/>
                </a:lnTo>
                <a:lnTo>
                  <a:pt x="3373198" y="54305"/>
                </a:lnTo>
                <a:lnTo>
                  <a:pt x="3376428" y="39243"/>
                </a:lnTo>
                <a:lnTo>
                  <a:pt x="3373455" y="24158"/>
                </a:lnTo>
                <a:lnTo>
                  <a:pt x="3365220" y="11814"/>
                </a:lnTo>
                <a:lnTo>
                  <a:pt x="3352939" y="3436"/>
                </a:lnTo>
                <a:lnTo>
                  <a:pt x="3337824" y="247"/>
                </a:lnTo>
                <a:lnTo>
                  <a:pt x="3337824" y="0"/>
                </a:lnTo>
                <a:close/>
              </a:path>
              <a:path w="3376929" h="872490">
                <a:moveTo>
                  <a:pt x="39085" y="397420"/>
                </a:moveTo>
                <a:lnTo>
                  <a:pt x="23617" y="400485"/>
                </a:lnTo>
                <a:lnTo>
                  <a:pt x="23819" y="400485"/>
                </a:lnTo>
                <a:lnTo>
                  <a:pt x="11443" y="408782"/>
                </a:lnTo>
                <a:lnTo>
                  <a:pt x="3094" y="421072"/>
                </a:lnTo>
                <a:lnTo>
                  <a:pt x="13" y="436184"/>
                </a:lnTo>
                <a:lnTo>
                  <a:pt x="3027" y="451225"/>
                </a:lnTo>
                <a:lnTo>
                  <a:pt x="11351" y="463578"/>
                </a:lnTo>
                <a:lnTo>
                  <a:pt x="23834" y="471998"/>
                </a:lnTo>
                <a:lnTo>
                  <a:pt x="24096" y="471998"/>
                </a:lnTo>
                <a:lnTo>
                  <a:pt x="38886" y="475007"/>
                </a:lnTo>
                <a:lnTo>
                  <a:pt x="54067" y="471998"/>
                </a:lnTo>
                <a:lnTo>
                  <a:pt x="66480" y="463717"/>
                </a:lnTo>
                <a:lnTo>
                  <a:pt x="74867" y="451408"/>
                </a:lnTo>
                <a:lnTo>
                  <a:pt x="77972" y="436317"/>
                </a:lnTo>
                <a:lnTo>
                  <a:pt x="77972" y="436184"/>
                </a:lnTo>
                <a:lnTo>
                  <a:pt x="74888" y="421072"/>
                </a:lnTo>
                <a:lnTo>
                  <a:pt x="66551" y="408782"/>
                </a:lnTo>
                <a:lnTo>
                  <a:pt x="54203" y="400485"/>
                </a:lnTo>
                <a:lnTo>
                  <a:pt x="39085" y="397420"/>
                </a:lnTo>
                <a:close/>
              </a:path>
              <a:path w="3376929" h="872490">
                <a:moveTo>
                  <a:pt x="451387" y="397420"/>
                </a:moveTo>
                <a:lnTo>
                  <a:pt x="436184" y="400468"/>
                </a:lnTo>
                <a:lnTo>
                  <a:pt x="423783" y="408782"/>
                </a:lnTo>
                <a:lnTo>
                  <a:pt x="415429" y="421114"/>
                </a:lnTo>
                <a:lnTo>
                  <a:pt x="412368" y="436217"/>
                </a:lnTo>
                <a:lnTo>
                  <a:pt x="415429" y="451316"/>
                </a:lnTo>
                <a:lnTo>
                  <a:pt x="423783" y="463646"/>
                </a:lnTo>
                <a:lnTo>
                  <a:pt x="436184" y="471959"/>
                </a:lnTo>
                <a:lnTo>
                  <a:pt x="451387" y="475007"/>
                </a:lnTo>
                <a:lnTo>
                  <a:pt x="466542" y="471959"/>
                </a:lnTo>
                <a:lnTo>
                  <a:pt x="478919" y="463646"/>
                </a:lnTo>
                <a:lnTo>
                  <a:pt x="487263" y="451316"/>
                </a:lnTo>
                <a:lnTo>
                  <a:pt x="490323" y="436217"/>
                </a:lnTo>
                <a:lnTo>
                  <a:pt x="487265" y="421114"/>
                </a:lnTo>
                <a:lnTo>
                  <a:pt x="478911" y="408782"/>
                </a:lnTo>
                <a:lnTo>
                  <a:pt x="466522" y="400468"/>
                </a:lnTo>
                <a:lnTo>
                  <a:pt x="451387" y="397420"/>
                </a:lnTo>
                <a:close/>
              </a:path>
              <a:path w="3376929" h="872490">
                <a:moveTo>
                  <a:pt x="863913" y="397420"/>
                </a:moveTo>
                <a:lnTo>
                  <a:pt x="863747" y="397420"/>
                </a:lnTo>
                <a:lnTo>
                  <a:pt x="848314" y="400514"/>
                </a:lnTo>
                <a:lnTo>
                  <a:pt x="848475" y="400514"/>
                </a:lnTo>
                <a:lnTo>
                  <a:pt x="836120" y="408816"/>
                </a:lnTo>
                <a:lnTo>
                  <a:pt x="827789" y="421114"/>
                </a:lnTo>
                <a:lnTo>
                  <a:pt x="824728" y="436217"/>
                </a:lnTo>
                <a:lnTo>
                  <a:pt x="827789" y="451316"/>
                </a:lnTo>
                <a:lnTo>
                  <a:pt x="836143" y="463646"/>
                </a:lnTo>
                <a:lnTo>
                  <a:pt x="848544" y="471959"/>
                </a:lnTo>
                <a:lnTo>
                  <a:pt x="863747" y="475007"/>
                </a:lnTo>
                <a:lnTo>
                  <a:pt x="878902" y="471959"/>
                </a:lnTo>
                <a:lnTo>
                  <a:pt x="891279" y="463646"/>
                </a:lnTo>
                <a:lnTo>
                  <a:pt x="899623" y="451316"/>
                </a:lnTo>
                <a:lnTo>
                  <a:pt x="902683" y="436217"/>
                </a:lnTo>
                <a:lnTo>
                  <a:pt x="899642" y="421114"/>
                </a:lnTo>
                <a:lnTo>
                  <a:pt x="891330" y="408816"/>
                </a:lnTo>
                <a:lnTo>
                  <a:pt x="879007" y="400514"/>
                </a:lnTo>
                <a:lnTo>
                  <a:pt x="863913" y="397420"/>
                </a:lnTo>
                <a:close/>
              </a:path>
              <a:path w="3376929" h="872490">
                <a:moveTo>
                  <a:pt x="1276107" y="397420"/>
                </a:moveTo>
                <a:lnTo>
                  <a:pt x="1260939" y="400468"/>
                </a:lnTo>
                <a:lnTo>
                  <a:pt x="1248534" y="408782"/>
                </a:lnTo>
                <a:lnTo>
                  <a:pt x="1240161" y="421114"/>
                </a:lnTo>
                <a:lnTo>
                  <a:pt x="1237088" y="436217"/>
                </a:lnTo>
                <a:lnTo>
                  <a:pt x="1240161" y="451316"/>
                </a:lnTo>
                <a:lnTo>
                  <a:pt x="1248534" y="463646"/>
                </a:lnTo>
                <a:lnTo>
                  <a:pt x="1260939" y="471959"/>
                </a:lnTo>
                <a:lnTo>
                  <a:pt x="1276107" y="475007"/>
                </a:lnTo>
                <a:lnTo>
                  <a:pt x="1291262" y="471959"/>
                </a:lnTo>
                <a:lnTo>
                  <a:pt x="1303639" y="463646"/>
                </a:lnTo>
                <a:lnTo>
                  <a:pt x="1311983" y="451316"/>
                </a:lnTo>
                <a:lnTo>
                  <a:pt x="1315043" y="436217"/>
                </a:lnTo>
                <a:lnTo>
                  <a:pt x="1311997" y="421114"/>
                </a:lnTo>
                <a:lnTo>
                  <a:pt x="1303662" y="408782"/>
                </a:lnTo>
                <a:lnTo>
                  <a:pt x="1291277" y="400468"/>
                </a:lnTo>
                <a:lnTo>
                  <a:pt x="1276107" y="397420"/>
                </a:lnTo>
                <a:close/>
              </a:path>
              <a:path w="3376929" h="872490">
                <a:moveTo>
                  <a:pt x="1688467" y="397420"/>
                </a:moveTo>
                <a:lnTo>
                  <a:pt x="1673011" y="400485"/>
                </a:lnTo>
                <a:lnTo>
                  <a:pt x="1673212" y="400485"/>
                </a:lnTo>
                <a:lnTo>
                  <a:pt x="1660835" y="408782"/>
                </a:lnTo>
                <a:lnTo>
                  <a:pt x="1652475" y="421072"/>
                </a:lnTo>
                <a:lnTo>
                  <a:pt x="1649378" y="436184"/>
                </a:lnTo>
                <a:lnTo>
                  <a:pt x="1652413" y="451225"/>
                </a:lnTo>
                <a:lnTo>
                  <a:pt x="1660738" y="463578"/>
                </a:lnTo>
                <a:lnTo>
                  <a:pt x="1673224" y="471998"/>
                </a:lnTo>
                <a:lnTo>
                  <a:pt x="1673487" y="471998"/>
                </a:lnTo>
                <a:lnTo>
                  <a:pt x="1688301" y="475007"/>
                </a:lnTo>
                <a:lnTo>
                  <a:pt x="1703469" y="471998"/>
                </a:lnTo>
                <a:lnTo>
                  <a:pt x="1715874" y="463717"/>
                </a:lnTo>
                <a:lnTo>
                  <a:pt x="1724247" y="451408"/>
                </a:lnTo>
                <a:lnTo>
                  <a:pt x="1727320" y="436317"/>
                </a:lnTo>
                <a:lnTo>
                  <a:pt x="1727320" y="436184"/>
                </a:lnTo>
                <a:lnTo>
                  <a:pt x="1724262" y="421072"/>
                </a:lnTo>
                <a:lnTo>
                  <a:pt x="1715926" y="408782"/>
                </a:lnTo>
                <a:lnTo>
                  <a:pt x="1703574" y="400485"/>
                </a:lnTo>
                <a:lnTo>
                  <a:pt x="1688467" y="397420"/>
                </a:lnTo>
                <a:close/>
              </a:path>
              <a:path w="3376929" h="872490">
                <a:moveTo>
                  <a:pt x="2100993" y="397420"/>
                </a:moveTo>
                <a:lnTo>
                  <a:pt x="2100827" y="397420"/>
                </a:lnTo>
                <a:lnTo>
                  <a:pt x="2085687" y="400584"/>
                </a:lnTo>
                <a:lnTo>
                  <a:pt x="2073358" y="408991"/>
                </a:lnTo>
                <a:lnTo>
                  <a:pt x="2065091" y="421385"/>
                </a:lnTo>
                <a:lnTo>
                  <a:pt x="2062215" y="436118"/>
                </a:lnTo>
                <a:lnTo>
                  <a:pt x="2062140" y="436507"/>
                </a:lnTo>
                <a:lnTo>
                  <a:pt x="2065235" y="451174"/>
                </a:lnTo>
                <a:lnTo>
                  <a:pt x="2065322" y="451587"/>
                </a:lnTo>
                <a:lnTo>
                  <a:pt x="2073773" y="463855"/>
                </a:lnTo>
                <a:lnTo>
                  <a:pt x="2086225" y="472075"/>
                </a:lnTo>
                <a:lnTo>
                  <a:pt x="2101408" y="475007"/>
                </a:lnTo>
                <a:lnTo>
                  <a:pt x="2116536" y="471862"/>
                </a:lnTo>
                <a:lnTo>
                  <a:pt x="2128846" y="463503"/>
                </a:lnTo>
                <a:lnTo>
                  <a:pt x="2137109" y="451174"/>
                </a:lnTo>
                <a:lnTo>
                  <a:pt x="2140018" y="436507"/>
                </a:lnTo>
                <a:lnTo>
                  <a:pt x="2140095" y="436118"/>
                </a:lnTo>
                <a:lnTo>
                  <a:pt x="2137095" y="421385"/>
                </a:lnTo>
                <a:lnTo>
                  <a:pt x="2137021" y="421022"/>
                </a:lnTo>
                <a:lnTo>
                  <a:pt x="2128639" y="408711"/>
                </a:lnTo>
                <a:lnTo>
                  <a:pt x="2116209" y="400428"/>
                </a:lnTo>
                <a:lnTo>
                  <a:pt x="2100993" y="397420"/>
                </a:lnTo>
                <a:close/>
              </a:path>
              <a:path w="3376929" h="872490">
                <a:moveTo>
                  <a:pt x="2513104" y="397420"/>
                </a:moveTo>
                <a:lnTo>
                  <a:pt x="2497936" y="400468"/>
                </a:lnTo>
                <a:lnTo>
                  <a:pt x="2485531" y="408782"/>
                </a:lnTo>
                <a:lnTo>
                  <a:pt x="2477158" y="421114"/>
                </a:lnTo>
                <a:lnTo>
                  <a:pt x="2474085" y="436217"/>
                </a:lnTo>
                <a:lnTo>
                  <a:pt x="2477158" y="451316"/>
                </a:lnTo>
                <a:lnTo>
                  <a:pt x="2485531" y="463646"/>
                </a:lnTo>
                <a:lnTo>
                  <a:pt x="2497936" y="471959"/>
                </a:lnTo>
                <a:lnTo>
                  <a:pt x="2513104" y="475007"/>
                </a:lnTo>
                <a:lnTo>
                  <a:pt x="2528272" y="471959"/>
                </a:lnTo>
                <a:lnTo>
                  <a:pt x="2540677" y="463646"/>
                </a:lnTo>
                <a:lnTo>
                  <a:pt x="2549050" y="451316"/>
                </a:lnTo>
                <a:lnTo>
                  <a:pt x="2552123" y="436217"/>
                </a:lnTo>
                <a:lnTo>
                  <a:pt x="2549029" y="421114"/>
                </a:lnTo>
                <a:lnTo>
                  <a:pt x="2540669" y="408782"/>
                </a:lnTo>
                <a:lnTo>
                  <a:pt x="2528275" y="400468"/>
                </a:lnTo>
                <a:lnTo>
                  <a:pt x="2513104" y="397420"/>
                </a:lnTo>
                <a:close/>
              </a:path>
              <a:path w="3376929" h="872490">
                <a:moveTo>
                  <a:pt x="2925464" y="397420"/>
                </a:moveTo>
                <a:lnTo>
                  <a:pt x="2910309" y="400468"/>
                </a:lnTo>
                <a:lnTo>
                  <a:pt x="2897932" y="408782"/>
                </a:lnTo>
                <a:lnTo>
                  <a:pt x="2889588" y="421114"/>
                </a:lnTo>
                <a:lnTo>
                  <a:pt x="2886528" y="436217"/>
                </a:lnTo>
                <a:lnTo>
                  <a:pt x="2889588" y="451316"/>
                </a:lnTo>
                <a:lnTo>
                  <a:pt x="2897932" y="463646"/>
                </a:lnTo>
                <a:lnTo>
                  <a:pt x="2910309" y="471959"/>
                </a:lnTo>
                <a:lnTo>
                  <a:pt x="2925464" y="475007"/>
                </a:lnTo>
                <a:lnTo>
                  <a:pt x="2940632" y="471959"/>
                </a:lnTo>
                <a:lnTo>
                  <a:pt x="2953037" y="463646"/>
                </a:lnTo>
                <a:lnTo>
                  <a:pt x="2961410" y="451316"/>
                </a:lnTo>
                <a:lnTo>
                  <a:pt x="2964483" y="436217"/>
                </a:lnTo>
                <a:lnTo>
                  <a:pt x="2961389" y="421114"/>
                </a:lnTo>
                <a:lnTo>
                  <a:pt x="2953029" y="408782"/>
                </a:lnTo>
                <a:lnTo>
                  <a:pt x="2940635" y="400468"/>
                </a:lnTo>
                <a:lnTo>
                  <a:pt x="2925464" y="397420"/>
                </a:lnTo>
                <a:close/>
              </a:path>
              <a:path w="3376929" h="872490">
                <a:moveTo>
                  <a:pt x="3337824" y="397420"/>
                </a:moveTo>
                <a:lnTo>
                  <a:pt x="3322627" y="400312"/>
                </a:lnTo>
                <a:lnTo>
                  <a:pt x="3310147" y="408499"/>
                </a:lnTo>
                <a:lnTo>
                  <a:pt x="3301667" y="420744"/>
                </a:lnTo>
                <a:lnTo>
                  <a:pt x="3298472" y="435813"/>
                </a:lnTo>
                <a:lnTo>
                  <a:pt x="3301364" y="450947"/>
                </a:lnTo>
                <a:lnTo>
                  <a:pt x="3309587" y="463363"/>
                </a:lnTo>
                <a:lnTo>
                  <a:pt x="3321903" y="471802"/>
                </a:lnTo>
                <a:lnTo>
                  <a:pt x="3337077" y="475007"/>
                </a:lnTo>
                <a:lnTo>
                  <a:pt x="3352261" y="472111"/>
                </a:lnTo>
                <a:lnTo>
                  <a:pt x="3364722" y="463924"/>
                </a:lnTo>
                <a:lnTo>
                  <a:pt x="3373198" y="451677"/>
                </a:lnTo>
                <a:lnTo>
                  <a:pt x="3376428" y="436606"/>
                </a:lnTo>
                <a:lnTo>
                  <a:pt x="3376365" y="435813"/>
                </a:lnTo>
                <a:lnTo>
                  <a:pt x="3373362" y="421144"/>
                </a:lnTo>
                <a:lnTo>
                  <a:pt x="3365096" y="408887"/>
                </a:lnTo>
                <a:lnTo>
                  <a:pt x="3352845" y="400571"/>
                </a:lnTo>
                <a:lnTo>
                  <a:pt x="3337824" y="397420"/>
                </a:lnTo>
                <a:close/>
              </a:path>
              <a:path w="3376929" h="872490">
                <a:moveTo>
                  <a:pt x="39085" y="794303"/>
                </a:moveTo>
                <a:lnTo>
                  <a:pt x="23905" y="797311"/>
                </a:lnTo>
                <a:lnTo>
                  <a:pt x="11492" y="805593"/>
                </a:lnTo>
                <a:lnTo>
                  <a:pt x="3104" y="817903"/>
                </a:lnTo>
                <a:lnTo>
                  <a:pt x="0" y="832996"/>
                </a:lnTo>
                <a:lnTo>
                  <a:pt x="3027" y="848105"/>
                </a:lnTo>
                <a:lnTo>
                  <a:pt x="11351" y="860457"/>
                </a:lnTo>
                <a:lnTo>
                  <a:pt x="23836" y="868880"/>
                </a:lnTo>
                <a:lnTo>
                  <a:pt x="24101" y="868880"/>
                </a:lnTo>
                <a:lnTo>
                  <a:pt x="38886" y="871890"/>
                </a:lnTo>
                <a:lnTo>
                  <a:pt x="54067" y="868880"/>
                </a:lnTo>
                <a:lnTo>
                  <a:pt x="66480" y="860598"/>
                </a:lnTo>
                <a:lnTo>
                  <a:pt x="74867" y="848288"/>
                </a:lnTo>
                <a:lnTo>
                  <a:pt x="77972" y="833195"/>
                </a:lnTo>
                <a:lnTo>
                  <a:pt x="74861" y="818082"/>
                </a:lnTo>
                <a:lnTo>
                  <a:pt x="66517" y="805826"/>
                </a:lnTo>
                <a:lnTo>
                  <a:pt x="54179" y="797556"/>
                </a:lnTo>
                <a:lnTo>
                  <a:pt x="39085" y="794501"/>
                </a:lnTo>
                <a:lnTo>
                  <a:pt x="39085" y="794303"/>
                </a:lnTo>
                <a:close/>
              </a:path>
              <a:path w="3376929" h="872490">
                <a:moveTo>
                  <a:pt x="451387" y="794303"/>
                </a:moveTo>
                <a:lnTo>
                  <a:pt x="436184" y="797351"/>
                </a:lnTo>
                <a:lnTo>
                  <a:pt x="423720" y="805758"/>
                </a:lnTo>
                <a:lnTo>
                  <a:pt x="415429" y="817995"/>
                </a:lnTo>
                <a:lnTo>
                  <a:pt x="412368" y="833096"/>
                </a:lnTo>
                <a:lnTo>
                  <a:pt x="415429" y="848197"/>
                </a:lnTo>
                <a:lnTo>
                  <a:pt x="423783" y="860528"/>
                </a:lnTo>
                <a:lnTo>
                  <a:pt x="436184" y="868842"/>
                </a:lnTo>
                <a:lnTo>
                  <a:pt x="451387" y="871891"/>
                </a:lnTo>
                <a:lnTo>
                  <a:pt x="466542" y="868842"/>
                </a:lnTo>
                <a:lnTo>
                  <a:pt x="478918" y="860528"/>
                </a:lnTo>
                <a:lnTo>
                  <a:pt x="487263" y="848197"/>
                </a:lnTo>
                <a:lnTo>
                  <a:pt x="490323" y="833096"/>
                </a:lnTo>
                <a:lnTo>
                  <a:pt x="487182" y="817995"/>
                </a:lnTo>
                <a:lnTo>
                  <a:pt x="478825" y="805758"/>
                </a:lnTo>
                <a:lnTo>
                  <a:pt x="466484" y="797519"/>
                </a:lnTo>
                <a:lnTo>
                  <a:pt x="451387" y="794501"/>
                </a:lnTo>
                <a:lnTo>
                  <a:pt x="451387" y="794303"/>
                </a:lnTo>
                <a:close/>
              </a:path>
              <a:path w="3376929" h="872490">
                <a:moveTo>
                  <a:pt x="863747" y="794303"/>
                </a:moveTo>
                <a:lnTo>
                  <a:pt x="848544" y="797351"/>
                </a:lnTo>
                <a:lnTo>
                  <a:pt x="836143" y="805664"/>
                </a:lnTo>
                <a:lnTo>
                  <a:pt x="827767" y="818106"/>
                </a:lnTo>
                <a:lnTo>
                  <a:pt x="824728" y="833096"/>
                </a:lnTo>
                <a:lnTo>
                  <a:pt x="827789" y="848197"/>
                </a:lnTo>
                <a:lnTo>
                  <a:pt x="836143" y="860528"/>
                </a:lnTo>
                <a:lnTo>
                  <a:pt x="848544" y="868842"/>
                </a:lnTo>
                <a:lnTo>
                  <a:pt x="863747" y="871891"/>
                </a:lnTo>
                <a:lnTo>
                  <a:pt x="878902" y="868842"/>
                </a:lnTo>
                <a:lnTo>
                  <a:pt x="891279" y="860528"/>
                </a:lnTo>
                <a:lnTo>
                  <a:pt x="899623" y="848197"/>
                </a:lnTo>
                <a:lnTo>
                  <a:pt x="902683" y="833096"/>
                </a:lnTo>
                <a:lnTo>
                  <a:pt x="899603" y="818106"/>
                </a:lnTo>
                <a:lnTo>
                  <a:pt x="891299" y="805862"/>
                </a:lnTo>
                <a:lnTo>
                  <a:pt x="878996" y="797585"/>
                </a:lnTo>
                <a:lnTo>
                  <a:pt x="863913" y="794501"/>
                </a:lnTo>
                <a:lnTo>
                  <a:pt x="863747" y="794303"/>
                </a:lnTo>
                <a:close/>
              </a:path>
              <a:path w="3376929" h="872490">
                <a:moveTo>
                  <a:pt x="1276107" y="794303"/>
                </a:moveTo>
                <a:lnTo>
                  <a:pt x="1260939" y="797351"/>
                </a:lnTo>
                <a:lnTo>
                  <a:pt x="1248534" y="805664"/>
                </a:lnTo>
                <a:lnTo>
                  <a:pt x="1240148" y="818059"/>
                </a:lnTo>
                <a:lnTo>
                  <a:pt x="1237088" y="833096"/>
                </a:lnTo>
                <a:lnTo>
                  <a:pt x="1240161" y="848197"/>
                </a:lnTo>
                <a:lnTo>
                  <a:pt x="1248534" y="860528"/>
                </a:lnTo>
                <a:lnTo>
                  <a:pt x="1260939" y="868842"/>
                </a:lnTo>
                <a:lnTo>
                  <a:pt x="1276107" y="871891"/>
                </a:lnTo>
                <a:lnTo>
                  <a:pt x="1291262" y="868842"/>
                </a:lnTo>
                <a:lnTo>
                  <a:pt x="1303639" y="860528"/>
                </a:lnTo>
                <a:lnTo>
                  <a:pt x="1311983" y="848197"/>
                </a:lnTo>
                <a:lnTo>
                  <a:pt x="1315043" y="833096"/>
                </a:lnTo>
                <a:lnTo>
                  <a:pt x="1311937" y="818059"/>
                </a:lnTo>
                <a:lnTo>
                  <a:pt x="1303576" y="805793"/>
                </a:lnTo>
                <a:lnTo>
                  <a:pt x="1291215" y="797529"/>
                </a:lnTo>
                <a:lnTo>
                  <a:pt x="1276107" y="794501"/>
                </a:lnTo>
                <a:lnTo>
                  <a:pt x="1276107" y="794303"/>
                </a:lnTo>
                <a:close/>
              </a:path>
              <a:path w="3376929" h="872490">
                <a:moveTo>
                  <a:pt x="1688467" y="794303"/>
                </a:moveTo>
                <a:lnTo>
                  <a:pt x="1673298" y="797311"/>
                </a:lnTo>
                <a:lnTo>
                  <a:pt x="1660884" y="805593"/>
                </a:lnTo>
                <a:lnTo>
                  <a:pt x="1652486" y="817903"/>
                </a:lnTo>
                <a:lnTo>
                  <a:pt x="1649365" y="832996"/>
                </a:lnTo>
                <a:lnTo>
                  <a:pt x="1652413" y="848105"/>
                </a:lnTo>
                <a:lnTo>
                  <a:pt x="1660738" y="860457"/>
                </a:lnTo>
                <a:lnTo>
                  <a:pt x="1673226" y="868880"/>
                </a:lnTo>
                <a:lnTo>
                  <a:pt x="1673491" y="868880"/>
                </a:lnTo>
                <a:lnTo>
                  <a:pt x="1688301" y="871890"/>
                </a:lnTo>
                <a:lnTo>
                  <a:pt x="1703469" y="868880"/>
                </a:lnTo>
                <a:lnTo>
                  <a:pt x="1715874" y="860598"/>
                </a:lnTo>
                <a:lnTo>
                  <a:pt x="1724247" y="848288"/>
                </a:lnTo>
                <a:lnTo>
                  <a:pt x="1727320" y="833195"/>
                </a:lnTo>
                <a:lnTo>
                  <a:pt x="1724227" y="818082"/>
                </a:lnTo>
                <a:lnTo>
                  <a:pt x="1715895" y="805826"/>
                </a:lnTo>
                <a:lnTo>
                  <a:pt x="1703562" y="797556"/>
                </a:lnTo>
                <a:lnTo>
                  <a:pt x="1688467" y="794501"/>
                </a:lnTo>
                <a:lnTo>
                  <a:pt x="1688467" y="794303"/>
                </a:lnTo>
                <a:close/>
              </a:path>
              <a:path w="3376929" h="872490">
                <a:moveTo>
                  <a:pt x="2100827" y="794303"/>
                </a:moveTo>
                <a:lnTo>
                  <a:pt x="2065091" y="818269"/>
                </a:lnTo>
                <a:lnTo>
                  <a:pt x="2062140" y="833392"/>
                </a:lnTo>
                <a:lnTo>
                  <a:pt x="2065235" y="848056"/>
                </a:lnTo>
                <a:lnTo>
                  <a:pt x="2065322" y="848469"/>
                </a:lnTo>
                <a:lnTo>
                  <a:pt x="2073773" y="860736"/>
                </a:lnTo>
                <a:lnTo>
                  <a:pt x="2086225" y="868956"/>
                </a:lnTo>
                <a:lnTo>
                  <a:pt x="2101408" y="871888"/>
                </a:lnTo>
                <a:lnTo>
                  <a:pt x="2116536" y="868744"/>
                </a:lnTo>
                <a:lnTo>
                  <a:pt x="2128846" y="860386"/>
                </a:lnTo>
                <a:lnTo>
                  <a:pt x="2137109" y="848056"/>
                </a:lnTo>
                <a:lnTo>
                  <a:pt x="2140017" y="833392"/>
                </a:lnTo>
                <a:lnTo>
                  <a:pt x="2140095" y="832996"/>
                </a:lnTo>
                <a:lnTo>
                  <a:pt x="2136987" y="818269"/>
                </a:lnTo>
                <a:lnTo>
                  <a:pt x="2136913" y="817919"/>
                </a:lnTo>
                <a:lnTo>
                  <a:pt x="2128462" y="805652"/>
                </a:lnTo>
                <a:lnTo>
                  <a:pt x="2116062" y="797467"/>
                </a:lnTo>
                <a:lnTo>
                  <a:pt x="2100827" y="794501"/>
                </a:lnTo>
                <a:lnTo>
                  <a:pt x="2100827" y="794303"/>
                </a:lnTo>
                <a:close/>
              </a:path>
              <a:path w="3376929" h="872490">
                <a:moveTo>
                  <a:pt x="2513104" y="794303"/>
                </a:moveTo>
                <a:lnTo>
                  <a:pt x="2497936" y="797351"/>
                </a:lnTo>
                <a:lnTo>
                  <a:pt x="2485531" y="805664"/>
                </a:lnTo>
                <a:lnTo>
                  <a:pt x="2477145" y="818059"/>
                </a:lnTo>
                <a:lnTo>
                  <a:pt x="2474085" y="833096"/>
                </a:lnTo>
                <a:lnTo>
                  <a:pt x="2477158" y="848197"/>
                </a:lnTo>
                <a:lnTo>
                  <a:pt x="2485531" y="860528"/>
                </a:lnTo>
                <a:lnTo>
                  <a:pt x="2497936" y="868842"/>
                </a:lnTo>
                <a:lnTo>
                  <a:pt x="2513104" y="871891"/>
                </a:lnTo>
                <a:lnTo>
                  <a:pt x="2528272" y="868842"/>
                </a:lnTo>
                <a:lnTo>
                  <a:pt x="2540677" y="860528"/>
                </a:lnTo>
                <a:lnTo>
                  <a:pt x="2549050" y="848197"/>
                </a:lnTo>
                <a:lnTo>
                  <a:pt x="2552123" y="833096"/>
                </a:lnTo>
                <a:lnTo>
                  <a:pt x="2548969" y="818059"/>
                </a:lnTo>
                <a:lnTo>
                  <a:pt x="2540583" y="805793"/>
                </a:lnTo>
                <a:lnTo>
                  <a:pt x="2528214" y="797529"/>
                </a:lnTo>
                <a:lnTo>
                  <a:pt x="2513104" y="794501"/>
                </a:lnTo>
                <a:lnTo>
                  <a:pt x="2513104" y="794303"/>
                </a:lnTo>
                <a:close/>
              </a:path>
              <a:path w="3376929" h="872490">
                <a:moveTo>
                  <a:pt x="2925464" y="794303"/>
                </a:moveTo>
                <a:lnTo>
                  <a:pt x="2910309" y="797351"/>
                </a:lnTo>
                <a:lnTo>
                  <a:pt x="2897932" y="805664"/>
                </a:lnTo>
                <a:lnTo>
                  <a:pt x="2889575" y="818059"/>
                </a:lnTo>
                <a:lnTo>
                  <a:pt x="2886528" y="833096"/>
                </a:lnTo>
                <a:lnTo>
                  <a:pt x="2889588" y="848197"/>
                </a:lnTo>
                <a:lnTo>
                  <a:pt x="2897932" y="860528"/>
                </a:lnTo>
                <a:lnTo>
                  <a:pt x="2910309" y="868842"/>
                </a:lnTo>
                <a:lnTo>
                  <a:pt x="2925464" y="871891"/>
                </a:lnTo>
                <a:lnTo>
                  <a:pt x="2940632" y="868842"/>
                </a:lnTo>
                <a:lnTo>
                  <a:pt x="2953037" y="860528"/>
                </a:lnTo>
                <a:lnTo>
                  <a:pt x="2961410" y="848197"/>
                </a:lnTo>
                <a:lnTo>
                  <a:pt x="2964483" y="833096"/>
                </a:lnTo>
                <a:lnTo>
                  <a:pt x="2961328" y="818059"/>
                </a:lnTo>
                <a:lnTo>
                  <a:pt x="2952943" y="805793"/>
                </a:lnTo>
                <a:lnTo>
                  <a:pt x="2940573" y="797529"/>
                </a:lnTo>
                <a:lnTo>
                  <a:pt x="2925464" y="794501"/>
                </a:lnTo>
                <a:lnTo>
                  <a:pt x="2925464" y="794303"/>
                </a:lnTo>
                <a:close/>
              </a:path>
              <a:path w="3376929" h="872490">
                <a:moveTo>
                  <a:pt x="3337824" y="794303"/>
                </a:moveTo>
                <a:lnTo>
                  <a:pt x="3322627" y="797195"/>
                </a:lnTo>
                <a:lnTo>
                  <a:pt x="3310147" y="805382"/>
                </a:lnTo>
                <a:lnTo>
                  <a:pt x="3301667" y="817628"/>
                </a:lnTo>
                <a:lnTo>
                  <a:pt x="3298472" y="832697"/>
                </a:lnTo>
                <a:lnTo>
                  <a:pt x="3301364" y="847828"/>
                </a:lnTo>
                <a:lnTo>
                  <a:pt x="3309587" y="860244"/>
                </a:lnTo>
                <a:lnTo>
                  <a:pt x="3321903" y="868684"/>
                </a:lnTo>
                <a:lnTo>
                  <a:pt x="3337077" y="871887"/>
                </a:lnTo>
                <a:lnTo>
                  <a:pt x="3352262" y="868992"/>
                </a:lnTo>
                <a:lnTo>
                  <a:pt x="3364722" y="860805"/>
                </a:lnTo>
                <a:lnTo>
                  <a:pt x="3373198" y="848559"/>
                </a:lnTo>
                <a:lnTo>
                  <a:pt x="3376428" y="833490"/>
                </a:lnTo>
                <a:lnTo>
                  <a:pt x="3376365" y="832697"/>
                </a:lnTo>
                <a:lnTo>
                  <a:pt x="3373315" y="818087"/>
                </a:lnTo>
                <a:lnTo>
                  <a:pt x="3365034" y="805896"/>
                </a:lnTo>
                <a:lnTo>
                  <a:pt x="3352799" y="797632"/>
                </a:lnTo>
                <a:lnTo>
                  <a:pt x="3337824" y="794501"/>
                </a:lnTo>
                <a:lnTo>
                  <a:pt x="3337824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06055" y="143617"/>
            <a:ext cx="3789045" cy="872490"/>
          </a:xfrm>
          <a:custGeom>
            <a:avLst/>
            <a:gdLst/>
            <a:ahLst/>
            <a:cxnLst/>
            <a:rect l="l" t="t" r="r" b="b"/>
            <a:pathLst>
              <a:path w="3789045" h="872490">
                <a:moveTo>
                  <a:pt x="39081" y="0"/>
                </a:moveTo>
                <a:lnTo>
                  <a:pt x="23899" y="3045"/>
                </a:lnTo>
                <a:lnTo>
                  <a:pt x="11487" y="11349"/>
                </a:lnTo>
                <a:lnTo>
                  <a:pt x="3101" y="23666"/>
                </a:lnTo>
                <a:lnTo>
                  <a:pt x="0" y="38748"/>
                </a:lnTo>
                <a:lnTo>
                  <a:pt x="3025" y="53850"/>
                </a:lnTo>
                <a:lnTo>
                  <a:pt x="11349" y="66200"/>
                </a:lnTo>
                <a:lnTo>
                  <a:pt x="23877" y="74650"/>
                </a:lnTo>
                <a:lnTo>
                  <a:pt x="24243" y="74650"/>
                </a:lnTo>
                <a:lnTo>
                  <a:pt x="38886" y="77628"/>
                </a:lnTo>
                <a:lnTo>
                  <a:pt x="53994" y="74650"/>
                </a:lnTo>
                <a:lnTo>
                  <a:pt x="66372" y="66444"/>
                </a:lnTo>
                <a:lnTo>
                  <a:pt x="74778" y="54235"/>
                </a:lnTo>
                <a:lnTo>
                  <a:pt x="77968" y="39243"/>
                </a:lnTo>
                <a:lnTo>
                  <a:pt x="74980" y="24134"/>
                </a:lnTo>
                <a:lnTo>
                  <a:pt x="66689" y="11752"/>
                </a:lnTo>
                <a:lnTo>
                  <a:pt x="54340" y="3366"/>
                </a:lnTo>
                <a:lnTo>
                  <a:pt x="39182" y="247"/>
                </a:lnTo>
                <a:lnTo>
                  <a:pt x="39081" y="0"/>
                </a:lnTo>
                <a:close/>
              </a:path>
              <a:path w="3789045" h="872490">
                <a:moveTo>
                  <a:pt x="451449" y="0"/>
                </a:moveTo>
                <a:lnTo>
                  <a:pt x="436269" y="3045"/>
                </a:lnTo>
                <a:lnTo>
                  <a:pt x="423856" y="11349"/>
                </a:lnTo>
                <a:lnTo>
                  <a:pt x="415468" y="23666"/>
                </a:lnTo>
                <a:lnTo>
                  <a:pt x="412364" y="38748"/>
                </a:lnTo>
                <a:lnTo>
                  <a:pt x="415391" y="53850"/>
                </a:lnTo>
                <a:lnTo>
                  <a:pt x="423716" y="66200"/>
                </a:lnTo>
                <a:lnTo>
                  <a:pt x="436198" y="74619"/>
                </a:lnTo>
                <a:lnTo>
                  <a:pt x="436458" y="74619"/>
                </a:lnTo>
                <a:lnTo>
                  <a:pt x="451250" y="77628"/>
                </a:lnTo>
                <a:lnTo>
                  <a:pt x="466431" y="74619"/>
                </a:lnTo>
                <a:lnTo>
                  <a:pt x="478844" y="66335"/>
                </a:lnTo>
                <a:lnTo>
                  <a:pt x="487231" y="54019"/>
                </a:lnTo>
                <a:lnTo>
                  <a:pt x="490336" y="38913"/>
                </a:lnTo>
                <a:lnTo>
                  <a:pt x="487225" y="23821"/>
                </a:lnTo>
                <a:lnTo>
                  <a:pt x="478881" y="11576"/>
                </a:lnTo>
                <a:lnTo>
                  <a:pt x="466543" y="3313"/>
                </a:lnTo>
                <a:lnTo>
                  <a:pt x="451449" y="247"/>
                </a:lnTo>
                <a:lnTo>
                  <a:pt x="451449" y="0"/>
                </a:lnTo>
                <a:close/>
              </a:path>
              <a:path w="3789045" h="872490">
                <a:moveTo>
                  <a:pt x="863751" y="0"/>
                </a:moveTo>
                <a:lnTo>
                  <a:pt x="848548" y="3093"/>
                </a:lnTo>
                <a:lnTo>
                  <a:pt x="836147" y="11422"/>
                </a:lnTo>
                <a:lnTo>
                  <a:pt x="827793" y="23747"/>
                </a:lnTo>
                <a:lnTo>
                  <a:pt x="824732" y="38830"/>
                </a:lnTo>
                <a:lnTo>
                  <a:pt x="827793" y="53935"/>
                </a:lnTo>
                <a:lnTo>
                  <a:pt x="836147" y="66269"/>
                </a:lnTo>
                <a:lnTo>
                  <a:pt x="848603" y="74620"/>
                </a:lnTo>
                <a:lnTo>
                  <a:pt x="848731" y="74620"/>
                </a:lnTo>
                <a:lnTo>
                  <a:pt x="863751" y="77628"/>
                </a:lnTo>
                <a:lnTo>
                  <a:pt x="878813" y="74620"/>
                </a:lnTo>
                <a:lnTo>
                  <a:pt x="891158" y="66407"/>
                </a:lnTo>
                <a:lnTo>
                  <a:pt x="899534" y="54209"/>
                </a:lnTo>
                <a:lnTo>
                  <a:pt x="902688" y="39243"/>
                </a:lnTo>
                <a:lnTo>
                  <a:pt x="899724" y="24134"/>
                </a:lnTo>
                <a:lnTo>
                  <a:pt x="891428" y="11752"/>
                </a:lnTo>
                <a:lnTo>
                  <a:pt x="879070" y="3366"/>
                </a:lnTo>
                <a:lnTo>
                  <a:pt x="863917" y="247"/>
                </a:lnTo>
                <a:lnTo>
                  <a:pt x="863751" y="247"/>
                </a:lnTo>
                <a:lnTo>
                  <a:pt x="863751" y="0"/>
                </a:lnTo>
                <a:close/>
              </a:path>
              <a:path w="3789045" h="872490">
                <a:moveTo>
                  <a:pt x="1276111" y="0"/>
                </a:moveTo>
                <a:lnTo>
                  <a:pt x="1260908" y="3058"/>
                </a:lnTo>
                <a:lnTo>
                  <a:pt x="1248507" y="11391"/>
                </a:lnTo>
                <a:lnTo>
                  <a:pt x="1240129" y="23856"/>
                </a:lnTo>
                <a:lnTo>
                  <a:pt x="1237092" y="38830"/>
                </a:lnTo>
                <a:lnTo>
                  <a:pt x="1240153" y="53934"/>
                </a:lnTo>
                <a:lnTo>
                  <a:pt x="1248507" y="66266"/>
                </a:lnTo>
                <a:lnTo>
                  <a:pt x="1260908" y="74580"/>
                </a:lnTo>
                <a:lnTo>
                  <a:pt x="1276111" y="77628"/>
                </a:lnTo>
                <a:lnTo>
                  <a:pt x="1291266" y="74580"/>
                </a:lnTo>
                <a:lnTo>
                  <a:pt x="1303643" y="66266"/>
                </a:lnTo>
                <a:lnTo>
                  <a:pt x="1311987" y="53934"/>
                </a:lnTo>
                <a:lnTo>
                  <a:pt x="1315048" y="38830"/>
                </a:lnTo>
                <a:lnTo>
                  <a:pt x="1311967" y="23856"/>
                </a:lnTo>
                <a:lnTo>
                  <a:pt x="1303663" y="11607"/>
                </a:lnTo>
                <a:lnTo>
                  <a:pt x="1291360" y="3325"/>
                </a:lnTo>
                <a:lnTo>
                  <a:pt x="1276277" y="247"/>
                </a:lnTo>
                <a:lnTo>
                  <a:pt x="1276111" y="0"/>
                </a:lnTo>
                <a:close/>
              </a:path>
              <a:path w="3789045" h="872490">
                <a:moveTo>
                  <a:pt x="1688471" y="0"/>
                </a:moveTo>
                <a:lnTo>
                  <a:pt x="1673303" y="3058"/>
                </a:lnTo>
                <a:lnTo>
                  <a:pt x="1660898" y="11391"/>
                </a:lnTo>
                <a:lnTo>
                  <a:pt x="1652510" y="23809"/>
                </a:lnTo>
                <a:lnTo>
                  <a:pt x="1649452" y="38830"/>
                </a:lnTo>
                <a:lnTo>
                  <a:pt x="1652525" y="53934"/>
                </a:lnTo>
                <a:lnTo>
                  <a:pt x="1660898" y="66266"/>
                </a:lnTo>
                <a:lnTo>
                  <a:pt x="1673303" y="74580"/>
                </a:lnTo>
                <a:lnTo>
                  <a:pt x="1688471" y="77628"/>
                </a:lnTo>
                <a:lnTo>
                  <a:pt x="1703626" y="74580"/>
                </a:lnTo>
                <a:lnTo>
                  <a:pt x="1716003" y="66266"/>
                </a:lnTo>
                <a:lnTo>
                  <a:pt x="1724347" y="53934"/>
                </a:lnTo>
                <a:lnTo>
                  <a:pt x="1727407" y="38830"/>
                </a:lnTo>
                <a:lnTo>
                  <a:pt x="1724301" y="23809"/>
                </a:lnTo>
                <a:lnTo>
                  <a:pt x="1715940" y="11545"/>
                </a:lnTo>
                <a:lnTo>
                  <a:pt x="1703579" y="3278"/>
                </a:lnTo>
                <a:lnTo>
                  <a:pt x="1688471" y="247"/>
                </a:lnTo>
                <a:lnTo>
                  <a:pt x="1688471" y="0"/>
                </a:lnTo>
                <a:close/>
              </a:path>
              <a:path w="3789045" h="872490">
                <a:moveTo>
                  <a:pt x="2100831" y="0"/>
                </a:moveTo>
                <a:lnTo>
                  <a:pt x="2085662" y="3045"/>
                </a:lnTo>
                <a:lnTo>
                  <a:pt x="2073248" y="11349"/>
                </a:lnTo>
                <a:lnTo>
                  <a:pt x="2064850" y="23666"/>
                </a:lnTo>
                <a:lnTo>
                  <a:pt x="2061729" y="38748"/>
                </a:lnTo>
                <a:lnTo>
                  <a:pt x="2064777" y="53850"/>
                </a:lnTo>
                <a:lnTo>
                  <a:pt x="2073102" y="66200"/>
                </a:lnTo>
                <a:lnTo>
                  <a:pt x="2085587" y="74619"/>
                </a:lnTo>
                <a:lnTo>
                  <a:pt x="2085848" y="74619"/>
                </a:lnTo>
                <a:lnTo>
                  <a:pt x="2100665" y="77628"/>
                </a:lnTo>
                <a:lnTo>
                  <a:pt x="2115833" y="74619"/>
                </a:lnTo>
                <a:lnTo>
                  <a:pt x="2128238" y="66335"/>
                </a:lnTo>
                <a:lnTo>
                  <a:pt x="2136611" y="54019"/>
                </a:lnTo>
                <a:lnTo>
                  <a:pt x="2139684" y="38913"/>
                </a:lnTo>
                <a:lnTo>
                  <a:pt x="2136591" y="23821"/>
                </a:lnTo>
                <a:lnTo>
                  <a:pt x="2128259" y="11576"/>
                </a:lnTo>
                <a:lnTo>
                  <a:pt x="2115926" y="3313"/>
                </a:lnTo>
                <a:lnTo>
                  <a:pt x="2100831" y="247"/>
                </a:lnTo>
                <a:lnTo>
                  <a:pt x="2100831" y="0"/>
                </a:lnTo>
                <a:close/>
              </a:path>
              <a:path w="3789045" h="872490">
                <a:moveTo>
                  <a:pt x="2513191" y="0"/>
                </a:moveTo>
                <a:lnTo>
                  <a:pt x="2498052" y="3202"/>
                </a:lnTo>
                <a:lnTo>
                  <a:pt x="2485722" y="11618"/>
                </a:lnTo>
                <a:lnTo>
                  <a:pt x="2477431" y="24134"/>
                </a:lnTo>
                <a:lnTo>
                  <a:pt x="2474521" y="39243"/>
                </a:lnTo>
                <a:lnTo>
                  <a:pt x="2477686" y="54222"/>
                </a:lnTo>
                <a:lnTo>
                  <a:pt x="2486014" y="66302"/>
                </a:lnTo>
                <a:lnTo>
                  <a:pt x="2486137" y="66481"/>
                </a:lnTo>
                <a:lnTo>
                  <a:pt x="2498589" y="74696"/>
                </a:lnTo>
                <a:lnTo>
                  <a:pt x="2513772" y="77628"/>
                </a:lnTo>
                <a:lnTo>
                  <a:pt x="2528760" y="74534"/>
                </a:lnTo>
                <a:lnTo>
                  <a:pt x="2541023" y="66302"/>
                </a:lnTo>
                <a:lnTo>
                  <a:pt x="2549275" y="54222"/>
                </a:lnTo>
                <a:lnTo>
                  <a:pt x="2552459" y="39243"/>
                </a:lnTo>
                <a:lnTo>
                  <a:pt x="2549495" y="24134"/>
                </a:lnTo>
                <a:lnTo>
                  <a:pt x="2541200" y="11752"/>
                </a:lnTo>
                <a:lnTo>
                  <a:pt x="2528842" y="3366"/>
                </a:lnTo>
                <a:lnTo>
                  <a:pt x="2513689" y="247"/>
                </a:lnTo>
                <a:lnTo>
                  <a:pt x="2513191" y="247"/>
                </a:lnTo>
                <a:lnTo>
                  <a:pt x="2513191" y="0"/>
                </a:lnTo>
                <a:close/>
              </a:path>
              <a:path w="3789045" h="872490">
                <a:moveTo>
                  <a:pt x="2925468" y="0"/>
                </a:moveTo>
                <a:lnTo>
                  <a:pt x="2910300" y="3058"/>
                </a:lnTo>
                <a:lnTo>
                  <a:pt x="2897895" y="11391"/>
                </a:lnTo>
                <a:lnTo>
                  <a:pt x="2889507" y="23809"/>
                </a:lnTo>
                <a:lnTo>
                  <a:pt x="2886449" y="38830"/>
                </a:lnTo>
                <a:lnTo>
                  <a:pt x="2889522" y="53934"/>
                </a:lnTo>
                <a:lnTo>
                  <a:pt x="2897895" y="66266"/>
                </a:lnTo>
                <a:lnTo>
                  <a:pt x="2910300" y="74580"/>
                </a:lnTo>
                <a:lnTo>
                  <a:pt x="2925468" y="77628"/>
                </a:lnTo>
                <a:lnTo>
                  <a:pt x="2940636" y="74580"/>
                </a:lnTo>
                <a:lnTo>
                  <a:pt x="2953041" y="66266"/>
                </a:lnTo>
                <a:lnTo>
                  <a:pt x="2961414" y="53934"/>
                </a:lnTo>
                <a:lnTo>
                  <a:pt x="2964487" y="38830"/>
                </a:lnTo>
                <a:lnTo>
                  <a:pt x="2961333" y="23809"/>
                </a:lnTo>
                <a:lnTo>
                  <a:pt x="2952948" y="11545"/>
                </a:lnTo>
                <a:lnTo>
                  <a:pt x="2940578" y="3278"/>
                </a:lnTo>
                <a:lnTo>
                  <a:pt x="2925468" y="247"/>
                </a:lnTo>
                <a:lnTo>
                  <a:pt x="2925468" y="0"/>
                </a:lnTo>
                <a:close/>
              </a:path>
              <a:path w="3789045" h="872490">
                <a:moveTo>
                  <a:pt x="3337828" y="0"/>
                </a:moveTo>
                <a:lnTo>
                  <a:pt x="3322673" y="3058"/>
                </a:lnTo>
                <a:lnTo>
                  <a:pt x="3310296" y="11391"/>
                </a:lnTo>
                <a:lnTo>
                  <a:pt x="3301937" y="23809"/>
                </a:lnTo>
                <a:lnTo>
                  <a:pt x="3298892" y="38830"/>
                </a:lnTo>
                <a:lnTo>
                  <a:pt x="3301952" y="53934"/>
                </a:lnTo>
                <a:lnTo>
                  <a:pt x="3310296" y="66266"/>
                </a:lnTo>
                <a:lnTo>
                  <a:pt x="3322673" y="74580"/>
                </a:lnTo>
                <a:lnTo>
                  <a:pt x="3337828" y="77628"/>
                </a:lnTo>
                <a:lnTo>
                  <a:pt x="3352996" y="74580"/>
                </a:lnTo>
                <a:lnTo>
                  <a:pt x="3365401" y="66266"/>
                </a:lnTo>
                <a:lnTo>
                  <a:pt x="3373774" y="53934"/>
                </a:lnTo>
                <a:lnTo>
                  <a:pt x="3376847" y="38830"/>
                </a:lnTo>
                <a:lnTo>
                  <a:pt x="3373693" y="23809"/>
                </a:lnTo>
                <a:lnTo>
                  <a:pt x="3365308" y="11545"/>
                </a:lnTo>
                <a:lnTo>
                  <a:pt x="3352938" y="3278"/>
                </a:lnTo>
                <a:lnTo>
                  <a:pt x="3337828" y="247"/>
                </a:lnTo>
                <a:lnTo>
                  <a:pt x="3337828" y="0"/>
                </a:lnTo>
                <a:close/>
              </a:path>
              <a:path w="3789045" h="872490">
                <a:moveTo>
                  <a:pt x="3750188" y="0"/>
                </a:moveTo>
                <a:lnTo>
                  <a:pt x="3735003" y="2923"/>
                </a:lnTo>
                <a:lnTo>
                  <a:pt x="3722542" y="11122"/>
                </a:lnTo>
                <a:lnTo>
                  <a:pt x="3714066" y="23364"/>
                </a:lnTo>
                <a:lnTo>
                  <a:pt x="3710836" y="38417"/>
                </a:lnTo>
                <a:lnTo>
                  <a:pt x="3713728" y="53562"/>
                </a:lnTo>
                <a:lnTo>
                  <a:pt x="3721951" y="65985"/>
                </a:lnTo>
                <a:lnTo>
                  <a:pt x="3734268" y="74427"/>
                </a:lnTo>
                <a:lnTo>
                  <a:pt x="3749441" y="77628"/>
                </a:lnTo>
                <a:lnTo>
                  <a:pt x="3764626" y="74732"/>
                </a:lnTo>
                <a:lnTo>
                  <a:pt x="3777086" y="66547"/>
                </a:lnTo>
                <a:lnTo>
                  <a:pt x="3785562" y="54305"/>
                </a:lnTo>
                <a:lnTo>
                  <a:pt x="3788792" y="39243"/>
                </a:lnTo>
                <a:lnTo>
                  <a:pt x="3785819" y="24158"/>
                </a:lnTo>
                <a:lnTo>
                  <a:pt x="3777584" y="11814"/>
                </a:lnTo>
                <a:lnTo>
                  <a:pt x="3765303" y="3436"/>
                </a:lnTo>
                <a:lnTo>
                  <a:pt x="3750188" y="247"/>
                </a:lnTo>
                <a:lnTo>
                  <a:pt x="3750188" y="0"/>
                </a:lnTo>
                <a:close/>
              </a:path>
              <a:path w="3789045" h="872490">
                <a:moveTo>
                  <a:pt x="39081" y="397420"/>
                </a:moveTo>
                <a:lnTo>
                  <a:pt x="23612" y="400485"/>
                </a:lnTo>
                <a:lnTo>
                  <a:pt x="23814" y="400485"/>
                </a:lnTo>
                <a:lnTo>
                  <a:pt x="11438" y="408782"/>
                </a:lnTo>
                <a:lnTo>
                  <a:pt x="3090" y="421072"/>
                </a:lnTo>
                <a:lnTo>
                  <a:pt x="11" y="436184"/>
                </a:lnTo>
                <a:lnTo>
                  <a:pt x="3023" y="451225"/>
                </a:lnTo>
                <a:lnTo>
                  <a:pt x="11345" y="463578"/>
                </a:lnTo>
                <a:lnTo>
                  <a:pt x="23829" y="471998"/>
                </a:lnTo>
                <a:lnTo>
                  <a:pt x="24091" y="471998"/>
                </a:lnTo>
                <a:lnTo>
                  <a:pt x="38882" y="475007"/>
                </a:lnTo>
                <a:lnTo>
                  <a:pt x="54064" y="471998"/>
                </a:lnTo>
                <a:lnTo>
                  <a:pt x="66477" y="463717"/>
                </a:lnTo>
                <a:lnTo>
                  <a:pt x="74864" y="451408"/>
                </a:lnTo>
                <a:lnTo>
                  <a:pt x="77968" y="436317"/>
                </a:lnTo>
                <a:lnTo>
                  <a:pt x="77968" y="436184"/>
                </a:lnTo>
                <a:lnTo>
                  <a:pt x="74884" y="421072"/>
                </a:lnTo>
                <a:lnTo>
                  <a:pt x="66547" y="408782"/>
                </a:lnTo>
                <a:lnTo>
                  <a:pt x="54199" y="400485"/>
                </a:lnTo>
                <a:lnTo>
                  <a:pt x="39081" y="397420"/>
                </a:lnTo>
                <a:close/>
              </a:path>
              <a:path w="3789045" h="872490">
                <a:moveTo>
                  <a:pt x="451449" y="397420"/>
                </a:moveTo>
                <a:lnTo>
                  <a:pt x="435981" y="400485"/>
                </a:lnTo>
                <a:lnTo>
                  <a:pt x="436183" y="400485"/>
                </a:lnTo>
                <a:lnTo>
                  <a:pt x="423807" y="408782"/>
                </a:lnTo>
                <a:lnTo>
                  <a:pt x="415458" y="421072"/>
                </a:lnTo>
                <a:lnTo>
                  <a:pt x="412377" y="436184"/>
                </a:lnTo>
                <a:lnTo>
                  <a:pt x="415391" y="451225"/>
                </a:lnTo>
                <a:lnTo>
                  <a:pt x="423716" y="463578"/>
                </a:lnTo>
                <a:lnTo>
                  <a:pt x="436199" y="471998"/>
                </a:lnTo>
                <a:lnTo>
                  <a:pt x="436461" y="471998"/>
                </a:lnTo>
                <a:lnTo>
                  <a:pt x="451250" y="475007"/>
                </a:lnTo>
                <a:lnTo>
                  <a:pt x="466431" y="471998"/>
                </a:lnTo>
                <a:lnTo>
                  <a:pt x="478844" y="463717"/>
                </a:lnTo>
                <a:lnTo>
                  <a:pt x="487232" y="451408"/>
                </a:lnTo>
                <a:lnTo>
                  <a:pt x="490336" y="436317"/>
                </a:lnTo>
                <a:lnTo>
                  <a:pt x="490336" y="436184"/>
                </a:lnTo>
                <a:lnTo>
                  <a:pt x="487252" y="421072"/>
                </a:lnTo>
                <a:lnTo>
                  <a:pt x="478916" y="408782"/>
                </a:lnTo>
                <a:lnTo>
                  <a:pt x="466568" y="400485"/>
                </a:lnTo>
                <a:lnTo>
                  <a:pt x="451449" y="397420"/>
                </a:lnTo>
                <a:close/>
              </a:path>
              <a:path w="3789045" h="872490">
                <a:moveTo>
                  <a:pt x="863751" y="397420"/>
                </a:moveTo>
                <a:lnTo>
                  <a:pt x="848548" y="400468"/>
                </a:lnTo>
                <a:lnTo>
                  <a:pt x="836147" y="408782"/>
                </a:lnTo>
                <a:lnTo>
                  <a:pt x="827793" y="421114"/>
                </a:lnTo>
                <a:lnTo>
                  <a:pt x="824732" y="436217"/>
                </a:lnTo>
                <a:lnTo>
                  <a:pt x="827793" y="451316"/>
                </a:lnTo>
                <a:lnTo>
                  <a:pt x="836147" y="463646"/>
                </a:lnTo>
                <a:lnTo>
                  <a:pt x="848548" y="471959"/>
                </a:lnTo>
                <a:lnTo>
                  <a:pt x="863751" y="475007"/>
                </a:lnTo>
                <a:lnTo>
                  <a:pt x="878906" y="471959"/>
                </a:lnTo>
                <a:lnTo>
                  <a:pt x="891283" y="463646"/>
                </a:lnTo>
                <a:lnTo>
                  <a:pt x="899628" y="451316"/>
                </a:lnTo>
                <a:lnTo>
                  <a:pt x="902688" y="436217"/>
                </a:lnTo>
                <a:lnTo>
                  <a:pt x="899629" y="421114"/>
                </a:lnTo>
                <a:lnTo>
                  <a:pt x="891275" y="408782"/>
                </a:lnTo>
                <a:lnTo>
                  <a:pt x="878886" y="400468"/>
                </a:lnTo>
                <a:lnTo>
                  <a:pt x="863751" y="397420"/>
                </a:lnTo>
                <a:close/>
              </a:path>
              <a:path w="3789045" h="872490">
                <a:moveTo>
                  <a:pt x="1276277" y="397420"/>
                </a:moveTo>
                <a:lnTo>
                  <a:pt x="1276111" y="397420"/>
                </a:lnTo>
                <a:lnTo>
                  <a:pt x="1260678" y="400514"/>
                </a:lnTo>
                <a:lnTo>
                  <a:pt x="1260839" y="400514"/>
                </a:lnTo>
                <a:lnTo>
                  <a:pt x="1248484" y="408816"/>
                </a:lnTo>
                <a:lnTo>
                  <a:pt x="1240153" y="421114"/>
                </a:lnTo>
                <a:lnTo>
                  <a:pt x="1237092" y="436217"/>
                </a:lnTo>
                <a:lnTo>
                  <a:pt x="1240153" y="451316"/>
                </a:lnTo>
                <a:lnTo>
                  <a:pt x="1248507" y="463646"/>
                </a:lnTo>
                <a:lnTo>
                  <a:pt x="1260908" y="471959"/>
                </a:lnTo>
                <a:lnTo>
                  <a:pt x="1276111" y="475007"/>
                </a:lnTo>
                <a:lnTo>
                  <a:pt x="1291266" y="471959"/>
                </a:lnTo>
                <a:lnTo>
                  <a:pt x="1303643" y="463646"/>
                </a:lnTo>
                <a:lnTo>
                  <a:pt x="1311988" y="451316"/>
                </a:lnTo>
                <a:lnTo>
                  <a:pt x="1315048" y="436217"/>
                </a:lnTo>
                <a:lnTo>
                  <a:pt x="1312006" y="421114"/>
                </a:lnTo>
                <a:lnTo>
                  <a:pt x="1303695" y="408816"/>
                </a:lnTo>
                <a:lnTo>
                  <a:pt x="1291371" y="400514"/>
                </a:lnTo>
                <a:lnTo>
                  <a:pt x="1276277" y="397420"/>
                </a:lnTo>
                <a:close/>
              </a:path>
              <a:path w="3789045" h="872490">
                <a:moveTo>
                  <a:pt x="1688471" y="397420"/>
                </a:moveTo>
                <a:lnTo>
                  <a:pt x="1673303" y="400468"/>
                </a:lnTo>
                <a:lnTo>
                  <a:pt x="1660898" y="408782"/>
                </a:lnTo>
                <a:lnTo>
                  <a:pt x="1652525" y="421114"/>
                </a:lnTo>
                <a:lnTo>
                  <a:pt x="1649452" y="436217"/>
                </a:lnTo>
                <a:lnTo>
                  <a:pt x="1652525" y="451316"/>
                </a:lnTo>
                <a:lnTo>
                  <a:pt x="1660898" y="463646"/>
                </a:lnTo>
                <a:lnTo>
                  <a:pt x="1673303" y="471959"/>
                </a:lnTo>
                <a:lnTo>
                  <a:pt x="1688471" y="475007"/>
                </a:lnTo>
                <a:lnTo>
                  <a:pt x="1703626" y="471959"/>
                </a:lnTo>
                <a:lnTo>
                  <a:pt x="1716003" y="463646"/>
                </a:lnTo>
                <a:lnTo>
                  <a:pt x="1724347" y="451316"/>
                </a:lnTo>
                <a:lnTo>
                  <a:pt x="1727408" y="436217"/>
                </a:lnTo>
                <a:lnTo>
                  <a:pt x="1724361" y="421114"/>
                </a:lnTo>
                <a:lnTo>
                  <a:pt x="1716026" y="408782"/>
                </a:lnTo>
                <a:lnTo>
                  <a:pt x="1703641" y="400468"/>
                </a:lnTo>
                <a:lnTo>
                  <a:pt x="1688471" y="397420"/>
                </a:lnTo>
                <a:close/>
              </a:path>
              <a:path w="3789045" h="872490">
                <a:moveTo>
                  <a:pt x="2100831" y="397420"/>
                </a:moveTo>
                <a:lnTo>
                  <a:pt x="2085375" y="400485"/>
                </a:lnTo>
                <a:lnTo>
                  <a:pt x="2085577" y="400485"/>
                </a:lnTo>
                <a:lnTo>
                  <a:pt x="2073199" y="408782"/>
                </a:lnTo>
                <a:lnTo>
                  <a:pt x="2064839" y="421072"/>
                </a:lnTo>
                <a:lnTo>
                  <a:pt x="2061742" y="436184"/>
                </a:lnTo>
                <a:lnTo>
                  <a:pt x="2064777" y="451225"/>
                </a:lnTo>
                <a:lnTo>
                  <a:pt x="2073103" y="463578"/>
                </a:lnTo>
                <a:lnTo>
                  <a:pt x="2085588" y="471998"/>
                </a:lnTo>
                <a:lnTo>
                  <a:pt x="2085851" y="471998"/>
                </a:lnTo>
                <a:lnTo>
                  <a:pt x="2100665" y="475007"/>
                </a:lnTo>
                <a:lnTo>
                  <a:pt x="2115833" y="471998"/>
                </a:lnTo>
                <a:lnTo>
                  <a:pt x="2128238" y="463717"/>
                </a:lnTo>
                <a:lnTo>
                  <a:pt x="2136611" y="451408"/>
                </a:lnTo>
                <a:lnTo>
                  <a:pt x="2139684" y="436317"/>
                </a:lnTo>
                <a:lnTo>
                  <a:pt x="2139684" y="436184"/>
                </a:lnTo>
                <a:lnTo>
                  <a:pt x="2136626" y="421072"/>
                </a:lnTo>
                <a:lnTo>
                  <a:pt x="2128290" y="408782"/>
                </a:lnTo>
                <a:lnTo>
                  <a:pt x="2115938" y="400485"/>
                </a:lnTo>
                <a:lnTo>
                  <a:pt x="2100831" y="397420"/>
                </a:lnTo>
                <a:close/>
              </a:path>
              <a:path w="3789045" h="872490">
                <a:moveTo>
                  <a:pt x="2513357" y="397420"/>
                </a:moveTo>
                <a:lnTo>
                  <a:pt x="2513191" y="397420"/>
                </a:lnTo>
                <a:lnTo>
                  <a:pt x="2498052" y="400584"/>
                </a:lnTo>
                <a:lnTo>
                  <a:pt x="2485722" y="408991"/>
                </a:lnTo>
                <a:lnTo>
                  <a:pt x="2477455" y="421385"/>
                </a:lnTo>
                <a:lnTo>
                  <a:pt x="2474580" y="436118"/>
                </a:lnTo>
                <a:lnTo>
                  <a:pt x="2474504" y="436507"/>
                </a:lnTo>
                <a:lnTo>
                  <a:pt x="2477599" y="451174"/>
                </a:lnTo>
                <a:lnTo>
                  <a:pt x="2477686" y="451587"/>
                </a:lnTo>
                <a:lnTo>
                  <a:pt x="2486137" y="463855"/>
                </a:lnTo>
                <a:lnTo>
                  <a:pt x="2498589" y="472075"/>
                </a:lnTo>
                <a:lnTo>
                  <a:pt x="2513772" y="475007"/>
                </a:lnTo>
                <a:lnTo>
                  <a:pt x="2528900" y="471862"/>
                </a:lnTo>
                <a:lnTo>
                  <a:pt x="2541210" y="463503"/>
                </a:lnTo>
                <a:lnTo>
                  <a:pt x="2549473" y="451174"/>
                </a:lnTo>
                <a:lnTo>
                  <a:pt x="2552383" y="436507"/>
                </a:lnTo>
                <a:lnTo>
                  <a:pt x="2552460" y="436118"/>
                </a:lnTo>
                <a:lnTo>
                  <a:pt x="2549459" y="421385"/>
                </a:lnTo>
                <a:lnTo>
                  <a:pt x="2549385" y="421022"/>
                </a:lnTo>
                <a:lnTo>
                  <a:pt x="2541003" y="408711"/>
                </a:lnTo>
                <a:lnTo>
                  <a:pt x="2528573" y="400428"/>
                </a:lnTo>
                <a:lnTo>
                  <a:pt x="2513357" y="397420"/>
                </a:lnTo>
                <a:close/>
              </a:path>
              <a:path w="3789045" h="872490">
                <a:moveTo>
                  <a:pt x="2925468" y="397420"/>
                </a:moveTo>
                <a:lnTo>
                  <a:pt x="2910300" y="400468"/>
                </a:lnTo>
                <a:lnTo>
                  <a:pt x="2897895" y="408782"/>
                </a:lnTo>
                <a:lnTo>
                  <a:pt x="2889522" y="421114"/>
                </a:lnTo>
                <a:lnTo>
                  <a:pt x="2886449" y="436217"/>
                </a:lnTo>
                <a:lnTo>
                  <a:pt x="2889522" y="451316"/>
                </a:lnTo>
                <a:lnTo>
                  <a:pt x="2897895" y="463646"/>
                </a:lnTo>
                <a:lnTo>
                  <a:pt x="2910300" y="471959"/>
                </a:lnTo>
                <a:lnTo>
                  <a:pt x="2925468" y="475007"/>
                </a:lnTo>
                <a:lnTo>
                  <a:pt x="2940636" y="471959"/>
                </a:lnTo>
                <a:lnTo>
                  <a:pt x="2953041" y="463646"/>
                </a:lnTo>
                <a:lnTo>
                  <a:pt x="2961414" y="451316"/>
                </a:lnTo>
                <a:lnTo>
                  <a:pt x="2964487" y="436217"/>
                </a:lnTo>
                <a:lnTo>
                  <a:pt x="2961393" y="421114"/>
                </a:lnTo>
                <a:lnTo>
                  <a:pt x="2953033" y="408782"/>
                </a:lnTo>
                <a:lnTo>
                  <a:pt x="2940639" y="400468"/>
                </a:lnTo>
                <a:lnTo>
                  <a:pt x="2925468" y="397420"/>
                </a:lnTo>
                <a:close/>
              </a:path>
              <a:path w="3789045" h="872490">
                <a:moveTo>
                  <a:pt x="3337828" y="397420"/>
                </a:moveTo>
                <a:lnTo>
                  <a:pt x="3322673" y="400468"/>
                </a:lnTo>
                <a:lnTo>
                  <a:pt x="3310297" y="408782"/>
                </a:lnTo>
                <a:lnTo>
                  <a:pt x="3301952" y="421114"/>
                </a:lnTo>
                <a:lnTo>
                  <a:pt x="3298892" y="436217"/>
                </a:lnTo>
                <a:lnTo>
                  <a:pt x="3301952" y="451316"/>
                </a:lnTo>
                <a:lnTo>
                  <a:pt x="3310297" y="463646"/>
                </a:lnTo>
                <a:lnTo>
                  <a:pt x="3322673" y="471959"/>
                </a:lnTo>
                <a:lnTo>
                  <a:pt x="3337828" y="475007"/>
                </a:lnTo>
                <a:lnTo>
                  <a:pt x="3352996" y="471959"/>
                </a:lnTo>
                <a:lnTo>
                  <a:pt x="3365401" y="463646"/>
                </a:lnTo>
                <a:lnTo>
                  <a:pt x="3373774" y="451316"/>
                </a:lnTo>
                <a:lnTo>
                  <a:pt x="3376847" y="436217"/>
                </a:lnTo>
                <a:lnTo>
                  <a:pt x="3373753" y="421114"/>
                </a:lnTo>
                <a:lnTo>
                  <a:pt x="3365393" y="408782"/>
                </a:lnTo>
                <a:lnTo>
                  <a:pt x="3352999" y="400468"/>
                </a:lnTo>
                <a:lnTo>
                  <a:pt x="3337828" y="397420"/>
                </a:lnTo>
                <a:close/>
              </a:path>
              <a:path w="3789045" h="872490">
                <a:moveTo>
                  <a:pt x="3750188" y="397420"/>
                </a:moveTo>
                <a:lnTo>
                  <a:pt x="3734991" y="400312"/>
                </a:lnTo>
                <a:lnTo>
                  <a:pt x="3722511" y="408499"/>
                </a:lnTo>
                <a:lnTo>
                  <a:pt x="3714032" y="420744"/>
                </a:lnTo>
                <a:lnTo>
                  <a:pt x="3710837" y="435813"/>
                </a:lnTo>
                <a:lnTo>
                  <a:pt x="3713728" y="450947"/>
                </a:lnTo>
                <a:lnTo>
                  <a:pt x="3721951" y="463363"/>
                </a:lnTo>
                <a:lnTo>
                  <a:pt x="3734268" y="471802"/>
                </a:lnTo>
                <a:lnTo>
                  <a:pt x="3749441" y="475007"/>
                </a:lnTo>
                <a:lnTo>
                  <a:pt x="3764626" y="472111"/>
                </a:lnTo>
                <a:lnTo>
                  <a:pt x="3777086" y="463924"/>
                </a:lnTo>
                <a:lnTo>
                  <a:pt x="3785562" y="451677"/>
                </a:lnTo>
                <a:lnTo>
                  <a:pt x="3788792" y="436606"/>
                </a:lnTo>
                <a:lnTo>
                  <a:pt x="3788730" y="435813"/>
                </a:lnTo>
                <a:lnTo>
                  <a:pt x="3785726" y="421144"/>
                </a:lnTo>
                <a:lnTo>
                  <a:pt x="3777460" y="408887"/>
                </a:lnTo>
                <a:lnTo>
                  <a:pt x="3765209" y="400571"/>
                </a:lnTo>
                <a:lnTo>
                  <a:pt x="3750188" y="397420"/>
                </a:lnTo>
                <a:close/>
              </a:path>
              <a:path w="3789045" h="872490">
                <a:moveTo>
                  <a:pt x="39081" y="794303"/>
                </a:moveTo>
                <a:lnTo>
                  <a:pt x="23899" y="797311"/>
                </a:lnTo>
                <a:lnTo>
                  <a:pt x="11486" y="805593"/>
                </a:lnTo>
                <a:lnTo>
                  <a:pt x="3077" y="818015"/>
                </a:lnTo>
                <a:lnTo>
                  <a:pt x="11" y="833062"/>
                </a:lnTo>
                <a:lnTo>
                  <a:pt x="3023" y="848105"/>
                </a:lnTo>
                <a:lnTo>
                  <a:pt x="11346" y="860457"/>
                </a:lnTo>
                <a:lnTo>
                  <a:pt x="23830" y="868880"/>
                </a:lnTo>
                <a:lnTo>
                  <a:pt x="24094" y="868880"/>
                </a:lnTo>
                <a:lnTo>
                  <a:pt x="38882" y="871890"/>
                </a:lnTo>
                <a:lnTo>
                  <a:pt x="54064" y="868880"/>
                </a:lnTo>
                <a:lnTo>
                  <a:pt x="66477" y="860597"/>
                </a:lnTo>
                <a:lnTo>
                  <a:pt x="74864" y="848287"/>
                </a:lnTo>
                <a:lnTo>
                  <a:pt x="77968" y="833194"/>
                </a:lnTo>
                <a:lnTo>
                  <a:pt x="77968" y="833062"/>
                </a:lnTo>
                <a:lnTo>
                  <a:pt x="74828" y="818015"/>
                </a:lnTo>
                <a:lnTo>
                  <a:pt x="66478" y="805791"/>
                </a:lnTo>
                <a:lnTo>
                  <a:pt x="54152" y="797546"/>
                </a:lnTo>
                <a:lnTo>
                  <a:pt x="39081" y="794501"/>
                </a:lnTo>
                <a:lnTo>
                  <a:pt x="39081" y="794303"/>
                </a:lnTo>
                <a:close/>
              </a:path>
              <a:path w="3789045" h="872490">
                <a:moveTo>
                  <a:pt x="451450" y="794303"/>
                </a:moveTo>
                <a:lnTo>
                  <a:pt x="436269" y="797311"/>
                </a:lnTo>
                <a:lnTo>
                  <a:pt x="423856" y="805593"/>
                </a:lnTo>
                <a:lnTo>
                  <a:pt x="415468" y="817903"/>
                </a:lnTo>
                <a:lnTo>
                  <a:pt x="412364" y="832996"/>
                </a:lnTo>
                <a:lnTo>
                  <a:pt x="415392" y="848105"/>
                </a:lnTo>
                <a:lnTo>
                  <a:pt x="423716" y="860457"/>
                </a:lnTo>
                <a:lnTo>
                  <a:pt x="436200" y="868880"/>
                </a:lnTo>
                <a:lnTo>
                  <a:pt x="436465" y="868880"/>
                </a:lnTo>
                <a:lnTo>
                  <a:pt x="451250" y="871890"/>
                </a:lnTo>
                <a:lnTo>
                  <a:pt x="466431" y="868880"/>
                </a:lnTo>
                <a:lnTo>
                  <a:pt x="478844" y="860598"/>
                </a:lnTo>
                <a:lnTo>
                  <a:pt x="487232" y="848288"/>
                </a:lnTo>
                <a:lnTo>
                  <a:pt x="490336" y="833195"/>
                </a:lnTo>
                <a:lnTo>
                  <a:pt x="487225" y="818082"/>
                </a:lnTo>
                <a:lnTo>
                  <a:pt x="478881" y="805826"/>
                </a:lnTo>
                <a:lnTo>
                  <a:pt x="466543" y="797556"/>
                </a:lnTo>
                <a:lnTo>
                  <a:pt x="451450" y="794501"/>
                </a:lnTo>
                <a:lnTo>
                  <a:pt x="451450" y="794303"/>
                </a:lnTo>
                <a:close/>
              </a:path>
              <a:path w="3789045" h="872490">
                <a:moveTo>
                  <a:pt x="863751" y="794303"/>
                </a:moveTo>
                <a:lnTo>
                  <a:pt x="848548" y="797351"/>
                </a:lnTo>
                <a:lnTo>
                  <a:pt x="836084" y="805758"/>
                </a:lnTo>
                <a:lnTo>
                  <a:pt x="827793" y="817995"/>
                </a:lnTo>
                <a:lnTo>
                  <a:pt x="824732" y="833096"/>
                </a:lnTo>
                <a:lnTo>
                  <a:pt x="827793" y="848197"/>
                </a:lnTo>
                <a:lnTo>
                  <a:pt x="836147" y="860528"/>
                </a:lnTo>
                <a:lnTo>
                  <a:pt x="848548" y="868842"/>
                </a:lnTo>
                <a:lnTo>
                  <a:pt x="863751" y="871891"/>
                </a:lnTo>
                <a:lnTo>
                  <a:pt x="878906" y="868842"/>
                </a:lnTo>
                <a:lnTo>
                  <a:pt x="891282" y="860528"/>
                </a:lnTo>
                <a:lnTo>
                  <a:pt x="899627" y="848197"/>
                </a:lnTo>
                <a:lnTo>
                  <a:pt x="902688" y="833096"/>
                </a:lnTo>
                <a:lnTo>
                  <a:pt x="899547" y="817995"/>
                </a:lnTo>
                <a:lnTo>
                  <a:pt x="891189" y="805758"/>
                </a:lnTo>
                <a:lnTo>
                  <a:pt x="878848" y="797519"/>
                </a:lnTo>
                <a:lnTo>
                  <a:pt x="863751" y="794501"/>
                </a:lnTo>
                <a:lnTo>
                  <a:pt x="863751" y="794303"/>
                </a:lnTo>
                <a:close/>
              </a:path>
              <a:path w="3789045" h="872490">
                <a:moveTo>
                  <a:pt x="1276111" y="794303"/>
                </a:moveTo>
                <a:lnTo>
                  <a:pt x="1260908" y="797351"/>
                </a:lnTo>
                <a:lnTo>
                  <a:pt x="1248507" y="805664"/>
                </a:lnTo>
                <a:lnTo>
                  <a:pt x="1240131" y="818106"/>
                </a:lnTo>
                <a:lnTo>
                  <a:pt x="1237092" y="833096"/>
                </a:lnTo>
                <a:lnTo>
                  <a:pt x="1240153" y="848197"/>
                </a:lnTo>
                <a:lnTo>
                  <a:pt x="1248507" y="860528"/>
                </a:lnTo>
                <a:lnTo>
                  <a:pt x="1260908" y="868842"/>
                </a:lnTo>
                <a:lnTo>
                  <a:pt x="1276111" y="871891"/>
                </a:lnTo>
                <a:lnTo>
                  <a:pt x="1291266" y="868842"/>
                </a:lnTo>
                <a:lnTo>
                  <a:pt x="1303643" y="860528"/>
                </a:lnTo>
                <a:lnTo>
                  <a:pt x="1311988" y="848197"/>
                </a:lnTo>
                <a:lnTo>
                  <a:pt x="1315048" y="833096"/>
                </a:lnTo>
                <a:lnTo>
                  <a:pt x="1311967" y="818106"/>
                </a:lnTo>
                <a:lnTo>
                  <a:pt x="1303664" y="805862"/>
                </a:lnTo>
                <a:lnTo>
                  <a:pt x="1291360" y="797585"/>
                </a:lnTo>
                <a:lnTo>
                  <a:pt x="1276277" y="794501"/>
                </a:lnTo>
                <a:lnTo>
                  <a:pt x="1276111" y="794303"/>
                </a:lnTo>
                <a:close/>
              </a:path>
              <a:path w="3789045" h="872490">
                <a:moveTo>
                  <a:pt x="1688471" y="794303"/>
                </a:moveTo>
                <a:lnTo>
                  <a:pt x="1673303" y="797351"/>
                </a:lnTo>
                <a:lnTo>
                  <a:pt x="1660898" y="805664"/>
                </a:lnTo>
                <a:lnTo>
                  <a:pt x="1652512" y="818059"/>
                </a:lnTo>
                <a:lnTo>
                  <a:pt x="1649452" y="833096"/>
                </a:lnTo>
                <a:lnTo>
                  <a:pt x="1652525" y="848197"/>
                </a:lnTo>
                <a:lnTo>
                  <a:pt x="1660898" y="860528"/>
                </a:lnTo>
                <a:lnTo>
                  <a:pt x="1673303" y="868842"/>
                </a:lnTo>
                <a:lnTo>
                  <a:pt x="1688471" y="871891"/>
                </a:lnTo>
                <a:lnTo>
                  <a:pt x="1703626" y="868842"/>
                </a:lnTo>
                <a:lnTo>
                  <a:pt x="1716003" y="860528"/>
                </a:lnTo>
                <a:lnTo>
                  <a:pt x="1724348" y="848197"/>
                </a:lnTo>
                <a:lnTo>
                  <a:pt x="1727408" y="833096"/>
                </a:lnTo>
                <a:lnTo>
                  <a:pt x="1724301" y="818059"/>
                </a:lnTo>
                <a:lnTo>
                  <a:pt x="1715940" y="805793"/>
                </a:lnTo>
                <a:lnTo>
                  <a:pt x="1703580" y="797529"/>
                </a:lnTo>
                <a:lnTo>
                  <a:pt x="1688471" y="794501"/>
                </a:lnTo>
                <a:lnTo>
                  <a:pt x="1688471" y="794303"/>
                </a:lnTo>
                <a:close/>
              </a:path>
              <a:path w="3789045" h="872490">
                <a:moveTo>
                  <a:pt x="2100831" y="794303"/>
                </a:moveTo>
                <a:lnTo>
                  <a:pt x="2085662" y="797311"/>
                </a:lnTo>
                <a:lnTo>
                  <a:pt x="2073248" y="805593"/>
                </a:lnTo>
                <a:lnTo>
                  <a:pt x="2064850" y="817903"/>
                </a:lnTo>
                <a:lnTo>
                  <a:pt x="2061729" y="832996"/>
                </a:lnTo>
                <a:lnTo>
                  <a:pt x="2064777" y="848105"/>
                </a:lnTo>
                <a:lnTo>
                  <a:pt x="2073103" y="860457"/>
                </a:lnTo>
                <a:lnTo>
                  <a:pt x="2085590" y="868880"/>
                </a:lnTo>
                <a:lnTo>
                  <a:pt x="2085856" y="868880"/>
                </a:lnTo>
                <a:lnTo>
                  <a:pt x="2100665" y="871890"/>
                </a:lnTo>
                <a:lnTo>
                  <a:pt x="2115833" y="868880"/>
                </a:lnTo>
                <a:lnTo>
                  <a:pt x="2128238" y="860598"/>
                </a:lnTo>
                <a:lnTo>
                  <a:pt x="2136612" y="848288"/>
                </a:lnTo>
                <a:lnTo>
                  <a:pt x="2139685" y="833195"/>
                </a:lnTo>
                <a:lnTo>
                  <a:pt x="2136591" y="818082"/>
                </a:lnTo>
                <a:lnTo>
                  <a:pt x="2128259" y="805826"/>
                </a:lnTo>
                <a:lnTo>
                  <a:pt x="2115927" y="797556"/>
                </a:lnTo>
                <a:lnTo>
                  <a:pt x="2100831" y="794501"/>
                </a:lnTo>
                <a:lnTo>
                  <a:pt x="2100831" y="794303"/>
                </a:lnTo>
                <a:close/>
              </a:path>
              <a:path w="3789045" h="872490">
                <a:moveTo>
                  <a:pt x="2513191" y="794303"/>
                </a:moveTo>
                <a:lnTo>
                  <a:pt x="2477455" y="818269"/>
                </a:lnTo>
                <a:lnTo>
                  <a:pt x="2474504" y="833392"/>
                </a:lnTo>
                <a:lnTo>
                  <a:pt x="2477599" y="848056"/>
                </a:lnTo>
                <a:lnTo>
                  <a:pt x="2477686" y="848469"/>
                </a:lnTo>
                <a:lnTo>
                  <a:pt x="2486137" y="860736"/>
                </a:lnTo>
                <a:lnTo>
                  <a:pt x="2498589" y="868956"/>
                </a:lnTo>
                <a:lnTo>
                  <a:pt x="2513772" y="871888"/>
                </a:lnTo>
                <a:lnTo>
                  <a:pt x="2528900" y="868744"/>
                </a:lnTo>
                <a:lnTo>
                  <a:pt x="2541210" y="860386"/>
                </a:lnTo>
                <a:lnTo>
                  <a:pt x="2549473" y="848056"/>
                </a:lnTo>
                <a:lnTo>
                  <a:pt x="2552381" y="833392"/>
                </a:lnTo>
                <a:lnTo>
                  <a:pt x="2552460" y="832996"/>
                </a:lnTo>
                <a:lnTo>
                  <a:pt x="2528426" y="797467"/>
                </a:lnTo>
                <a:lnTo>
                  <a:pt x="2513191" y="794501"/>
                </a:lnTo>
                <a:lnTo>
                  <a:pt x="2513191" y="794303"/>
                </a:lnTo>
                <a:close/>
              </a:path>
              <a:path w="3789045" h="872490">
                <a:moveTo>
                  <a:pt x="2925468" y="794303"/>
                </a:moveTo>
                <a:lnTo>
                  <a:pt x="2910300" y="797351"/>
                </a:lnTo>
                <a:lnTo>
                  <a:pt x="2897895" y="805664"/>
                </a:lnTo>
                <a:lnTo>
                  <a:pt x="2889509" y="818059"/>
                </a:lnTo>
                <a:lnTo>
                  <a:pt x="2886449" y="833096"/>
                </a:lnTo>
                <a:lnTo>
                  <a:pt x="2889522" y="848197"/>
                </a:lnTo>
                <a:lnTo>
                  <a:pt x="2897895" y="860528"/>
                </a:lnTo>
                <a:lnTo>
                  <a:pt x="2910300" y="868842"/>
                </a:lnTo>
                <a:lnTo>
                  <a:pt x="2925468" y="871891"/>
                </a:lnTo>
                <a:lnTo>
                  <a:pt x="2940636" y="868842"/>
                </a:lnTo>
                <a:lnTo>
                  <a:pt x="2953041" y="860528"/>
                </a:lnTo>
                <a:lnTo>
                  <a:pt x="2961414" y="848197"/>
                </a:lnTo>
                <a:lnTo>
                  <a:pt x="2964487" y="833096"/>
                </a:lnTo>
                <a:lnTo>
                  <a:pt x="2961333" y="818059"/>
                </a:lnTo>
                <a:lnTo>
                  <a:pt x="2952948" y="805793"/>
                </a:lnTo>
                <a:lnTo>
                  <a:pt x="2940578" y="797529"/>
                </a:lnTo>
                <a:lnTo>
                  <a:pt x="2925468" y="794501"/>
                </a:lnTo>
                <a:lnTo>
                  <a:pt x="2925468" y="794303"/>
                </a:lnTo>
                <a:close/>
              </a:path>
              <a:path w="3789045" h="872490">
                <a:moveTo>
                  <a:pt x="3337828" y="794303"/>
                </a:moveTo>
                <a:lnTo>
                  <a:pt x="3322673" y="797351"/>
                </a:lnTo>
                <a:lnTo>
                  <a:pt x="3310297" y="805664"/>
                </a:lnTo>
                <a:lnTo>
                  <a:pt x="3301939" y="818059"/>
                </a:lnTo>
                <a:lnTo>
                  <a:pt x="3298892" y="833096"/>
                </a:lnTo>
                <a:lnTo>
                  <a:pt x="3301952" y="848197"/>
                </a:lnTo>
                <a:lnTo>
                  <a:pt x="3310297" y="860528"/>
                </a:lnTo>
                <a:lnTo>
                  <a:pt x="3322673" y="868842"/>
                </a:lnTo>
                <a:lnTo>
                  <a:pt x="3337828" y="871891"/>
                </a:lnTo>
                <a:lnTo>
                  <a:pt x="3352996" y="868842"/>
                </a:lnTo>
                <a:lnTo>
                  <a:pt x="3365401" y="860528"/>
                </a:lnTo>
                <a:lnTo>
                  <a:pt x="3373774" y="848197"/>
                </a:lnTo>
                <a:lnTo>
                  <a:pt x="3376847" y="833096"/>
                </a:lnTo>
                <a:lnTo>
                  <a:pt x="3373693" y="818059"/>
                </a:lnTo>
                <a:lnTo>
                  <a:pt x="3365308" y="805793"/>
                </a:lnTo>
                <a:lnTo>
                  <a:pt x="3352938" y="797529"/>
                </a:lnTo>
                <a:lnTo>
                  <a:pt x="3337828" y="794501"/>
                </a:lnTo>
                <a:lnTo>
                  <a:pt x="3337828" y="794303"/>
                </a:lnTo>
                <a:close/>
              </a:path>
              <a:path w="3789045" h="872490">
                <a:moveTo>
                  <a:pt x="3750188" y="794303"/>
                </a:moveTo>
                <a:lnTo>
                  <a:pt x="3734992" y="797195"/>
                </a:lnTo>
                <a:lnTo>
                  <a:pt x="3722511" y="805382"/>
                </a:lnTo>
                <a:lnTo>
                  <a:pt x="3714032" y="817628"/>
                </a:lnTo>
                <a:lnTo>
                  <a:pt x="3710837" y="832697"/>
                </a:lnTo>
                <a:lnTo>
                  <a:pt x="3713728" y="847828"/>
                </a:lnTo>
                <a:lnTo>
                  <a:pt x="3721951" y="860244"/>
                </a:lnTo>
                <a:lnTo>
                  <a:pt x="3734268" y="868684"/>
                </a:lnTo>
                <a:lnTo>
                  <a:pt x="3749441" y="871887"/>
                </a:lnTo>
                <a:lnTo>
                  <a:pt x="3764626" y="868992"/>
                </a:lnTo>
                <a:lnTo>
                  <a:pt x="3777087" y="860805"/>
                </a:lnTo>
                <a:lnTo>
                  <a:pt x="3785562" y="848559"/>
                </a:lnTo>
                <a:lnTo>
                  <a:pt x="3788792" y="833490"/>
                </a:lnTo>
                <a:lnTo>
                  <a:pt x="3788730" y="832697"/>
                </a:lnTo>
                <a:lnTo>
                  <a:pt x="3785679" y="818087"/>
                </a:lnTo>
                <a:lnTo>
                  <a:pt x="3777398" y="805896"/>
                </a:lnTo>
                <a:lnTo>
                  <a:pt x="3765163" y="797632"/>
                </a:lnTo>
                <a:lnTo>
                  <a:pt x="3750188" y="794501"/>
                </a:lnTo>
                <a:lnTo>
                  <a:pt x="3750188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932419" y="0"/>
            <a:ext cx="10355580" cy="10287000"/>
            <a:chOff x="7932419" y="0"/>
            <a:chExt cx="10355580" cy="102870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8260" y="0"/>
              <a:ext cx="9849739" cy="10287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908287" y="740460"/>
              <a:ext cx="9015095" cy="8912860"/>
            </a:xfrm>
            <a:custGeom>
              <a:avLst/>
              <a:gdLst/>
              <a:ahLst/>
              <a:cxnLst/>
              <a:rect l="l" t="t" r="r" b="b"/>
              <a:pathLst>
                <a:path w="9015094" h="8912860">
                  <a:moveTo>
                    <a:pt x="9015094" y="0"/>
                  </a:moveTo>
                  <a:lnTo>
                    <a:pt x="0" y="0"/>
                  </a:lnTo>
                  <a:lnTo>
                    <a:pt x="0" y="8912733"/>
                  </a:lnTo>
                  <a:lnTo>
                    <a:pt x="9015094" y="8912733"/>
                  </a:lnTo>
                  <a:lnTo>
                    <a:pt x="9015094" y="0"/>
                  </a:lnTo>
                  <a:close/>
                </a:path>
              </a:pathLst>
            </a:custGeom>
            <a:solidFill>
              <a:srgbClr val="1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2419" y="0"/>
              <a:ext cx="506095" cy="10287000"/>
            </a:xfrm>
            <a:custGeom>
              <a:avLst/>
              <a:gdLst/>
              <a:ahLst/>
              <a:cxnLst/>
              <a:rect l="l" t="t" r="r" b="b"/>
              <a:pathLst>
                <a:path w="506095" h="10287000">
                  <a:moveTo>
                    <a:pt x="0" y="10287000"/>
                  </a:moveTo>
                  <a:lnTo>
                    <a:pt x="505866" y="10287000"/>
                  </a:lnTo>
                  <a:lnTo>
                    <a:pt x="50586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94059" y="942611"/>
              <a:ext cx="3789045" cy="474980"/>
            </a:xfrm>
            <a:custGeom>
              <a:avLst/>
              <a:gdLst/>
              <a:ahLst/>
              <a:cxnLst/>
              <a:rect l="l" t="t" r="r" b="b"/>
              <a:pathLst>
                <a:path w="3789044" h="474980">
                  <a:moveTo>
                    <a:pt x="39070" y="0"/>
                  </a:moveTo>
                  <a:lnTo>
                    <a:pt x="23600" y="3065"/>
                  </a:lnTo>
                  <a:lnTo>
                    <a:pt x="23802" y="3065"/>
                  </a:lnTo>
                  <a:lnTo>
                    <a:pt x="11426" y="11362"/>
                  </a:lnTo>
                  <a:lnTo>
                    <a:pt x="3078" y="23652"/>
                  </a:lnTo>
                  <a:lnTo>
                    <a:pt x="0" y="38764"/>
                  </a:lnTo>
                  <a:lnTo>
                    <a:pt x="3011" y="53805"/>
                  </a:lnTo>
                  <a:lnTo>
                    <a:pt x="11334" y="66157"/>
                  </a:lnTo>
                  <a:lnTo>
                    <a:pt x="23817" y="74578"/>
                  </a:lnTo>
                  <a:lnTo>
                    <a:pt x="24079" y="74578"/>
                  </a:lnTo>
                  <a:lnTo>
                    <a:pt x="38870" y="77587"/>
                  </a:lnTo>
                  <a:lnTo>
                    <a:pt x="54052" y="74578"/>
                  </a:lnTo>
                  <a:lnTo>
                    <a:pt x="66465" y="66297"/>
                  </a:lnTo>
                  <a:lnTo>
                    <a:pt x="74852" y="53988"/>
                  </a:lnTo>
                  <a:lnTo>
                    <a:pt x="77956" y="38896"/>
                  </a:lnTo>
                  <a:lnTo>
                    <a:pt x="77956" y="38764"/>
                  </a:lnTo>
                  <a:lnTo>
                    <a:pt x="74872" y="23652"/>
                  </a:lnTo>
                  <a:lnTo>
                    <a:pt x="66536" y="11362"/>
                  </a:lnTo>
                  <a:lnTo>
                    <a:pt x="54188" y="3065"/>
                  </a:lnTo>
                  <a:lnTo>
                    <a:pt x="39070" y="0"/>
                  </a:lnTo>
                  <a:close/>
                </a:path>
                <a:path w="3789044" h="474980">
                  <a:moveTo>
                    <a:pt x="451438" y="0"/>
                  </a:moveTo>
                  <a:lnTo>
                    <a:pt x="435970" y="3065"/>
                  </a:lnTo>
                  <a:lnTo>
                    <a:pt x="436172" y="3065"/>
                  </a:lnTo>
                  <a:lnTo>
                    <a:pt x="423796" y="11362"/>
                  </a:lnTo>
                  <a:lnTo>
                    <a:pt x="415446" y="23652"/>
                  </a:lnTo>
                  <a:lnTo>
                    <a:pt x="412365" y="38764"/>
                  </a:lnTo>
                  <a:lnTo>
                    <a:pt x="415380" y="53805"/>
                  </a:lnTo>
                  <a:lnTo>
                    <a:pt x="423704" y="66157"/>
                  </a:lnTo>
                  <a:lnTo>
                    <a:pt x="436187" y="74578"/>
                  </a:lnTo>
                  <a:lnTo>
                    <a:pt x="436449" y="74578"/>
                  </a:lnTo>
                  <a:lnTo>
                    <a:pt x="451239" y="77587"/>
                  </a:lnTo>
                  <a:lnTo>
                    <a:pt x="466419" y="74578"/>
                  </a:lnTo>
                  <a:lnTo>
                    <a:pt x="478832" y="66297"/>
                  </a:lnTo>
                  <a:lnTo>
                    <a:pt x="487220" y="53988"/>
                  </a:lnTo>
                  <a:lnTo>
                    <a:pt x="490324" y="38896"/>
                  </a:lnTo>
                  <a:lnTo>
                    <a:pt x="490324" y="38764"/>
                  </a:lnTo>
                  <a:lnTo>
                    <a:pt x="487241" y="23652"/>
                  </a:lnTo>
                  <a:lnTo>
                    <a:pt x="478904" y="11362"/>
                  </a:lnTo>
                  <a:lnTo>
                    <a:pt x="466556" y="3065"/>
                  </a:lnTo>
                  <a:lnTo>
                    <a:pt x="451438" y="0"/>
                  </a:lnTo>
                  <a:close/>
                </a:path>
                <a:path w="3789044" h="474980">
                  <a:moveTo>
                    <a:pt x="863740" y="0"/>
                  </a:moveTo>
                  <a:lnTo>
                    <a:pt x="848537" y="3048"/>
                  </a:lnTo>
                  <a:lnTo>
                    <a:pt x="836136" y="11362"/>
                  </a:lnTo>
                  <a:lnTo>
                    <a:pt x="827782" y="23694"/>
                  </a:lnTo>
                  <a:lnTo>
                    <a:pt x="824720" y="38797"/>
                  </a:lnTo>
                  <a:lnTo>
                    <a:pt x="827782" y="53896"/>
                  </a:lnTo>
                  <a:lnTo>
                    <a:pt x="836136" y="66226"/>
                  </a:lnTo>
                  <a:lnTo>
                    <a:pt x="848537" y="74539"/>
                  </a:lnTo>
                  <a:lnTo>
                    <a:pt x="863740" y="77587"/>
                  </a:lnTo>
                  <a:lnTo>
                    <a:pt x="878895" y="74539"/>
                  </a:lnTo>
                  <a:lnTo>
                    <a:pt x="891271" y="66226"/>
                  </a:lnTo>
                  <a:lnTo>
                    <a:pt x="899616" y="53896"/>
                  </a:lnTo>
                  <a:lnTo>
                    <a:pt x="902676" y="38797"/>
                  </a:lnTo>
                  <a:lnTo>
                    <a:pt x="899618" y="23694"/>
                  </a:lnTo>
                  <a:lnTo>
                    <a:pt x="891263" y="11362"/>
                  </a:lnTo>
                  <a:lnTo>
                    <a:pt x="878874" y="3048"/>
                  </a:lnTo>
                  <a:lnTo>
                    <a:pt x="863740" y="0"/>
                  </a:lnTo>
                  <a:close/>
                </a:path>
                <a:path w="3789044" h="474980">
                  <a:moveTo>
                    <a:pt x="1276266" y="0"/>
                  </a:moveTo>
                  <a:lnTo>
                    <a:pt x="1276100" y="0"/>
                  </a:lnTo>
                  <a:lnTo>
                    <a:pt x="1260667" y="3094"/>
                  </a:lnTo>
                  <a:lnTo>
                    <a:pt x="1260828" y="3094"/>
                  </a:lnTo>
                  <a:lnTo>
                    <a:pt x="1248472" y="11396"/>
                  </a:lnTo>
                  <a:lnTo>
                    <a:pt x="1240142" y="23694"/>
                  </a:lnTo>
                  <a:lnTo>
                    <a:pt x="1237080" y="38797"/>
                  </a:lnTo>
                  <a:lnTo>
                    <a:pt x="1240142" y="53896"/>
                  </a:lnTo>
                  <a:lnTo>
                    <a:pt x="1248496" y="66226"/>
                  </a:lnTo>
                  <a:lnTo>
                    <a:pt x="1260897" y="74539"/>
                  </a:lnTo>
                  <a:lnTo>
                    <a:pt x="1276100" y="77587"/>
                  </a:lnTo>
                  <a:lnTo>
                    <a:pt x="1291255" y="74539"/>
                  </a:lnTo>
                  <a:lnTo>
                    <a:pt x="1303631" y="66226"/>
                  </a:lnTo>
                  <a:lnTo>
                    <a:pt x="1311976" y="53896"/>
                  </a:lnTo>
                  <a:lnTo>
                    <a:pt x="1315036" y="38797"/>
                  </a:lnTo>
                  <a:lnTo>
                    <a:pt x="1311994" y="23694"/>
                  </a:lnTo>
                  <a:lnTo>
                    <a:pt x="1303683" y="11396"/>
                  </a:lnTo>
                  <a:lnTo>
                    <a:pt x="1291360" y="3094"/>
                  </a:lnTo>
                  <a:lnTo>
                    <a:pt x="1276266" y="0"/>
                  </a:lnTo>
                  <a:close/>
                </a:path>
                <a:path w="3789044" h="474980">
                  <a:moveTo>
                    <a:pt x="1688460" y="0"/>
                  </a:moveTo>
                  <a:lnTo>
                    <a:pt x="1673292" y="3048"/>
                  </a:lnTo>
                  <a:lnTo>
                    <a:pt x="1660887" y="11362"/>
                  </a:lnTo>
                  <a:lnTo>
                    <a:pt x="1652513" y="23694"/>
                  </a:lnTo>
                  <a:lnTo>
                    <a:pt x="1649440" y="38797"/>
                  </a:lnTo>
                  <a:lnTo>
                    <a:pt x="1652513" y="53896"/>
                  </a:lnTo>
                  <a:lnTo>
                    <a:pt x="1660887" y="66226"/>
                  </a:lnTo>
                  <a:lnTo>
                    <a:pt x="1673292" y="74539"/>
                  </a:lnTo>
                  <a:lnTo>
                    <a:pt x="1688460" y="77587"/>
                  </a:lnTo>
                  <a:lnTo>
                    <a:pt x="1703615" y="74539"/>
                  </a:lnTo>
                  <a:lnTo>
                    <a:pt x="1715991" y="66226"/>
                  </a:lnTo>
                  <a:lnTo>
                    <a:pt x="1724336" y="53896"/>
                  </a:lnTo>
                  <a:lnTo>
                    <a:pt x="1727396" y="38797"/>
                  </a:lnTo>
                  <a:lnTo>
                    <a:pt x="1724349" y="23694"/>
                  </a:lnTo>
                  <a:lnTo>
                    <a:pt x="1716014" y="11362"/>
                  </a:lnTo>
                  <a:lnTo>
                    <a:pt x="1703629" y="3048"/>
                  </a:lnTo>
                  <a:lnTo>
                    <a:pt x="1688460" y="0"/>
                  </a:lnTo>
                  <a:close/>
                </a:path>
                <a:path w="3789044" h="474980">
                  <a:moveTo>
                    <a:pt x="2100820" y="0"/>
                  </a:moveTo>
                  <a:lnTo>
                    <a:pt x="2085363" y="3065"/>
                  </a:lnTo>
                  <a:lnTo>
                    <a:pt x="2085565" y="3065"/>
                  </a:lnTo>
                  <a:lnTo>
                    <a:pt x="2073188" y="11362"/>
                  </a:lnTo>
                  <a:lnTo>
                    <a:pt x="2064828" y="23652"/>
                  </a:lnTo>
                  <a:lnTo>
                    <a:pt x="2061730" y="38765"/>
                  </a:lnTo>
                  <a:lnTo>
                    <a:pt x="2064766" y="53806"/>
                  </a:lnTo>
                  <a:lnTo>
                    <a:pt x="2073091" y="66158"/>
                  </a:lnTo>
                  <a:lnTo>
                    <a:pt x="2085577" y="74579"/>
                  </a:lnTo>
                  <a:lnTo>
                    <a:pt x="2085839" y="74579"/>
                  </a:lnTo>
                  <a:lnTo>
                    <a:pt x="2100654" y="77587"/>
                  </a:lnTo>
                  <a:lnTo>
                    <a:pt x="2115822" y="74579"/>
                  </a:lnTo>
                  <a:lnTo>
                    <a:pt x="2128227" y="66297"/>
                  </a:lnTo>
                  <a:lnTo>
                    <a:pt x="2136600" y="53988"/>
                  </a:lnTo>
                  <a:lnTo>
                    <a:pt x="2139673" y="38897"/>
                  </a:lnTo>
                  <a:lnTo>
                    <a:pt x="2139673" y="38765"/>
                  </a:lnTo>
                  <a:lnTo>
                    <a:pt x="2136614" y="23652"/>
                  </a:lnTo>
                  <a:lnTo>
                    <a:pt x="2128278" y="11362"/>
                  </a:lnTo>
                  <a:lnTo>
                    <a:pt x="2115927" y="3065"/>
                  </a:lnTo>
                  <a:lnTo>
                    <a:pt x="2100820" y="0"/>
                  </a:lnTo>
                  <a:close/>
                </a:path>
                <a:path w="3789044" h="474980">
                  <a:moveTo>
                    <a:pt x="2513346" y="0"/>
                  </a:moveTo>
                  <a:lnTo>
                    <a:pt x="2477443" y="23965"/>
                  </a:lnTo>
                  <a:lnTo>
                    <a:pt x="2474492" y="39087"/>
                  </a:lnTo>
                  <a:lnTo>
                    <a:pt x="2477587" y="53755"/>
                  </a:lnTo>
                  <a:lnTo>
                    <a:pt x="2477674" y="54167"/>
                  </a:lnTo>
                  <a:lnTo>
                    <a:pt x="2486125" y="66436"/>
                  </a:lnTo>
                  <a:lnTo>
                    <a:pt x="2498577" y="74655"/>
                  </a:lnTo>
                  <a:lnTo>
                    <a:pt x="2513761" y="77587"/>
                  </a:lnTo>
                  <a:lnTo>
                    <a:pt x="2528888" y="74442"/>
                  </a:lnTo>
                  <a:lnTo>
                    <a:pt x="2541199" y="66083"/>
                  </a:lnTo>
                  <a:lnTo>
                    <a:pt x="2549462" y="53755"/>
                  </a:lnTo>
                  <a:lnTo>
                    <a:pt x="2552371" y="39087"/>
                  </a:lnTo>
                  <a:lnTo>
                    <a:pt x="2552448" y="38699"/>
                  </a:lnTo>
                  <a:lnTo>
                    <a:pt x="2549447" y="23965"/>
                  </a:lnTo>
                  <a:lnTo>
                    <a:pt x="2549374" y="23602"/>
                  </a:lnTo>
                  <a:lnTo>
                    <a:pt x="2540991" y="11291"/>
                  </a:lnTo>
                  <a:lnTo>
                    <a:pt x="2528562" y="3008"/>
                  </a:lnTo>
                  <a:lnTo>
                    <a:pt x="2513346" y="0"/>
                  </a:lnTo>
                  <a:close/>
                </a:path>
                <a:path w="3789044" h="474980">
                  <a:moveTo>
                    <a:pt x="2925456" y="0"/>
                  </a:moveTo>
                  <a:lnTo>
                    <a:pt x="2910288" y="3048"/>
                  </a:lnTo>
                  <a:lnTo>
                    <a:pt x="2897883" y="11362"/>
                  </a:lnTo>
                  <a:lnTo>
                    <a:pt x="2889510" y="23694"/>
                  </a:lnTo>
                  <a:lnTo>
                    <a:pt x="2886437" y="38798"/>
                  </a:lnTo>
                  <a:lnTo>
                    <a:pt x="2889510" y="53896"/>
                  </a:lnTo>
                  <a:lnTo>
                    <a:pt x="2897883" y="66226"/>
                  </a:lnTo>
                  <a:lnTo>
                    <a:pt x="2910288" y="74539"/>
                  </a:lnTo>
                  <a:lnTo>
                    <a:pt x="2925456" y="77587"/>
                  </a:lnTo>
                  <a:lnTo>
                    <a:pt x="2940624" y="74539"/>
                  </a:lnTo>
                  <a:lnTo>
                    <a:pt x="2953029" y="66226"/>
                  </a:lnTo>
                  <a:lnTo>
                    <a:pt x="2961403" y="53896"/>
                  </a:lnTo>
                  <a:lnTo>
                    <a:pt x="2964476" y="38798"/>
                  </a:lnTo>
                  <a:lnTo>
                    <a:pt x="2961381" y="23694"/>
                  </a:lnTo>
                  <a:lnTo>
                    <a:pt x="2953021" y="11362"/>
                  </a:lnTo>
                  <a:lnTo>
                    <a:pt x="2940627" y="3048"/>
                  </a:lnTo>
                  <a:lnTo>
                    <a:pt x="2925456" y="0"/>
                  </a:lnTo>
                  <a:close/>
                </a:path>
                <a:path w="3789044" h="474980">
                  <a:moveTo>
                    <a:pt x="3337816" y="0"/>
                  </a:moveTo>
                  <a:lnTo>
                    <a:pt x="3322661" y="3048"/>
                  </a:lnTo>
                  <a:lnTo>
                    <a:pt x="3310285" y="11362"/>
                  </a:lnTo>
                  <a:lnTo>
                    <a:pt x="3301940" y="23694"/>
                  </a:lnTo>
                  <a:lnTo>
                    <a:pt x="3298880" y="38798"/>
                  </a:lnTo>
                  <a:lnTo>
                    <a:pt x="3301940" y="53896"/>
                  </a:lnTo>
                  <a:lnTo>
                    <a:pt x="3310285" y="66226"/>
                  </a:lnTo>
                  <a:lnTo>
                    <a:pt x="3322661" y="74539"/>
                  </a:lnTo>
                  <a:lnTo>
                    <a:pt x="3337816" y="77587"/>
                  </a:lnTo>
                  <a:lnTo>
                    <a:pt x="3352984" y="74539"/>
                  </a:lnTo>
                  <a:lnTo>
                    <a:pt x="3365389" y="66226"/>
                  </a:lnTo>
                  <a:lnTo>
                    <a:pt x="3373763" y="53896"/>
                  </a:lnTo>
                  <a:lnTo>
                    <a:pt x="3376836" y="38798"/>
                  </a:lnTo>
                  <a:lnTo>
                    <a:pt x="3373741" y="23694"/>
                  </a:lnTo>
                  <a:lnTo>
                    <a:pt x="3365381" y="11362"/>
                  </a:lnTo>
                  <a:lnTo>
                    <a:pt x="3352987" y="3048"/>
                  </a:lnTo>
                  <a:lnTo>
                    <a:pt x="3337816" y="0"/>
                  </a:lnTo>
                  <a:close/>
                </a:path>
                <a:path w="3789044" h="474980">
                  <a:moveTo>
                    <a:pt x="3750176" y="0"/>
                  </a:moveTo>
                  <a:lnTo>
                    <a:pt x="3734980" y="2892"/>
                  </a:lnTo>
                  <a:lnTo>
                    <a:pt x="3722500" y="11079"/>
                  </a:lnTo>
                  <a:lnTo>
                    <a:pt x="3714020" y="23325"/>
                  </a:lnTo>
                  <a:lnTo>
                    <a:pt x="3710825" y="38393"/>
                  </a:lnTo>
                  <a:lnTo>
                    <a:pt x="3713716" y="53527"/>
                  </a:lnTo>
                  <a:lnTo>
                    <a:pt x="3721939" y="65943"/>
                  </a:lnTo>
                  <a:lnTo>
                    <a:pt x="3734256" y="74383"/>
                  </a:lnTo>
                  <a:lnTo>
                    <a:pt x="3749429" y="77587"/>
                  </a:lnTo>
                  <a:lnTo>
                    <a:pt x="3764614" y="74692"/>
                  </a:lnTo>
                  <a:lnTo>
                    <a:pt x="3777075" y="66504"/>
                  </a:lnTo>
                  <a:lnTo>
                    <a:pt x="3785551" y="54258"/>
                  </a:lnTo>
                  <a:lnTo>
                    <a:pt x="3788781" y="39186"/>
                  </a:lnTo>
                  <a:lnTo>
                    <a:pt x="3788718" y="38393"/>
                  </a:lnTo>
                  <a:lnTo>
                    <a:pt x="3785714" y="23725"/>
                  </a:lnTo>
                  <a:lnTo>
                    <a:pt x="3777448" y="11468"/>
                  </a:lnTo>
                  <a:lnTo>
                    <a:pt x="3765198" y="3152"/>
                  </a:lnTo>
                  <a:lnTo>
                    <a:pt x="3750176" y="0"/>
                  </a:lnTo>
                  <a:close/>
                </a:path>
                <a:path w="3789044" h="474980">
                  <a:moveTo>
                    <a:pt x="39070" y="396883"/>
                  </a:moveTo>
                  <a:lnTo>
                    <a:pt x="23888" y="399891"/>
                  </a:lnTo>
                  <a:lnTo>
                    <a:pt x="11475" y="408173"/>
                  </a:lnTo>
                  <a:lnTo>
                    <a:pt x="3066" y="420595"/>
                  </a:lnTo>
                  <a:lnTo>
                    <a:pt x="0" y="435642"/>
                  </a:lnTo>
                  <a:lnTo>
                    <a:pt x="3011" y="450685"/>
                  </a:lnTo>
                  <a:lnTo>
                    <a:pt x="11334" y="463037"/>
                  </a:lnTo>
                  <a:lnTo>
                    <a:pt x="23818" y="471460"/>
                  </a:lnTo>
                  <a:lnTo>
                    <a:pt x="24082" y="471460"/>
                  </a:lnTo>
                  <a:lnTo>
                    <a:pt x="38871" y="474470"/>
                  </a:lnTo>
                  <a:lnTo>
                    <a:pt x="54052" y="471460"/>
                  </a:lnTo>
                  <a:lnTo>
                    <a:pt x="66465" y="463177"/>
                  </a:lnTo>
                  <a:lnTo>
                    <a:pt x="74852" y="450867"/>
                  </a:lnTo>
                  <a:lnTo>
                    <a:pt x="77956" y="435774"/>
                  </a:lnTo>
                  <a:lnTo>
                    <a:pt x="77956" y="435642"/>
                  </a:lnTo>
                  <a:lnTo>
                    <a:pt x="74816" y="420595"/>
                  </a:lnTo>
                  <a:lnTo>
                    <a:pt x="66466" y="408371"/>
                  </a:lnTo>
                  <a:lnTo>
                    <a:pt x="54140" y="400126"/>
                  </a:lnTo>
                  <a:lnTo>
                    <a:pt x="39070" y="397081"/>
                  </a:lnTo>
                  <a:lnTo>
                    <a:pt x="39070" y="396883"/>
                  </a:lnTo>
                  <a:close/>
                </a:path>
                <a:path w="3789044" h="474980">
                  <a:moveTo>
                    <a:pt x="451438" y="396883"/>
                  </a:moveTo>
                  <a:lnTo>
                    <a:pt x="436257" y="399891"/>
                  </a:lnTo>
                  <a:lnTo>
                    <a:pt x="423844" y="408173"/>
                  </a:lnTo>
                  <a:lnTo>
                    <a:pt x="415457" y="420483"/>
                  </a:lnTo>
                  <a:lnTo>
                    <a:pt x="412352" y="435576"/>
                  </a:lnTo>
                  <a:lnTo>
                    <a:pt x="415380" y="450685"/>
                  </a:lnTo>
                  <a:lnTo>
                    <a:pt x="423704" y="463037"/>
                  </a:lnTo>
                  <a:lnTo>
                    <a:pt x="436189" y="471460"/>
                  </a:lnTo>
                  <a:lnTo>
                    <a:pt x="436454" y="471460"/>
                  </a:lnTo>
                  <a:lnTo>
                    <a:pt x="451239" y="474470"/>
                  </a:lnTo>
                  <a:lnTo>
                    <a:pt x="466420" y="471460"/>
                  </a:lnTo>
                  <a:lnTo>
                    <a:pt x="478833" y="463178"/>
                  </a:lnTo>
                  <a:lnTo>
                    <a:pt x="487220" y="450867"/>
                  </a:lnTo>
                  <a:lnTo>
                    <a:pt x="490325" y="435775"/>
                  </a:lnTo>
                  <a:lnTo>
                    <a:pt x="487214" y="420662"/>
                  </a:lnTo>
                  <a:lnTo>
                    <a:pt x="478870" y="408406"/>
                  </a:lnTo>
                  <a:lnTo>
                    <a:pt x="466532" y="400136"/>
                  </a:lnTo>
                  <a:lnTo>
                    <a:pt x="451438" y="397081"/>
                  </a:lnTo>
                  <a:lnTo>
                    <a:pt x="451438" y="396883"/>
                  </a:lnTo>
                  <a:close/>
                </a:path>
                <a:path w="3789044" h="474980">
                  <a:moveTo>
                    <a:pt x="863740" y="396883"/>
                  </a:moveTo>
                  <a:lnTo>
                    <a:pt x="848537" y="399931"/>
                  </a:lnTo>
                  <a:lnTo>
                    <a:pt x="836073" y="408338"/>
                  </a:lnTo>
                  <a:lnTo>
                    <a:pt x="827782" y="420575"/>
                  </a:lnTo>
                  <a:lnTo>
                    <a:pt x="824721" y="435676"/>
                  </a:lnTo>
                  <a:lnTo>
                    <a:pt x="827782" y="450777"/>
                  </a:lnTo>
                  <a:lnTo>
                    <a:pt x="836136" y="463108"/>
                  </a:lnTo>
                  <a:lnTo>
                    <a:pt x="848537" y="471422"/>
                  </a:lnTo>
                  <a:lnTo>
                    <a:pt x="863740" y="474471"/>
                  </a:lnTo>
                  <a:lnTo>
                    <a:pt x="878894" y="471422"/>
                  </a:lnTo>
                  <a:lnTo>
                    <a:pt x="891271" y="463108"/>
                  </a:lnTo>
                  <a:lnTo>
                    <a:pt x="899616" y="450777"/>
                  </a:lnTo>
                  <a:lnTo>
                    <a:pt x="902676" y="435676"/>
                  </a:lnTo>
                  <a:lnTo>
                    <a:pt x="899535" y="420575"/>
                  </a:lnTo>
                  <a:lnTo>
                    <a:pt x="891178" y="408338"/>
                  </a:lnTo>
                  <a:lnTo>
                    <a:pt x="878837" y="400099"/>
                  </a:lnTo>
                  <a:lnTo>
                    <a:pt x="863740" y="397081"/>
                  </a:lnTo>
                  <a:lnTo>
                    <a:pt x="863740" y="396883"/>
                  </a:lnTo>
                  <a:close/>
                </a:path>
                <a:path w="3789044" h="474980">
                  <a:moveTo>
                    <a:pt x="1276100" y="396883"/>
                  </a:moveTo>
                  <a:lnTo>
                    <a:pt x="1260897" y="399931"/>
                  </a:lnTo>
                  <a:lnTo>
                    <a:pt x="1248496" y="408244"/>
                  </a:lnTo>
                  <a:lnTo>
                    <a:pt x="1240119" y="420686"/>
                  </a:lnTo>
                  <a:lnTo>
                    <a:pt x="1237081" y="435676"/>
                  </a:lnTo>
                  <a:lnTo>
                    <a:pt x="1240142" y="450777"/>
                  </a:lnTo>
                  <a:lnTo>
                    <a:pt x="1248496" y="463108"/>
                  </a:lnTo>
                  <a:lnTo>
                    <a:pt x="1260897" y="471422"/>
                  </a:lnTo>
                  <a:lnTo>
                    <a:pt x="1276100" y="474471"/>
                  </a:lnTo>
                  <a:lnTo>
                    <a:pt x="1291255" y="471422"/>
                  </a:lnTo>
                  <a:lnTo>
                    <a:pt x="1303631" y="463108"/>
                  </a:lnTo>
                  <a:lnTo>
                    <a:pt x="1311976" y="450777"/>
                  </a:lnTo>
                  <a:lnTo>
                    <a:pt x="1315036" y="435676"/>
                  </a:lnTo>
                  <a:lnTo>
                    <a:pt x="1311955" y="420686"/>
                  </a:lnTo>
                  <a:lnTo>
                    <a:pt x="1303652" y="408442"/>
                  </a:lnTo>
                  <a:lnTo>
                    <a:pt x="1291348" y="400166"/>
                  </a:lnTo>
                  <a:lnTo>
                    <a:pt x="1276266" y="397081"/>
                  </a:lnTo>
                  <a:lnTo>
                    <a:pt x="1276100" y="396883"/>
                  </a:lnTo>
                  <a:close/>
                </a:path>
                <a:path w="3789044" h="474980">
                  <a:moveTo>
                    <a:pt x="1688460" y="396883"/>
                  </a:moveTo>
                  <a:lnTo>
                    <a:pt x="1673292" y="399931"/>
                  </a:lnTo>
                  <a:lnTo>
                    <a:pt x="1660887" y="408244"/>
                  </a:lnTo>
                  <a:lnTo>
                    <a:pt x="1652501" y="420639"/>
                  </a:lnTo>
                  <a:lnTo>
                    <a:pt x="1649440" y="435676"/>
                  </a:lnTo>
                  <a:lnTo>
                    <a:pt x="1652514" y="450777"/>
                  </a:lnTo>
                  <a:lnTo>
                    <a:pt x="1660887" y="463108"/>
                  </a:lnTo>
                  <a:lnTo>
                    <a:pt x="1673292" y="471422"/>
                  </a:lnTo>
                  <a:lnTo>
                    <a:pt x="1688460" y="474471"/>
                  </a:lnTo>
                  <a:lnTo>
                    <a:pt x="1703615" y="471422"/>
                  </a:lnTo>
                  <a:lnTo>
                    <a:pt x="1715991" y="463108"/>
                  </a:lnTo>
                  <a:lnTo>
                    <a:pt x="1724336" y="450777"/>
                  </a:lnTo>
                  <a:lnTo>
                    <a:pt x="1727396" y="435676"/>
                  </a:lnTo>
                  <a:lnTo>
                    <a:pt x="1724289" y="420639"/>
                  </a:lnTo>
                  <a:lnTo>
                    <a:pt x="1715929" y="408373"/>
                  </a:lnTo>
                  <a:lnTo>
                    <a:pt x="1703568" y="400109"/>
                  </a:lnTo>
                  <a:lnTo>
                    <a:pt x="1688460" y="397081"/>
                  </a:lnTo>
                  <a:lnTo>
                    <a:pt x="1688460" y="396883"/>
                  </a:lnTo>
                  <a:close/>
                </a:path>
                <a:path w="3789044" h="474980">
                  <a:moveTo>
                    <a:pt x="2100820" y="396883"/>
                  </a:moveTo>
                  <a:lnTo>
                    <a:pt x="2085650" y="399891"/>
                  </a:lnTo>
                  <a:lnTo>
                    <a:pt x="2073236" y="408173"/>
                  </a:lnTo>
                  <a:lnTo>
                    <a:pt x="2064838" y="420483"/>
                  </a:lnTo>
                  <a:lnTo>
                    <a:pt x="2061717" y="435577"/>
                  </a:lnTo>
                  <a:lnTo>
                    <a:pt x="2064766" y="450685"/>
                  </a:lnTo>
                  <a:lnTo>
                    <a:pt x="2073091" y="463037"/>
                  </a:lnTo>
                  <a:lnTo>
                    <a:pt x="2085578" y="471460"/>
                  </a:lnTo>
                  <a:lnTo>
                    <a:pt x="2085844" y="471460"/>
                  </a:lnTo>
                  <a:lnTo>
                    <a:pt x="2100654" y="474470"/>
                  </a:lnTo>
                  <a:lnTo>
                    <a:pt x="2115822" y="471460"/>
                  </a:lnTo>
                  <a:lnTo>
                    <a:pt x="2128227" y="463178"/>
                  </a:lnTo>
                  <a:lnTo>
                    <a:pt x="2136600" y="450868"/>
                  </a:lnTo>
                  <a:lnTo>
                    <a:pt x="2139673" y="435775"/>
                  </a:lnTo>
                  <a:lnTo>
                    <a:pt x="2136579" y="420662"/>
                  </a:lnTo>
                  <a:lnTo>
                    <a:pt x="2128247" y="408406"/>
                  </a:lnTo>
                  <a:lnTo>
                    <a:pt x="2115915" y="400136"/>
                  </a:lnTo>
                  <a:lnTo>
                    <a:pt x="2100820" y="397081"/>
                  </a:lnTo>
                  <a:lnTo>
                    <a:pt x="2100820" y="396883"/>
                  </a:lnTo>
                  <a:close/>
                </a:path>
                <a:path w="3789044" h="474980">
                  <a:moveTo>
                    <a:pt x="2513180" y="396883"/>
                  </a:moveTo>
                  <a:lnTo>
                    <a:pt x="2477444" y="420849"/>
                  </a:lnTo>
                  <a:lnTo>
                    <a:pt x="2474492" y="435972"/>
                  </a:lnTo>
                  <a:lnTo>
                    <a:pt x="2477587" y="450637"/>
                  </a:lnTo>
                  <a:lnTo>
                    <a:pt x="2477674" y="451049"/>
                  </a:lnTo>
                  <a:lnTo>
                    <a:pt x="2486126" y="463317"/>
                  </a:lnTo>
                  <a:lnTo>
                    <a:pt x="2498577" y="471536"/>
                  </a:lnTo>
                  <a:lnTo>
                    <a:pt x="2513761" y="474469"/>
                  </a:lnTo>
                  <a:lnTo>
                    <a:pt x="2528889" y="471325"/>
                  </a:lnTo>
                  <a:lnTo>
                    <a:pt x="2541199" y="462967"/>
                  </a:lnTo>
                  <a:lnTo>
                    <a:pt x="2549462" y="450637"/>
                  </a:lnTo>
                  <a:lnTo>
                    <a:pt x="2552370" y="435972"/>
                  </a:lnTo>
                  <a:lnTo>
                    <a:pt x="2552448" y="435577"/>
                  </a:lnTo>
                  <a:lnTo>
                    <a:pt x="2549340" y="420849"/>
                  </a:lnTo>
                  <a:lnTo>
                    <a:pt x="2549266" y="420500"/>
                  </a:lnTo>
                  <a:lnTo>
                    <a:pt x="2540815" y="408233"/>
                  </a:lnTo>
                  <a:lnTo>
                    <a:pt x="2528415" y="400048"/>
                  </a:lnTo>
                  <a:lnTo>
                    <a:pt x="2513180" y="397081"/>
                  </a:lnTo>
                  <a:lnTo>
                    <a:pt x="2513180" y="396883"/>
                  </a:lnTo>
                  <a:close/>
                </a:path>
                <a:path w="3789044" h="474980">
                  <a:moveTo>
                    <a:pt x="2925457" y="396883"/>
                  </a:moveTo>
                  <a:lnTo>
                    <a:pt x="2910289" y="399931"/>
                  </a:lnTo>
                  <a:lnTo>
                    <a:pt x="2897884" y="408245"/>
                  </a:lnTo>
                  <a:lnTo>
                    <a:pt x="2889497" y="420639"/>
                  </a:lnTo>
                  <a:lnTo>
                    <a:pt x="2886437" y="435676"/>
                  </a:lnTo>
                  <a:lnTo>
                    <a:pt x="2889510" y="450777"/>
                  </a:lnTo>
                  <a:lnTo>
                    <a:pt x="2897884" y="463108"/>
                  </a:lnTo>
                  <a:lnTo>
                    <a:pt x="2910289" y="471422"/>
                  </a:lnTo>
                  <a:lnTo>
                    <a:pt x="2925457" y="474471"/>
                  </a:lnTo>
                  <a:lnTo>
                    <a:pt x="2940625" y="471422"/>
                  </a:lnTo>
                  <a:lnTo>
                    <a:pt x="2953030" y="463108"/>
                  </a:lnTo>
                  <a:lnTo>
                    <a:pt x="2961403" y="450777"/>
                  </a:lnTo>
                  <a:lnTo>
                    <a:pt x="2964476" y="435676"/>
                  </a:lnTo>
                  <a:lnTo>
                    <a:pt x="2961321" y="420639"/>
                  </a:lnTo>
                  <a:lnTo>
                    <a:pt x="2952936" y="408373"/>
                  </a:lnTo>
                  <a:lnTo>
                    <a:pt x="2940566" y="400110"/>
                  </a:lnTo>
                  <a:lnTo>
                    <a:pt x="2925457" y="397081"/>
                  </a:lnTo>
                  <a:lnTo>
                    <a:pt x="2925457" y="396883"/>
                  </a:lnTo>
                  <a:close/>
                </a:path>
                <a:path w="3789044" h="474980">
                  <a:moveTo>
                    <a:pt x="3337817" y="396883"/>
                  </a:moveTo>
                  <a:lnTo>
                    <a:pt x="3322662" y="399932"/>
                  </a:lnTo>
                  <a:lnTo>
                    <a:pt x="3310285" y="408245"/>
                  </a:lnTo>
                  <a:lnTo>
                    <a:pt x="3301927" y="420639"/>
                  </a:lnTo>
                  <a:lnTo>
                    <a:pt x="3298880" y="435676"/>
                  </a:lnTo>
                  <a:lnTo>
                    <a:pt x="3301940" y="450777"/>
                  </a:lnTo>
                  <a:lnTo>
                    <a:pt x="3310285" y="463108"/>
                  </a:lnTo>
                  <a:lnTo>
                    <a:pt x="3322662" y="471423"/>
                  </a:lnTo>
                  <a:lnTo>
                    <a:pt x="3337817" y="474471"/>
                  </a:lnTo>
                  <a:lnTo>
                    <a:pt x="3352985" y="471423"/>
                  </a:lnTo>
                  <a:lnTo>
                    <a:pt x="3365390" y="463108"/>
                  </a:lnTo>
                  <a:lnTo>
                    <a:pt x="3373763" y="450777"/>
                  </a:lnTo>
                  <a:lnTo>
                    <a:pt x="3376836" y="435676"/>
                  </a:lnTo>
                  <a:lnTo>
                    <a:pt x="3373681" y="420639"/>
                  </a:lnTo>
                  <a:lnTo>
                    <a:pt x="3365296" y="408373"/>
                  </a:lnTo>
                  <a:lnTo>
                    <a:pt x="3352926" y="400110"/>
                  </a:lnTo>
                  <a:lnTo>
                    <a:pt x="3337817" y="397082"/>
                  </a:lnTo>
                  <a:lnTo>
                    <a:pt x="3337817" y="396883"/>
                  </a:lnTo>
                  <a:close/>
                </a:path>
                <a:path w="3789044" h="474980">
                  <a:moveTo>
                    <a:pt x="3750177" y="396883"/>
                  </a:moveTo>
                  <a:lnTo>
                    <a:pt x="3734980" y="399775"/>
                  </a:lnTo>
                  <a:lnTo>
                    <a:pt x="3722500" y="407962"/>
                  </a:lnTo>
                  <a:lnTo>
                    <a:pt x="3714020" y="420208"/>
                  </a:lnTo>
                  <a:lnTo>
                    <a:pt x="3710825" y="435277"/>
                  </a:lnTo>
                  <a:lnTo>
                    <a:pt x="3713717" y="450408"/>
                  </a:lnTo>
                  <a:lnTo>
                    <a:pt x="3721939" y="462824"/>
                  </a:lnTo>
                  <a:lnTo>
                    <a:pt x="3734256" y="471264"/>
                  </a:lnTo>
                  <a:lnTo>
                    <a:pt x="3749429" y="474467"/>
                  </a:lnTo>
                  <a:lnTo>
                    <a:pt x="3764614" y="471573"/>
                  </a:lnTo>
                  <a:lnTo>
                    <a:pt x="3777075" y="463385"/>
                  </a:lnTo>
                  <a:lnTo>
                    <a:pt x="3785551" y="451139"/>
                  </a:lnTo>
                  <a:lnTo>
                    <a:pt x="3788781" y="436070"/>
                  </a:lnTo>
                  <a:lnTo>
                    <a:pt x="3788718" y="435277"/>
                  </a:lnTo>
                  <a:lnTo>
                    <a:pt x="3785668" y="420667"/>
                  </a:lnTo>
                  <a:lnTo>
                    <a:pt x="3777386" y="408476"/>
                  </a:lnTo>
                  <a:lnTo>
                    <a:pt x="3765151" y="400212"/>
                  </a:lnTo>
                  <a:lnTo>
                    <a:pt x="3750177" y="397082"/>
                  </a:lnTo>
                  <a:lnTo>
                    <a:pt x="3750177" y="396883"/>
                  </a:lnTo>
                  <a:close/>
                </a:path>
              </a:pathLst>
            </a:custGeom>
            <a:solidFill>
              <a:srgbClr val="F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38260" y="7093801"/>
              <a:ext cx="9015095" cy="2578100"/>
            </a:xfrm>
            <a:custGeom>
              <a:avLst/>
              <a:gdLst/>
              <a:ahLst/>
              <a:cxnLst/>
              <a:rect l="l" t="t" r="r" b="b"/>
              <a:pathLst>
                <a:path w="9015094" h="2578100">
                  <a:moveTo>
                    <a:pt x="9015095" y="0"/>
                  </a:moveTo>
                  <a:lnTo>
                    <a:pt x="0" y="0"/>
                  </a:lnTo>
                  <a:lnTo>
                    <a:pt x="0" y="2577591"/>
                  </a:lnTo>
                  <a:lnTo>
                    <a:pt x="9015095" y="2577591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013189" y="4123563"/>
              <a:ext cx="7116445" cy="0"/>
            </a:xfrm>
            <a:custGeom>
              <a:avLst/>
              <a:gdLst/>
              <a:ahLst/>
              <a:cxnLst/>
              <a:rect l="l" t="t" r="r" b="b"/>
              <a:pathLst>
                <a:path w="7116444">
                  <a:moveTo>
                    <a:pt x="0" y="0"/>
                  </a:moveTo>
                  <a:lnTo>
                    <a:pt x="7116317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3167" y="1451228"/>
            <a:ext cx="5565774" cy="8242808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132189" y="1360424"/>
            <a:ext cx="6797040" cy="180086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ts val="6300"/>
              </a:lnSpc>
              <a:spcBef>
                <a:spcPts val="1455"/>
              </a:spcBef>
            </a:pPr>
            <a:r>
              <a:rPr sz="6400" b="1" i="1" spc="85" dirty="0">
                <a:solidFill>
                  <a:srgbClr val="FFFFFF"/>
                </a:solidFill>
                <a:latin typeface="Verdana"/>
                <a:cs typeface="Verdana"/>
              </a:rPr>
              <a:t>REPORT</a:t>
            </a:r>
            <a:r>
              <a:rPr sz="6400" b="1" i="1" spc="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spc="100" dirty="0">
                <a:solidFill>
                  <a:srgbClr val="FFFFFF"/>
                </a:solidFill>
                <a:latin typeface="Verdana"/>
                <a:cs typeface="Verdana"/>
              </a:rPr>
              <a:t>FROM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400" b="1" i="1" spc="6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400" b="1" i="1" spc="6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400" b="1" i="1" spc="6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spc="-5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endParaRPr sz="6400">
              <a:latin typeface="Verdana"/>
              <a:cs typeface="Verdana"/>
            </a:endParaRPr>
          </a:p>
        </p:txBody>
      </p: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xfrm>
            <a:off x="9132189" y="2960319"/>
            <a:ext cx="68294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spc="-310" dirty="0">
                <a:solidFill>
                  <a:srgbClr val="FFFFFF"/>
                </a:solidFill>
              </a:rPr>
              <a:t>T</a:t>
            </a:r>
            <a:r>
              <a:rPr sz="6400" spc="-620" dirty="0">
                <a:solidFill>
                  <a:srgbClr val="FFFFFF"/>
                </a:solidFill>
              </a:rPr>
              <a:t> </a:t>
            </a:r>
            <a:r>
              <a:rPr sz="6400" spc="-305" dirty="0">
                <a:solidFill>
                  <a:srgbClr val="FFFFFF"/>
                </a:solidFill>
              </a:rPr>
              <a:t>R</a:t>
            </a:r>
            <a:r>
              <a:rPr sz="6400" spc="-620" dirty="0">
                <a:solidFill>
                  <a:srgbClr val="FFFFFF"/>
                </a:solidFill>
              </a:rPr>
              <a:t> </a:t>
            </a:r>
            <a:r>
              <a:rPr sz="6400" spc="-95" dirty="0">
                <a:solidFill>
                  <a:srgbClr val="FFFFFF"/>
                </a:solidFill>
              </a:rPr>
              <a:t>E</a:t>
            </a:r>
            <a:r>
              <a:rPr sz="6400" spc="-620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A</a:t>
            </a:r>
            <a:r>
              <a:rPr sz="6400" spc="-610" dirty="0">
                <a:solidFill>
                  <a:srgbClr val="FFFFFF"/>
                </a:solidFill>
              </a:rPr>
              <a:t> </a:t>
            </a:r>
            <a:r>
              <a:rPr sz="6400" spc="-455" dirty="0">
                <a:solidFill>
                  <a:srgbClr val="FFFFFF"/>
                </a:solidFill>
              </a:rPr>
              <a:t>S</a:t>
            </a:r>
            <a:r>
              <a:rPr sz="6400" spc="-610" dirty="0">
                <a:solidFill>
                  <a:srgbClr val="FFFFFF"/>
                </a:solidFill>
              </a:rPr>
              <a:t> </a:t>
            </a:r>
            <a:r>
              <a:rPr sz="6400" spc="-215" dirty="0">
                <a:solidFill>
                  <a:srgbClr val="FFFFFF"/>
                </a:solidFill>
              </a:rPr>
              <a:t>U</a:t>
            </a:r>
            <a:r>
              <a:rPr sz="6400" spc="-610" dirty="0">
                <a:solidFill>
                  <a:srgbClr val="FFFFFF"/>
                </a:solidFill>
              </a:rPr>
              <a:t> </a:t>
            </a:r>
            <a:r>
              <a:rPr sz="6400" spc="-305" dirty="0">
                <a:solidFill>
                  <a:srgbClr val="FFFFFF"/>
                </a:solidFill>
              </a:rPr>
              <a:t>R</a:t>
            </a:r>
            <a:r>
              <a:rPr sz="6400" spc="-620" dirty="0">
                <a:solidFill>
                  <a:srgbClr val="FFFFFF"/>
                </a:solidFill>
              </a:rPr>
              <a:t> </a:t>
            </a:r>
            <a:r>
              <a:rPr sz="6400" spc="-95" dirty="0">
                <a:solidFill>
                  <a:srgbClr val="FFFFFF"/>
                </a:solidFill>
              </a:rPr>
              <a:t>E</a:t>
            </a:r>
            <a:r>
              <a:rPr sz="6400" spc="-620" dirty="0">
                <a:solidFill>
                  <a:srgbClr val="FFFFFF"/>
                </a:solidFill>
              </a:rPr>
              <a:t> </a:t>
            </a:r>
            <a:r>
              <a:rPr sz="6400" spc="-355" dirty="0">
                <a:solidFill>
                  <a:srgbClr val="FFFFFF"/>
                </a:solidFill>
              </a:rPr>
              <a:t>R</a:t>
            </a:r>
            <a:endParaRPr sz="6400"/>
          </a:p>
        </p:txBody>
      </p:sp>
      <p:sp>
        <p:nvSpPr>
          <p:cNvPr id="20" name="object 20"/>
          <p:cNvSpPr txBox="1"/>
          <p:nvPr/>
        </p:nvSpPr>
        <p:spPr>
          <a:xfrm>
            <a:off x="9149588" y="4283405"/>
            <a:ext cx="6371590" cy="228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515"/>
              </a:lnSpc>
              <a:spcBef>
                <a:spcPts val="100"/>
              </a:spcBef>
            </a:pPr>
            <a:r>
              <a:rPr sz="6600" spc="-670" dirty="0">
                <a:solidFill>
                  <a:srgbClr val="FFFFFF"/>
                </a:solidFill>
                <a:latin typeface="Arial Black"/>
                <a:cs typeface="Arial Black"/>
              </a:rPr>
              <a:t>Sue</a:t>
            </a:r>
            <a:r>
              <a:rPr sz="6600" spc="-7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600" spc="-509" dirty="0">
                <a:solidFill>
                  <a:srgbClr val="FFFFFF"/>
                </a:solidFill>
                <a:latin typeface="Arial Black"/>
                <a:cs typeface="Arial Black"/>
              </a:rPr>
              <a:t>Nichols</a:t>
            </a:r>
            <a:endParaRPr sz="6600">
              <a:latin typeface="Arial Black"/>
              <a:cs typeface="Arial Black"/>
            </a:endParaRPr>
          </a:p>
          <a:p>
            <a:pPr marL="12700" marR="5080">
              <a:lnSpc>
                <a:spcPts val="4900"/>
              </a:lnSpc>
              <a:spcBef>
                <a:spcPts val="475"/>
              </a:spcBef>
            </a:pPr>
            <a:r>
              <a:rPr sz="4800" i="1" spc="95" dirty="0">
                <a:solidFill>
                  <a:srgbClr val="FFFFFF"/>
                </a:solidFill>
                <a:latin typeface="Calibri"/>
                <a:cs typeface="Calibri"/>
              </a:rPr>
              <a:t>Luso-</a:t>
            </a:r>
            <a:r>
              <a:rPr sz="4800" i="1" spc="90" dirty="0">
                <a:solidFill>
                  <a:srgbClr val="FFFFFF"/>
                </a:solidFill>
                <a:latin typeface="Calibri"/>
                <a:cs typeface="Calibri"/>
              </a:rPr>
              <a:t>American</a:t>
            </a:r>
            <a:r>
              <a:rPr sz="4800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i="1" spc="85" dirty="0">
                <a:solidFill>
                  <a:srgbClr val="FFFFFF"/>
                </a:solidFill>
                <a:latin typeface="Calibri"/>
                <a:cs typeface="Calibri"/>
              </a:rPr>
              <a:t>Financial </a:t>
            </a:r>
            <a:r>
              <a:rPr sz="4800" i="1" dirty="0">
                <a:solidFill>
                  <a:srgbClr val="FFFFFF"/>
                </a:solidFill>
                <a:latin typeface="Calibri"/>
                <a:cs typeface="Calibri"/>
              </a:rPr>
              <a:t>Vice</a:t>
            </a:r>
            <a:r>
              <a:rPr sz="48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 i="1" spc="45" dirty="0">
                <a:solidFill>
                  <a:srgbClr val="FFFFFF"/>
                </a:solidFill>
                <a:latin typeface="Calibri"/>
                <a:cs typeface="Calibri"/>
              </a:rPr>
              <a:t>President/Controller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FB30-8C77-8A15-586E-90856381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2B411-9EE6-AB3A-1E17-F1668376F6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90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35940" y="-73914"/>
            <a:ext cx="1030351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0" i="0" spc="-50" dirty="0">
                <a:solidFill>
                  <a:srgbClr val="404040"/>
                </a:solidFill>
                <a:latin typeface="Calibri Light"/>
                <a:cs typeface="Calibri Light"/>
              </a:rPr>
              <a:t>202</a:t>
            </a:r>
            <a:r>
              <a:rPr lang="en-US" sz="6500" b="0" i="0" spc="-50" dirty="0">
                <a:solidFill>
                  <a:srgbClr val="404040"/>
                </a:solidFill>
                <a:latin typeface="Calibri Light"/>
                <a:cs typeface="Calibri Light"/>
              </a:rPr>
              <a:t>3</a:t>
            </a:r>
            <a:r>
              <a:rPr sz="6500" b="0" i="0" spc="-26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6500" b="0" i="0" spc="-75" dirty="0">
                <a:solidFill>
                  <a:srgbClr val="404040"/>
                </a:solidFill>
                <a:latin typeface="Calibri Light"/>
                <a:cs typeface="Calibri Light"/>
              </a:rPr>
              <a:t>Financial</a:t>
            </a:r>
            <a:r>
              <a:rPr sz="6500" b="0" i="0" spc="-275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6500" b="0" i="0" spc="-50" dirty="0">
                <a:solidFill>
                  <a:srgbClr val="404040"/>
                </a:solidFill>
                <a:latin typeface="Calibri Light"/>
                <a:cs typeface="Calibri Light"/>
              </a:rPr>
              <a:t>Summary</a:t>
            </a:r>
            <a:r>
              <a:rPr sz="6500" b="0" i="0" spc="-295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6500" b="0" i="0" spc="-25" dirty="0">
                <a:solidFill>
                  <a:srgbClr val="404040"/>
                </a:solidFill>
                <a:latin typeface="Calibri Light"/>
                <a:cs typeface="Calibri Light"/>
              </a:rPr>
              <a:t>Report</a:t>
            </a:r>
            <a:endParaRPr sz="6500" dirty="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2200" y="904494"/>
            <a:ext cx="13488162" cy="8582406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35940" y="78485"/>
            <a:ext cx="14564360" cy="101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0" i="0" spc="-75" dirty="0">
                <a:solidFill>
                  <a:srgbClr val="404040"/>
                </a:solidFill>
                <a:latin typeface="Calibri Light"/>
                <a:cs typeface="Calibri Light"/>
              </a:rPr>
              <a:t>Financial</a:t>
            </a:r>
            <a:r>
              <a:rPr sz="6500" b="0" i="0" spc="-295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6500" b="0" i="0" spc="-50" dirty="0">
                <a:solidFill>
                  <a:srgbClr val="404040"/>
                </a:solidFill>
                <a:latin typeface="Calibri Light"/>
                <a:cs typeface="Calibri Light"/>
              </a:rPr>
              <a:t>Summary</a:t>
            </a:r>
            <a:r>
              <a:rPr sz="6500" b="0" i="0" spc="-29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6500" b="0" i="0" dirty="0">
                <a:solidFill>
                  <a:srgbClr val="404040"/>
                </a:solidFill>
                <a:latin typeface="Calibri Light"/>
                <a:cs typeface="Calibri Light"/>
              </a:rPr>
              <a:t>as</a:t>
            </a:r>
            <a:r>
              <a:rPr sz="6500" b="0" i="0" spc="-254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6500" b="0" i="0" dirty="0">
                <a:solidFill>
                  <a:srgbClr val="404040"/>
                </a:solidFill>
                <a:latin typeface="Calibri Light"/>
                <a:cs typeface="Calibri Light"/>
              </a:rPr>
              <a:t>of</a:t>
            </a:r>
            <a:r>
              <a:rPr sz="6500" b="0" i="0" spc="-265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lang="en-US" sz="6500" b="0" i="0" spc="-70" dirty="0">
                <a:solidFill>
                  <a:srgbClr val="404040"/>
                </a:solidFill>
                <a:latin typeface="Calibri Light"/>
                <a:cs typeface="Calibri Light"/>
              </a:rPr>
              <a:t>XXXXX</a:t>
            </a:r>
            <a:endParaRPr sz="6500" dirty="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066291"/>
            <a:ext cx="14782800" cy="84206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1342"/>
            <a:ext cx="18122265" cy="1266190"/>
          </a:xfrm>
          <a:custGeom>
            <a:avLst/>
            <a:gdLst/>
            <a:ahLst/>
            <a:cxnLst/>
            <a:rect l="l" t="t" r="r" b="b"/>
            <a:pathLst>
              <a:path w="18122265" h="1266190">
                <a:moveTo>
                  <a:pt x="8673465" y="915492"/>
                </a:moveTo>
                <a:lnTo>
                  <a:pt x="0" y="915492"/>
                </a:lnTo>
                <a:lnTo>
                  <a:pt x="0" y="1066622"/>
                </a:lnTo>
                <a:lnTo>
                  <a:pt x="8673465" y="1066622"/>
                </a:lnTo>
                <a:lnTo>
                  <a:pt x="8673465" y="915492"/>
                </a:lnTo>
                <a:close/>
              </a:path>
              <a:path w="18122265" h="1266190">
                <a:moveTo>
                  <a:pt x="16472561" y="1230350"/>
                </a:moveTo>
                <a:lnTo>
                  <a:pt x="16469576" y="1215237"/>
                </a:lnTo>
                <a:lnTo>
                  <a:pt x="16461283" y="1202855"/>
                </a:lnTo>
                <a:lnTo>
                  <a:pt x="16448939" y="1194473"/>
                </a:lnTo>
                <a:lnTo>
                  <a:pt x="16433775" y="1191348"/>
                </a:lnTo>
                <a:lnTo>
                  <a:pt x="16433673" y="1191107"/>
                </a:lnTo>
                <a:lnTo>
                  <a:pt x="16418497" y="1194155"/>
                </a:lnTo>
                <a:lnTo>
                  <a:pt x="16406076" y="1202461"/>
                </a:lnTo>
                <a:lnTo>
                  <a:pt x="16397694" y="1214767"/>
                </a:lnTo>
                <a:lnTo>
                  <a:pt x="16394595" y="1229855"/>
                </a:lnTo>
                <a:lnTo>
                  <a:pt x="16397618" y="1244955"/>
                </a:lnTo>
                <a:lnTo>
                  <a:pt x="16405949" y="1257312"/>
                </a:lnTo>
                <a:lnTo>
                  <a:pt x="16418319" y="1265656"/>
                </a:lnTo>
                <a:lnTo>
                  <a:pt x="16448583" y="1265656"/>
                </a:lnTo>
                <a:lnTo>
                  <a:pt x="16460966" y="1257554"/>
                </a:lnTo>
                <a:lnTo>
                  <a:pt x="16469373" y="1245336"/>
                </a:lnTo>
                <a:lnTo>
                  <a:pt x="16472561" y="1230350"/>
                </a:lnTo>
                <a:close/>
              </a:path>
              <a:path w="18122265" h="1266190">
                <a:moveTo>
                  <a:pt x="16472561" y="833450"/>
                </a:moveTo>
                <a:lnTo>
                  <a:pt x="16469652" y="818324"/>
                </a:lnTo>
                <a:lnTo>
                  <a:pt x="16461423" y="805903"/>
                </a:lnTo>
                <a:lnTo>
                  <a:pt x="16449116" y="797471"/>
                </a:lnTo>
                <a:lnTo>
                  <a:pt x="16433978" y="794296"/>
                </a:lnTo>
                <a:lnTo>
                  <a:pt x="16433673" y="794296"/>
                </a:lnTo>
                <a:lnTo>
                  <a:pt x="16418497" y="797293"/>
                </a:lnTo>
                <a:lnTo>
                  <a:pt x="16406076" y="805573"/>
                </a:lnTo>
                <a:lnTo>
                  <a:pt x="16397694" y="817880"/>
                </a:lnTo>
                <a:lnTo>
                  <a:pt x="16394595" y="832954"/>
                </a:lnTo>
                <a:lnTo>
                  <a:pt x="16397618" y="848055"/>
                </a:lnTo>
                <a:lnTo>
                  <a:pt x="16405949" y="860399"/>
                </a:lnTo>
                <a:lnTo>
                  <a:pt x="16418459" y="868857"/>
                </a:lnTo>
                <a:lnTo>
                  <a:pt x="16418802" y="868857"/>
                </a:lnTo>
                <a:lnTo>
                  <a:pt x="16433483" y="871867"/>
                </a:lnTo>
                <a:lnTo>
                  <a:pt x="16448583" y="868857"/>
                </a:lnTo>
                <a:lnTo>
                  <a:pt x="16460966" y="860653"/>
                </a:lnTo>
                <a:lnTo>
                  <a:pt x="16469373" y="848448"/>
                </a:lnTo>
                <a:lnTo>
                  <a:pt x="16472561" y="833450"/>
                </a:lnTo>
                <a:close/>
              </a:path>
              <a:path w="18122265" h="1266190">
                <a:moveTo>
                  <a:pt x="16472561" y="435813"/>
                </a:moveTo>
                <a:lnTo>
                  <a:pt x="16469513" y="420636"/>
                </a:lnTo>
                <a:lnTo>
                  <a:pt x="16461181" y="408317"/>
                </a:lnTo>
                <a:lnTo>
                  <a:pt x="16448824" y="399986"/>
                </a:lnTo>
                <a:lnTo>
                  <a:pt x="16433673" y="396900"/>
                </a:lnTo>
                <a:lnTo>
                  <a:pt x="16418014" y="399986"/>
                </a:lnTo>
                <a:lnTo>
                  <a:pt x="16418344" y="399986"/>
                </a:lnTo>
                <a:lnTo>
                  <a:pt x="16406076" y="408178"/>
                </a:lnTo>
                <a:lnTo>
                  <a:pt x="16397694" y="420484"/>
                </a:lnTo>
                <a:lnTo>
                  <a:pt x="16394595" y="435559"/>
                </a:lnTo>
                <a:lnTo>
                  <a:pt x="16397618" y="450684"/>
                </a:lnTo>
                <a:lnTo>
                  <a:pt x="16405936" y="463042"/>
                </a:lnTo>
                <a:lnTo>
                  <a:pt x="16418459" y="471474"/>
                </a:lnTo>
                <a:lnTo>
                  <a:pt x="16418789" y="471474"/>
                </a:lnTo>
                <a:lnTo>
                  <a:pt x="16433470" y="474472"/>
                </a:lnTo>
                <a:lnTo>
                  <a:pt x="16448659" y="471474"/>
                </a:lnTo>
                <a:lnTo>
                  <a:pt x="16461067" y="463194"/>
                </a:lnTo>
                <a:lnTo>
                  <a:pt x="16469462" y="450888"/>
                </a:lnTo>
                <a:lnTo>
                  <a:pt x="16472561" y="435813"/>
                </a:lnTo>
                <a:close/>
              </a:path>
              <a:path w="18122265" h="1266190">
                <a:moveTo>
                  <a:pt x="16472561" y="38823"/>
                </a:moveTo>
                <a:lnTo>
                  <a:pt x="16469513" y="23736"/>
                </a:lnTo>
                <a:lnTo>
                  <a:pt x="16461181" y="11417"/>
                </a:lnTo>
                <a:lnTo>
                  <a:pt x="16448812" y="3086"/>
                </a:lnTo>
                <a:lnTo>
                  <a:pt x="16433572" y="0"/>
                </a:lnTo>
                <a:lnTo>
                  <a:pt x="16418167" y="3086"/>
                </a:lnTo>
                <a:lnTo>
                  <a:pt x="16418332" y="3086"/>
                </a:lnTo>
                <a:lnTo>
                  <a:pt x="16405962" y="11417"/>
                </a:lnTo>
                <a:lnTo>
                  <a:pt x="16397643" y="23736"/>
                </a:lnTo>
                <a:lnTo>
                  <a:pt x="16394595" y="38823"/>
                </a:lnTo>
                <a:lnTo>
                  <a:pt x="16397656" y="53911"/>
                </a:lnTo>
                <a:lnTo>
                  <a:pt x="16406013" y="66217"/>
                </a:lnTo>
                <a:lnTo>
                  <a:pt x="16418395" y="74523"/>
                </a:lnTo>
                <a:lnTo>
                  <a:pt x="16433572" y="77571"/>
                </a:lnTo>
                <a:lnTo>
                  <a:pt x="16448748" y="74523"/>
                </a:lnTo>
                <a:lnTo>
                  <a:pt x="16461143" y="66217"/>
                </a:lnTo>
                <a:lnTo>
                  <a:pt x="16469500" y="53911"/>
                </a:lnTo>
                <a:lnTo>
                  <a:pt x="16472561" y="38823"/>
                </a:lnTo>
                <a:close/>
              </a:path>
              <a:path w="18122265" h="1266190">
                <a:moveTo>
                  <a:pt x="16884930" y="1230020"/>
                </a:moveTo>
                <a:lnTo>
                  <a:pt x="16881818" y="1214932"/>
                </a:lnTo>
                <a:lnTo>
                  <a:pt x="16873474" y="1202690"/>
                </a:lnTo>
                <a:lnTo>
                  <a:pt x="16861143" y="1194422"/>
                </a:lnTo>
                <a:lnTo>
                  <a:pt x="16846042" y="1191348"/>
                </a:lnTo>
                <a:lnTo>
                  <a:pt x="16846042" y="1191107"/>
                </a:lnTo>
                <a:lnTo>
                  <a:pt x="16830866" y="1194155"/>
                </a:lnTo>
                <a:lnTo>
                  <a:pt x="16818445" y="1202461"/>
                </a:lnTo>
                <a:lnTo>
                  <a:pt x="16810063" y="1214767"/>
                </a:lnTo>
                <a:lnTo>
                  <a:pt x="16806964" y="1229855"/>
                </a:lnTo>
                <a:lnTo>
                  <a:pt x="16809987" y="1244955"/>
                </a:lnTo>
                <a:lnTo>
                  <a:pt x="16818305" y="1257312"/>
                </a:lnTo>
                <a:lnTo>
                  <a:pt x="16830675" y="1265656"/>
                </a:lnTo>
                <a:lnTo>
                  <a:pt x="16861028" y="1265656"/>
                </a:lnTo>
                <a:lnTo>
                  <a:pt x="16873436" y="1257439"/>
                </a:lnTo>
                <a:lnTo>
                  <a:pt x="16881831" y="1245120"/>
                </a:lnTo>
                <a:lnTo>
                  <a:pt x="16884930" y="1230020"/>
                </a:lnTo>
                <a:close/>
              </a:path>
              <a:path w="18122265" h="1266190">
                <a:moveTo>
                  <a:pt x="16884930" y="832954"/>
                </a:moveTo>
                <a:lnTo>
                  <a:pt x="16881844" y="817918"/>
                </a:lnTo>
                <a:lnTo>
                  <a:pt x="16873512" y="805624"/>
                </a:lnTo>
                <a:lnTo>
                  <a:pt x="16861168" y="797331"/>
                </a:lnTo>
                <a:lnTo>
                  <a:pt x="16846042" y="794296"/>
                </a:lnTo>
                <a:lnTo>
                  <a:pt x="16830624" y="797331"/>
                </a:lnTo>
                <a:lnTo>
                  <a:pt x="16830790" y="797331"/>
                </a:lnTo>
                <a:lnTo>
                  <a:pt x="16818407" y="805624"/>
                </a:lnTo>
                <a:lnTo>
                  <a:pt x="16810050" y="817918"/>
                </a:lnTo>
                <a:lnTo>
                  <a:pt x="16806964" y="832954"/>
                </a:lnTo>
                <a:lnTo>
                  <a:pt x="16809987" y="848055"/>
                </a:lnTo>
                <a:lnTo>
                  <a:pt x="16818305" y="860399"/>
                </a:lnTo>
                <a:lnTo>
                  <a:pt x="16830840" y="868870"/>
                </a:lnTo>
                <a:lnTo>
                  <a:pt x="16831209" y="868870"/>
                </a:lnTo>
                <a:lnTo>
                  <a:pt x="16845839" y="871867"/>
                </a:lnTo>
                <a:lnTo>
                  <a:pt x="16861028" y="868870"/>
                </a:lnTo>
                <a:lnTo>
                  <a:pt x="16873436" y="860577"/>
                </a:lnTo>
                <a:lnTo>
                  <a:pt x="16881831" y="848245"/>
                </a:lnTo>
                <a:lnTo>
                  <a:pt x="16884930" y="833120"/>
                </a:lnTo>
                <a:lnTo>
                  <a:pt x="16884930" y="832954"/>
                </a:lnTo>
                <a:close/>
              </a:path>
              <a:path w="18122265" h="1266190">
                <a:moveTo>
                  <a:pt x="16884930" y="435813"/>
                </a:moveTo>
                <a:lnTo>
                  <a:pt x="16881882" y="420636"/>
                </a:lnTo>
                <a:lnTo>
                  <a:pt x="16873551" y="408317"/>
                </a:lnTo>
                <a:lnTo>
                  <a:pt x="16861193" y="399986"/>
                </a:lnTo>
                <a:lnTo>
                  <a:pt x="16846042" y="396900"/>
                </a:lnTo>
                <a:lnTo>
                  <a:pt x="16830383" y="399986"/>
                </a:lnTo>
                <a:lnTo>
                  <a:pt x="16830726" y="399986"/>
                </a:lnTo>
                <a:lnTo>
                  <a:pt x="16818445" y="408178"/>
                </a:lnTo>
                <a:lnTo>
                  <a:pt x="16810063" y="420484"/>
                </a:lnTo>
                <a:lnTo>
                  <a:pt x="16806952" y="435559"/>
                </a:lnTo>
                <a:lnTo>
                  <a:pt x="16809987" y="450684"/>
                </a:lnTo>
                <a:lnTo>
                  <a:pt x="16818305" y="463042"/>
                </a:lnTo>
                <a:lnTo>
                  <a:pt x="16830828" y="471474"/>
                </a:lnTo>
                <a:lnTo>
                  <a:pt x="16831158" y="471474"/>
                </a:lnTo>
                <a:lnTo>
                  <a:pt x="16845839" y="474472"/>
                </a:lnTo>
                <a:lnTo>
                  <a:pt x="16861028" y="471474"/>
                </a:lnTo>
                <a:lnTo>
                  <a:pt x="16873436" y="463194"/>
                </a:lnTo>
                <a:lnTo>
                  <a:pt x="16881831" y="450888"/>
                </a:lnTo>
                <a:lnTo>
                  <a:pt x="16884930" y="435813"/>
                </a:lnTo>
                <a:close/>
              </a:path>
              <a:path w="18122265" h="1266190">
                <a:moveTo>
                  <a:pt x="16884930" y="38912"/>
                </a:moveTo>
                <a:lnTo>
                  <a:pt x="16881882" y="23736"/>
                </a:lnTo>
                <a:lnTo>
                  <a:pt x="16873551" y="11417"/>
                </a:lnTo>
                <a:lnTo>
                  <a:pt x="16861193" y="3086"/>
                </a:lnTo>
                <a:lnTo>
                  <a:pt x="16846042" y="0"/>
                </a:lnTo>
                <a:lnTo>
                  <a:pt x="16830383" y="3086"/>
                </a:lnTo>
                <a:lnTo>
                  <a:pt x="16830726" y="3086"/>
                </a:lnTo>
                <a:lnTo>
                  <a:pt x="16818445" y="11277"/>
                </a:lnTo>
                <a:lnTo>
                  <a:pt x="16810063" y="23609"/>
                </a:lnTo>
                <a:lnTo>
                  <a:pt x="16806952" y="38747"/>
                </a:lnTo>
                <a:lnTo>
                  <a:pt x="16809987" y="53835"/>
                </a:lnTo>
                <a:lnTo>
                  <a:pt x="16818483" y="66294"/>
                </a:lnTo>
                <a:lnTo>
                  <a:pt x="16830764" y="74574"/>
                </a:lnTo>
                <a:lnTo>
                  <a:pt x="16830980" y="74574"/>
                </a:lnTo>
                <a:lnTo>
                  <a:pt x="16845839" y="77571"/>
                </a:lnTo>
                <a:lnTo>
                  <a:pt x="16861028" y="74574"/>
                </a:lnTo>
                <a:lnTo>
                  <a:pt x="16873436" y="66294"/>
                </a:lnTo>
                <a:lnTo>
                  <a:pt x="16881831" y="53987"/>
                </a:lnTo>
                <a:lnTo>
                  <a:pt x="16884930" y="38912"/>
                </a:lnTo>
                <a:close/>
              </a:path>
              <a:path w="18122265" h="1266190">
                <a:moveTo>
                  <a:pt x="17297286" y="1230350"/>
                </a:moveTo>
                <a:lnTo>
                  <a:pt x="17294314" y="1215237"/>
                </a:lnTo>
                <a:lnTo>
                  <a:pt x="17286021" y="1202855"/>
                </a:lnTo>
                <a:lnTo>
                  <a:pt x="17273664" y="1194473"/>
                </a:lnTo>
                <a:lnTo>
                  <a:pt x="17258513" y="1191348"/>
                </a:lnTo>
                <a:lnTo>
                  <a:pt x="17258348" y="1191348"/>
                </a:lnTo>
                <a:lnTo>
                  <a:pt x="17258348" y="1191107"/>
                </a:lnTo>
                <a:lnTo>
                  <a:pt x="17243146" y="1194206"/>
                </a:lnTo>
                <a:lnTo>
                  <a:pt x="17230738" y="1202524"/>
                </a:lnTo>
                <a:lnTo>
                  <a:pt x="17222394" y="1214856"/>
                </a:lnTo>
                <a:lnTo>
                  <a:pt x="17219321" y="1229931"/>
                </a:lnTo>
                <a:lnTo>
                  <a:pt x="17222394" y="1245044"/>
                </a:lnTo>
                <a:lnTo>
                  <a:pt x="17230738" y="1257376"/>
                </a:lnTo>
                <a:lnTo>
                  <a:pt x="17243146" y="1265656"/>
                </a:lnTo>
                <a:lnTo>
                  <a:pt x="17273410" y="1265656"/>
                </a:lnTo>
                <a:lnTo>
                  <a:pt x="17285754" y="1257515"/>
                </a:lnTo>
                <a:lnTo>
                  <a:pt x="17294124" y="1245311"/>
                </a:lnTo>
                <a:lnTo>
                  <a:pt x="17297286" y="1230350"/>
                </a:lnTo>
                <a:close/>
              </a:path>
              <a:path w="18122265" h="1266190">
                <a:moveTo>
                  <a:pt x="17297286" y="833450"/>
                </a:moveTo>
                <a:lnTo>
                  <a:pt x="17294390" y="818324"/>
                </a:lnTo>
                <a:lnTo>
                  <a:pt x="17286174" y="805903"/>
                </a:lnTo>
                <a:lnTo>
                  <a:pt x="17273855" y="797471"/>
                </a:lnTo>
                <a:lnTo>
                  <a:pt x="17258678" y="794296"/>
                </a:lnTo>
                <a:lnTo>
                  <a:pt x="17258348" y="794296"/>
                </a:lnTo>
                <a:lnTo>
                  <a:pt x="17243146" y="797331"/>
                </a:lnTo>
                <a:lnTo>
                  <a:pt x="17230738" y="805637"/>
                </a:lnTo>
                <a:lnTo>
                  <a:pt x="17222394" y="817956"/>
                </a:lnTo>
                <a:lnTo>
                  <a:pt x="17219321" y="833043"/>
                </a:lnTo>
                <a:lnTo>
                  <a:pt x="17222394" y="848169"/>
                </a:lnTo>
                <a:lnTo>
                  <a:pt x="17230738" y="860513"/>
                </a:lnTo>
                <a:lnTo>
                  <a:pt x="17243209" y="868857"/>
                </a:lnTo>
                <a:lnTo>
                  <a:pt x="17243349" y="868857"/>
                </a:lnTo>
                <a:lnTo>
                  <a:pt x="17258348" y="871867"/>
                </a:lnTo>
                <a:lnTo>
                  <a:pt x="17273410" y="868857"/>
                </a:lnTo>
                <a:lnTo>
                  <a:pt x="17285754" y="860653"/>
                </a:lnTo>
                <a:lnTo>
                  <a:pt x="17294124" y="848448"/>
                </a:lnTo>
                <a:lnTo>
                  <a:pt x="17297286" y="833450"/>
                </a:lnTo>
                <a:close/>
              </a:path>
              <a:path w="18122265" h="1266190">
                <a:moveTo>
                  <a:pt x="17297286" y="435724"/>
                </a:moveTo>
                <a:lnTo>
                  <a:pt x="17294225" y="420598"/>
                </a:lnTo>
                <a:lnTo>
                  <a:pt x="17285881" y="408254"/>
                </a:lnTo>
                <a:lnTo>
                  <a:pt x="17273499" y="399935"/>
                </a:lnTo>
                <a:lnTo>
                  <a:pt x="17258348" y="396900"/>
                </a:lnTo>
                <a:lnTo>
                  <a:pt x="17243146" y="399935"/>
                </a:lnTo>
                <a:lnTo>
                  <a:pt x="17230738" y="408254"/>
                </a:lnTo>
                <a:lnTo>
                  <a:pt x="17222381" y="420598"/>
                </a:lnTo>
                <a:lnTo>
                  <a:pt x="17219321" y="435724"/>
                </a:lnTo>
                <a:lnTo>
                  <a:pt x="17222381" y="450811"/>
                </a:lnTo>
                <a:lnTo>
                  <a:pt x="17230738" y="463118"/>
                </a:lnTo>
                <a:lnTo>
                  <a:pt x="17243146" y="471424"/>
                </a:lnTo>
                <a:lnTo>
                  <a:pt x="17258348" y="474472"/>
                </a:lnTo>
                <a:lnTo>
                  <a:pt x="17273499" y="471424"/>
                </a:lnTo>
                <a:lnTo>
                  <a:pt x="17285881" y="463118"/>
                </a:lnTo>
                <a:lnTo>
                  <a:pt x="17294225" y="450811"/>
                </a:lnTo>
                <a:lnTo>
                  <a:pt x="17297286" y="435724"/>
                </a:lnTo>
                <a:close/>
              </a:path>
              <a:path w="18122265" h="1266190">
                <a:moveTo>
                  <a:pt x="17297286" y="38823"/>
                </a:moveTo>
                <a:lnTo>
                  <a:pt x="17294225" y="23698"/>
                </a:lnTo>
                <a:lnTo>
                  <a:pt x="17285881" y="11353"/>
                </a:lnTo>
                <a:lnTo>
                  <a:pt x="17273499" y="3035"/>
                </a:lnTo>
                <a:lnTo>
                  <a:pt x="17258348" y="0"/>
                </a:lnTo>
                <a:lnTo>
                  <a:pt x="17243146" y="3035"/>
                </a:lnTo>
                <a:lnTo>
                  <a:pt x="17230738" y="11353"/>
                </a:lnTo>
                <a:lnTo>
                  <a:pt x="17222381" y="23698"/>
                </a:lnTo>
                <a:lnTo>
                  <a:pt x="17219321" y="38823"/>
                </a:lnTo>
                <a:lnTo>
                  <a:pt x="17222381" y="53911"/>
                </a:lnTo>
                <a:lnTo>
                  <a:pt x="17230738" y="66217"/>
                </a:lnTo>
                <a:lnTo>
                  <a:pt x="17243146" y="74523"/>
                </a:lnTo>
                <a:lnTo>
                  <a:pt x="17258348" y="77571"/>
                </a:lnTo>
                <a:lnTo>
                  <a:pt x="17273499" y="74523"/>
                </a:lnTo>
                <a:lnTo>
                  <a:pt x="17285881" y="66217"/>
                </a:lnTo>
                <a:lnTo>
                  <a:pt x="17294225" y="53911"/>
                </a:lnTo>
                <a:lnTo>
                  <a:pt x="17297286" y="38823"/>
                </a:lnTo>
                <a:close/>
              </a:path>
              <a:path w="18122265" h="1266190">
                <a:moveTo>
                  <a:pt x="17709642" y="1229931"/>
                </a:moveTo>
                <a:lnTo>
                  <a:pt x="17706556" y="1214958"/>
                </a:lnTo>
                <a:lnTo>
                  <a:pt x="17698263" y="1202715"/>
                </a:lnTo>
                <a:lnTo>
                  <a:pt x="17685957" y="1194435"/>
                </a:lnTo>
                <a:lnTo>
                  <a:pt x="17670869" y="1191348"/>
                </a:lnTo>
                <a:lnTo>
                  <a:pt x="17670704" y="1191107"/>
                </a:lnTo>
                <a:lnTo>
                  <a:pt x="17655502" y="1194168"/>
                </a:lnTo>
                <a:lnTo>
                  <a:pt x="17643107" y="1202499"/>
                </a:lnTo>
                <a:lnTo>
                  <a:pt x="17634725" y="1214958"/>
                </a:lnTo>
                <a:lnTo>
                  <a:pt x="17631690" y="1229931"/>
                </a:lnTo>
                <a:lnTo>
                  <a:pt x="17634750" y="1245044"/>
                </a:lnTo>
                <a:lnTo>
                  <a:pt x="17643107" y="1257376"/>
                </a:lnTo>
                <a:lnTo>
                  <a:pt x="17655502" y="1265656"/>
                </a:lnTo>
                <a:lnTo>
                  <a:pt x="17685855" y="1265656"/>
                </a:lnTo>
                <a:lnTo>
                  <a:pt x="17698238" y="1257376"/>
                </a:lnTo>
                <a:lnTo>
                  <a:pt x="17706582" y="1245044"/>
                </a:lnTo>
                <a:lnTo>
                  <a:pt x="17709642" y="1229931"/>
                </a:lnTo>
                <a:close/>
              </a:path>
              <a:path w="18122265" h="1266190">
                <a:moveTo>
                  <a:pt x="17709642" y="833043"/>
                </a:moveTo>
                <a:lnTo>
                  <a:pt x="17706607" y="817956"/>
                </a:lnTo>
                <a:lnTo>
                  <a:pt x="17698289" y="805662"/>
                </a:lnTo>
                <a:lnTo>
                  <a:pt x="17685970" y="797369"/>
                </a:lnTo>
                <a:lnTo>
                  <a:pt x="17670869" y="794296"/>
                </a:lnTo>
                <a:lnTo>
                  <a:pt x="17670704" y="794296"/>
                </a:lnTo>
                <a:lnTo>
                  <a:pt x="17655451" y="797369"/>
                </a:lnTo>
                <a:lnTo>
                  <a:pt x="17643082" y="805662"/>
                </a:lnTo>
                <a:lnTo>
                  <a:pt x="17634750" y="817956"/>
                </a:lnTo>
                <a:lnTo>
                  <a:pt x="17631690" y="833043"/>
                </a:lnTo>
                <a:lnTo>
                  <a:pt x="17634750" y="848169"/>
                </a:lnTo>
                <a:lnTo>
                  <a:pt x="17643107" y="860513"/>
                </a:lnTo>
                <a:lnTo>
                  <a:pt x="17655502" y="868819"/>
                </a:lnTo>
                <a:lnTo>
                  <a:pt x="17670704" y="871867"/>
                </a:lnTo>
                <a:lnTo>
                  <a:pt x="17685855" y="868819"/>
                </a:lnTo>
                <a:lnTo>
                  <a:pt x="17698238" y="860513"/>
                </a:lnTo>
                <a:lnTo>
                  <a:pt x="17706582" y="848169"/>
                </a:lnTo>
                <a:lnTo>
                  <a:pt x="17709642" y="833043"/>
                </a:lnTo>
                <a:close/>
              </a:path>
              <a:path w="18122265" h="1266190">
                <a:moveTo>
                  <a:pt x="17709896" y="435724"/>
                </a:moveTo>
                <a:lnTo>
                  <a:pt x="17706823" y="420598"/>
                </a:lnTo>
                <a:lnTo>
                  <a:pt x="17698441" y="408254"/>
                </a:lnTo>
                <a:lnTo>
                  <a:pt x="17686046" y="399935"/>
                </a:lnTo>
                <a:lnTo>
                  <a:pt x="17670869" y="396900"/>
                </a:lnTo>
                <a:lnTo>
                  <a:pt x="17655718" y="399935"/>
                </a:lnTo>
                <a:lnTo>
                  <a:pt x="17643336" y="408254"/>
                </a:lnTo>
                <a:lnTo>
                  <a:pt x="17634992" y="420598"/>
                </a:lnTo>
                <a:lnTo>
                  <a:pt x="17631931" y="435724"/>
                </a:lnTo>
                <a:lnTo>
                  <a:pt x="17634992" y="450811"/>
                </a:lnTo>
                <a:lnTo>
                  <a:pt x="17643336" y="463118"/>
                </a:lnTo>
                <a:lnTo>
                  <a:pt x="17655718" y="471424"/>
                </a:lnTo>
                <a:lnTo>
                  <a:pt x="17670869" y="474472"/>
                </a:lnTo>
                <a:lnTo>
                  <a:pt x="17686046" y="471424"/>
                </a:lnTo>
                <a:lnTo>
                  <a:pt x="17698441" y="463118"/>
                </a:lnTo>
                <a:lnTo>
                  <a:pt x="17706823" y="450811"/>
                </a:lnTo>
                <a:lnTo>
                  <a:pt x="17709896" y="435724"/>
                </a:lnTo>
                <a:close/>
              </a:path>
              <a:path w="18122265" h="1266190">
                <a:moveTo>
                  <a:pt x="17709896" y="38823"/>
                </a:moveTo>
                <a:lnTo>
                  <a:pt x="17706823" y="23698"/>
                </a:lnTo>
                <a:lnTo>
                  <a:pt x="17698441" y="11353"/>
                </a:lnTo>
                <a:lnTo>
                  <a:pt x="17686046" y="3035"/>
                </a:lnTo>
                <a:lnTo>
                  <a:pt x="17670869" y="0"/>
                </a:lnTo>
                <a:lnTo>
                  <a:pt x="17655718" y="3035"/>
                </a:lnTo>
                <a:lnTo>
                  <a:pt x="17643336" y="11353"/>
                </a:lnTo>
                <a:lnTo>
                  <a:pt x="17634992" y="23698"/>
                </a:lnTo>
                <a:lnTo>
                  <a:pt x="17631931" y="38823"/>
                </a:lnTo>
                <a:lnTo>
                  <a:pt x="17634992" y="53911"/>
                </a:lnTo>
                <a:lnTo>
                  <a:pt x="17643336" y="66217"/>
                </a:lnTo>
                <a:lnTo>
                  <a:pt x="17655718" y="74523"/>
                </a:lnTo>
                <a:lnTo>
                  <a:pt x="17670869" y="77571"/>
                </a:lnTo>
                <a:lnTo>
                  <a:pt x="17686046" y="74523"/>
                </a:lnTo>
                <a:lnTo>
                  <a:pt x="17698441" y="66217"/>
                </a:lnTo>
                <a:lnTo>
                  <a:pt x="17706823" y="53911"/>
                </a:lnTo>
                <a:lnTo>
                  <a:pt x="17709896" y="38823"/>
                </a:lnTo>
                <a:close/>
              </a:path>
              <a:path w="18122265" h="1266190">
                <a:moveTo>
                  <a:pt x="18121999" y="1229931"/>
                </a:moveTo>
                <a:lnTo>
                  <a:pt x="18118900" y="1214920"/>
                </a:lnTo>
                <a:lnTo>
                  <a:pt x="18110531" y="1202651"/>
                </a:lnTo>
                <a:lnTo>
                  <a:pt x="18098173" y="1194384"/>
                </a:lnTo>
                <a:lnTo>
                  <a:pt x="18083060" y="1191348"/>
                </a:lnTo>
                <a:lnTo>
                  <a:pt x="18083060" y="1191107"/>
                </a:lnTo>
                <a:lnTo>
                  <a:pt x="18067897" y="1194168"/>
                </a:lnTo>
                <a:lnTo>
                  <a:pt x="18055489" y="1202499"/>
                </a:lnTo>
                <a:lnTo>
                  <a:pt x="18047107" y="1214920"/>
                </a:lnTo>
                <a:lnTo>
                  <a:pt x="18044046" y="1229931"/>
                </a:lnTo>
                <a:lnTo>
                  <a:pt x="18047119" y="1245044"/>
                </a:lnTo>
                <a:lnTo>
                  <a:pt x="18055489" y="1257376"/>
                </a:lnTo>
                <a:lnTo>
                  <a:pt x="18067897" y="1265656"/>
                </a:lnTo>
                <a:lnTo>
                  <a:pt x="18098224" y="1265656"/>
                </a:lnTo>
                <a:lnTo>
                  <a:pt x="18110594" y="1257376"/>
                </a:lnTo>
                <a:lnTo>
                  <a:pt x="18118938" y="1245044"/>
                </a:lnTo>
                <a:lnTo>
                  <a:pt x="18121999" y="1229931"/>
                </a:lnTo>
                <a:close/>
              </a:path>
              <a:path w="18122265" h="1266190">
                <a:moveTo>
                  <a:pt x="18121999" y="833043"/>
                </a:moveTo>
                <a:lnTo>
                  <a:pt x="18118951" y="817956"/>
                </a:lnTo>
                <a:lnTo>
                  <a:pt x="18110619" y="805637"/>
                </a:lnTo>
                <a:lnTo>
                  <a:pt x="18098237" y="797331"/>
                </a:lnTo>
                <a:lnTo>
                  <a:pt x="18083060" y="794296"/>
                </a:lnTo>
                <a:lnTo>
                  <a:pt x="18067897" y="797331"/>
                </a:lnTo>
                <a:lnTo>
                  <a:pt x="18055489" y="805637"/>
                </a:lnTo>
                <a:lnTo>
                  <a:pt x="18047119" y="817956"/>
                </a:lnTo>
                <a:lnTo>
                  <a:pt x="18044046" y="833043"/>
                </a:lnTo>
                <a:lnTo>
                  <a:pt x="18047119" y="848169"/>
                </a:lnTo>
                <a:lnTo>
                  <a:pt x="18055489" y="860513"/>
                </a:lnTo>
                <a:lnTo>
                  <a:pt x="18067897" y="868819"/>
                </a:lnTo>
                <a:lnTo>
                  <a:pt x="18083060" y="871867"/>
                </a:lnTo>
                <a:lnTo>
                  <a:pt x="18098224" y="868819"/>
                </a:lnTo>
                <a:lnTo>
                  <a:pt x="18110594" y="860513"/>
                </a:lnTo>
                <a:lnTo>
                  <a:pt x="18118938" y="848169"/>
                </a:lnTo>
                <a:lnTo>
                  <a:pt x="18121999" y="833043"/>
                </a:lnTo>
                <a:close/>
              </a:path>
              <a:path w="18122265" h="1266190">
                <a:moveTo>
                  <a:pt x="18122253" y="435724"/>
                </a:moveTo>
                <a:lnTo>
                  <a:pt x="18119192" y="420598"/>
                </a:lnTo>
                <a:lnTo>
                  <a:pt x="18110835" y="408254"/>
                </a:lnTo>
                <a:lnTo>
                  <a:pt x="18098440" y="399935"/>
                </a:lnTo>
                <a:lnTo>
                  <a:pt x="18083226" y="396900"/>
                </a:lnTo>
                <a:lnTo>
                  <a:pt x="18068074" y="399935"/>
                </a:lnTo>
                <a:lnTo>
                  <a:pt x="18055705" y="408254"/>
                </a:lnTo>
                <a:lnTo>
                  <a:pt x="18047361" y="420598"/>
                </a:lnTo>
                <a:lnTo>
                  <a:pt x="18044300" y="435724"/>
                </a:lnTo>
                <a:lnTo>
                  <a:pt x="18047361" y="450811"/>
                </a:lnTo>
                <a:lnTo>
                  <a:pt x="18055705" y="463118"/>
                </a:lnTo>
                <a:lnTo>
                  <a:pt x="18068074" y="471424"/>
                </a:lnTo>
                <a:lnTo>
                  <a:pt x="18083226" y="474472"/>
                </a:lnTo>
                <a:lnTo>
                  <a:pt x="18098440" y="471424"/>
                </a:lnTo>
                <a:lnTo>
                  <a:pt x="18110835" y="463118"/>
                </a:lnTo>
                <a:lnTo>
                  <a:pt x="18119192" y="450811"/>
                </a:lnTo>
                <a:lnTo>
                  <a:pt x="18122253" y="435724"/>
                </a:lnTo>
                <a:close/>
              </a:path>
              <a:path w="18122265" h="1266190">
                <a:moveTo>
                  <a:pt x="18122253" y="38823"/>
                </a:moveTo>
                <a:lnTo>
                  <a:pt x="18119192" y="23698"/>
                </a:lnTo>
                <a:lnTo>
                  <a:pt x="18110835" y="11353"/>
                </a:lnTo>
                <a:lnTo>
                  <a:pt x="18098440" y="3035"/>
                </a:lnTo>
                <a:lnTo>
                  <a:pt x="18083226" y="0"/>
                </a:lnTo>
                <a:lnTo>
                  <a:pt x="18068074" y="3035"/>
                </a:lnTo>
                <a:lnTo>
                  <a:pt x="18055705" y="11353"/>
                </a:lnTo>
                <a:lnTo>
                  <a:pt x="18047361" y="23698"/>
                </a:lnTo>
                <a:lnTo>
                  <a:pt x="18044300" y="38823"/>
                </a:lnTo>
                <a:lnTo>
                  <a:pt x="18047361" y="53911"/>
                </a:lnTo>
                <a:lnTo>
                  <a:pt x="18055705" y="66217"/>
                </a:lnTo>
                <a:lnTo>
                  <a:pt x="18068074" y="74523"/>
                </a:lnTo>
                <a:lnTo>
                  <a:pt x="18083226" y="77571"/>
                </a:lnTo>
                <a:lnTo>
                  <a:pt x="18098440" y="74523"/>
                </a:lnTo>
                <a:lnTo>
                  <a:pt x="18110835" y="66217"/>
                </a:lnTo>
                <a:lnTo>
                  <a:pt x="18119192" y="53911"/>
                </a:lnTo>
                <a:lnTo>
                  <a:pt x="18122253" y="38823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39343" y="2007870"/>
            <a:ext cx="13071475" cy="16914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450" spc="-160" dirty="0">
                <a:solidFill>
                  <a:srgbClr val="0C311F"/>
                </a:solidFill>
              </a:rPr>
              <a:t>REPORT</a:t>
            </a:r>
            <a:r>
              <a:rPr sz="5450" spc="-310" dirty="0">
                <a:solidFill>
                  <a:srgbClr val="0C311F"/>
                </a:solidFill>
              </a:rPr>
              <a:t> </a:t>
            </a:r>
            <a:r>
              <a:rPr sz="5450" spc="-85" dirty="0">
                <a:solidFill>
                  <a:srgbClr val="0C311F"/>
                </a:solidFill>
              </a:rPr>
              <a:t>ON</a:t>
            </a:r>
            <a:r>
              <a:rPr sz="5450" spc="-370" dirty="0">
                <a:solidFill>
                  <a:srgbClr val="0C311F"/>
                </a:solidFill>
              </a:rPr>
              <a:t> </a:t>
            </a:r>
            <a:r>
              <a:rPr sz="5450" spc="-114" dirty="0">
                <a:solidFill>
                  <a:srgbClr val="0C311F"/>
                </a:solidFill>
              </a:rPr>
              <a:t>ANNUAL</a:t>
            </a:r>
            <a:r>
              <a:rPr sz="5450" spc="-330" dirty="0">
                <a:solidFill>
                  <a:srgbClr val="0C311F"/>
                </a:solidFill>
              </a:rPr>
              <a:t> </a:t>
            </a:r>
            <a:br>
              <a:rPr lang="en-US" sz="5450" spc="-330" dirty="0">
                <a:solidFill>
                  <a:srgbClr val="0C311F"/>
                </a:solidFill>
              </a:rPr>
            </a:br>
            <a:r>
              <a:rPr sz="5450" spc="-25" dirty="0">
                <a:solidFill>
                  <a:srgbClr val="0C311F"/>
                </a:solidFill>
              </a:rPr>
              <a:t>CONFERENCE</a:t>
            </a:r>
            <a:endParaRPr sz="5450" dirty="0"/>
          </a:p>
        </p:txBody>
      </p:sp>
      <p:sp>
        <p:nvSpPr>
          <p:cNvPr id="4" name="object 4"/>
          <p:cNvSpPr txBox="1"/>
          <p:nvPr/>
        </p:nvSpPr>
        <p:spPr>
          <a:xfrm>
            <a:off x="339343" y="3861156"/>
            <a:ext cx="9660840" cy="12041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5330"/>
              </a:lnSpc>
              <a:spcBef>
                <a:spcPts val="90"/>
              </a:spcBef>
            </a:pPr>
            <a:r>
              <a:rPr lang="en-US" sz="4450" spc="-254" dirty="0">
                <a:solidFill>
                  <a:srgbClr val="0C311F"/>
                </a:solidFill>
                <a:latin typeface="Arial Black"/>
                <a:cs typeface="Arial Black"/>
              </a:rPr>
              <a:t>Nadine Barroca Pursiano </a:t>
            </a:r>
          </a:p>
          <a:p>
            <a:pPr marL="12700">
              <a:lnSpc>
                <a:spcPts val="4010"/>
              </a:lnSpc>
            </a:pPr>
            <a:r>
              <a:rPr lang="en-US" sz="3350" i="1" spc="-35" dirty="0">
                <a:solidFill>
                  <a:srgbClr val="0C311F"/>
                </a:solidFill>
                <a:latin typeface="Calibri"/>
                <a:cs typeface="Calibri"/>
              </a:rPr>
              <a:t>Education Committee Chair </a:t>
            </a:r>
            <a:endParaRPr sz="335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9343" y="5415268"/>
            <a:ext cx="7052057" cy="38395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/>
              <a:t>October 2-4, 2025</a:t>
            </a:r>
            <a:endParaRPr lang="en-US" sz="3200" b="1" spc="270" baseline="25462" dirty="0">
              <a:solidFill>
                <a:srgbClr val="626F52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/>
              <a:t>49th Conference of the Luso-American Education Foundation</a:t>
            </a: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endParaRPr lang="en-US" sz="3200" b="1" spc="270" baseline="25462" dirty="0">
              <a:solidFill>
                <a:srgbClr val="626F52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/>
              <a:t>A Global Village:</a:t>
            </a: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/>
              <a:t> Portugal’s Diaspora as a Fountain of Culture, Memory, Connectivity, and Innovation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22130-3D38-DAAA-931C-3F2FFD7B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426010"/>
            <a:ext cx="4258797" cy="62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D84DF8-A11C-3960-6E78-0E499F3BE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2937" y="3403343"/>
            <a:ext cx="4674209" cy="5893963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33C0517-5B9C-1BA5-9F31-BACE46144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3F9EE01-52E0-3DC6-C4D5-E41C66C716FA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26306AF-BE22-4251-74DA-AF984C1E1415}"/>
              </a:ext>
            </a:extLst>
          </p:cNvPr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74B6CB96-83FD-D963-091A-6445798467D4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1C57038-3D16-B2AE-B4BD-66ECB5F11925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13340BE-B783-76E0-5719-EF11B7FFA8B9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F55A349-38AB-9FE6-2A82-E48621BE8CAA}"/>
                </a:ext>
              </a:extLst>
            </p:cNvPr>
            <p:cNvSpPr/>
            <p:nvPr/>
          </p:nvSpPr>
          <p:spPr>
            <a:xfrm>
              <a:off x="14511118" y="9632597"/>
              <a:ext cx="2550795" cy="528320"/>
            </a:xfrm>
            <a:custGeom>
              <a:avLst/>
              <a:gdLst/>
              <a:ahLst/>
              <a:cxnLst/>
              <a:rect l="l" t="t" r="r" b="b"/>
              <a:pathLst>
                <a:path w="2550794" h="528320">
                  <a:moveTo>
                    <a:pt x="37933" y="452145"/>
                  </a:moveTo>
                  <a:lnTo>
                    <a:pt x="23167" y="455122"/>
                  </a:lnTo>
                  <a:lnTo>
                    <a:pt x="11110" y="463245"/>
                  </a:lnTo>
                  <a:lnTo>
                    <a:pt x="2981" y="475296"/>
                  </a:lnTo>
                  <a:lnTo>
                    <a:pt x="0" y="490059"/>
                  </a:lnTo>
                  <a:lnTo>
                    <a:pt x="2981" y="504822"/>
                  </a:lnTo>
                  <a:lnTo>
                    <a:pt x="11110" y="516873"/>
                  </a:lnTo>
                  <a:lnTo>
                    <a:pt x="23167" y="524995"/>
                  </a:lnTo>
                  <a:lnTo>
                    <a:pt x="37933" y="527973"/>
                  </a:lnTo>
                  <a:lnTo>
                    <a:pt x="52698" y="524995"/>
                  </a:lnTo>
                  <a:lnTo>
                    <a:pt x="64756" y="516873"/>
                  </a:lnTo>
                  <a:lnTo>
                    <a:pt x="72886" y="504822"/>
                  </a:lnTo>
                  <a:lnTo>
                    <a:pt x="75867" y="490059"/>
                  </a:lnTo>
                  <a:lnTo>
                    <a:pt x="72886" y="475296"/>
                  </a:lnTo>
                  <a:lnTo>
                    <a:pt x="64756" y="463245"/>
                  </a:lnTo>
                  <a:lnTo>
                    <a:pt x="52698" y="455122"/>
                  </a:lnTo>
                  <a:lnTo>
                    <a:pt x="37933" y="452145"/>
                  </a:lnTo>
                  <a:close/>
                </a:path>
                <a:path w="2550794" h="528320">
                  <a:moveTo>
                    <a:pt x="490117" y="452145"/>
                  </a:moveTo>
                  <a:lnTo>
                    <a:pt x="475352" y="455122"/>
                  </a:lnTo>
                  <a:lnTo>
                    <a:pt x="463295" y="463245"/>
                  </a:lnTo>
                  <a:lnTo>
                    <a:pt x="455165" y="475296"/>
                  </a:lnTo>
                  <a:lnTo>
                    <a:pt x="452183" y="490059"/>
                  </a:lnTo>
                  <a:lnTo>
                    <a:pt x="455165" y="504822"/>
                  </a:lnTo>
                  <a:lnTo>
                    <a:pt x="463295" y="516873"/>
                  </a:lnTo>
                  <a:lnTo>
                    <a:pt x="475352" y="524995"/>
                  </a:lnTo>
                  <a:lnTo>
                    <a:pt x="490117" y="527973"/>
                  </a:lnTo>
                  <a:lnTo>
                    <a:pt x="504879" y="524995"/>
                  </a:lnTo>
                  <a:lnTo>
                    <a:pt x="516929" y="516873"/>
                  </a:lnTo>
                  <a:lnTo>
                    <a:pt x="525052" y="504822"/>
                  </a:lnTo>
                  <a:lnTo>
                    <a:pt x="528030" y="490059"/>
                  </a:lnTo>
                  <a:lnTo>
                    <a:pt x="525052" y="475296"/>
                  </a:lnTo>
                  <a:lnTo>
                    <a:pt x="516929" y="463245"/>
                  </a:lnTo>
                  <a:lnTo>
                    <a:pt x="504879" y="455122"/>
                  </a:lnTo>
                  <a:lnTo>
                    <a:pt x="490117" y="452145"/>
                  </a:lnTo>
                  <a:close/>
                </a:path>
                <a:path w="2550794" h="528320">
                  <a:moveTo>
                    <a:pt x="264025" y="452145"/>
                  </a:moveTo>
                  <a:lnTo>
                    <a:pt x="249258" y="455122"/>
                  </a:lnTo>
                  <a:lnTo>
                    <a:pt x="237201" y="463245"/>
                  </a:lnTo>
                  <a:lnTo>
                    <a:pt x="229072" y="475296"/>
                  </a:lnTo>
                  <a:lnTo>
                    <a:pt x="226092" y="490059"/>
                  </a:lnTo>
                  <a:lnTo>
                    <a:pt x="229072" y="504822"/>
                  </a:lnTo>
                  <a:lnTo>
                    <a:pt x="237201" y="516873"/>
                  </a:lnTo>
                  <a:lnTo>
                    <a:pt x="249258" y="524995"/>
                  </a:lnTo>
                  <a:lnTo>
                    <a:pt x="264025" y="527973"/>
                  </a:lnTo>
                  <a:lnTo>
                    <a:pt x="278790" y="524995"/>
                  </a:lnTo>
                  <a:lnTo>
                    <a:pt x="290848" y="516873"/>
                  </a:lnTo>
                  <a:lnTo>
                    <a:pt x="298978" y="504822"/>
                  </a:lnTo>
                  <a:lnTo>
                    <a:pt x="301959" y="490059"/>
                  </a:lnTo>
                  <a:lnTo>
                    <a:pt x="298978" y="475296"/>
                  </a:lnTo>
                  <a:lnTo>
                    <a:pt x="290848" y="463245"/>
                  </a:lnTo>
                  <a:lnTo>
                    <a:pt x="278790" y="455122"/>
                  </a:lnTo>
                  <a:lnTo>
                    <a:pt x="264025" y="452145"/>
                  </a:lnTo>
                  <a:close/>
                </a:path>
                <a:path w="2550794" h="528320">
                  <a:moveTo>
                    <a:pt x="490117" y="226072"/>
                  </a:moveTo>
                  <a:lnTo>
                    <a:pt x="475352" y="229050"/>
                  </a:lnTo>
                  <a:lnTo>
                    <a:pt x="463294" y="237172"/>
                  </a:lnTo>
                  <a:lnTo>
                    <a:pt x="455165" y="249223"/>
                  </a:lnTo>
                  <a:lnTo>
                    <a:pt x="452183" y="263986"/>
                  </a:lnTo>
                  <a:lnTo>
                    <a:pt x="455165" y="278757"/>
                  </a:lnTo>
                  <a:lnTo>
                    <a:pt x="463294" y="290826"/>
                  </a:lnTo>
                  <a:lnTo>
                    <a:pt x="475352" y="298965"/>
                  </a:lnTo>
                  <a:lnTo>
                    <a:pt x="490117" y="301951"/>
                  </a:lnTo>
                  <a:lnTo>
                    <a:pt x="504879" y="298965"/>
                  </a:lnTo>
                  <a:lnTo>
                    <a:pt x="516929" y="290826"/>
                  </a:lnTo>
                  <a:lnTo>
                    <a:pt x="525052" y="278757"/>
                  </a:lnTo>
                  <a:lnTo>
                    <a:pt x="528030" y="263986"/>
                  </a:lnTo>
                  <a:lnTo>
                    <a:pt x="525052" y="249223"/>
                  </a:lnTo>
                  <a:lnTo>
                    <a:pt x="516929" y="237172"/>
                  </a:lnTo>
                  <a:lnTo>
                    <a:pt x="504879" y="229050"/>
                  </a:lnTo>
                  <a:lnTo>
                    <a:pt x="490117" y="226072"/>
                  </a:lnTo>
                  <a:close/>
                </a:path>
                <a:path w="2550794" h="528320">
                  <a:moveTo>
                    <a:pt x="37933" y="0"/>
                  </a:moveTo>
                  <a:lnTo>
                    <a:pt x="23167" y="2984"/>
                  </a:lnTo>
                  <a:lnTo>
                    <a:pt x="11110" y="11119"/>
                  </a:lnTo>
                  <a:lnTo>
                    <a:pt x="2980" y="23172"/>
                  </a:lnTo>
                  <a:lnTo>
                    <a:pt x="0" y="37914"/>
                  </a:lnTo>
                  <a:lnTo>
                    <a:pt x="2980" y="52685"/>
                  </a:lnTo>
                  <a:lnTo>
                    <a:pt x="11110" y="64753"/>
                  </a:lnTo>
                  <a:lnTo>
                    <a:pt x="23167" y="72893"/>
                  </a:lnTo>
                  <a:lnTo>
                    <a:pt x="37933" y="75879"/>
                  </a:lnTo>
                  <a:lnTo>
                    <a:pt x="52698" y="72893"/>
                  </a:lnTo>
                  <a:lnTo>
                    <a:pt x="64756" y="64753"/>
                  </a:lnTo>
                  <a:lnTo>
                    <a:pt x="72885" y="52685"/>
                  </a:lnTo>
                  <a:lnTo>
                    <a:pt x="75867" y="37914"/>
                  </a:lnTo>
                  <a:lnTo>
                    <a:pt x="72885" y="23172"/>
                  </a:lnTo>
                  <a:lnTo>
                    <a:pt x="64756" y="11119"/>
                  </a:lnTo>
                  <a:lnTo>
                    <a:pt x="52698" y="2984"/>
                  </a:lnTo>
                  <a:lnTo>
                    <a:pt x="37933" y="0"/>
                  </a:lnTo>
                  <a:close/>
                </a:path>
                <a:path w="2550794" h="528320">
                  <a:moveTo>
                    <a:pt x="264025" y="0"/>
                  </a:moveTo>
                  <a:lnTo>
                    <a:pt x="249258" y="2984"/>
                  </a:lnTo>
                  <a:lnTo>
                    <a:pt x="237201" y="11119"/>
                  </a:lnTo>
                  <a:lnTo>
                    <a:pt x="229072" y="23172"/>
                  </a:lnTo>
                  <a:lnTo>
                    <a:pt x="226091" y="37914"/>
                  </a:lnTo>
                  <a:lnTo>
                    <a:pt x="229072" y="52685"/>
                  </a:lnTo>
                  <a:lnTo>
                    <a:pt x="237201" y="64753"/>
                  </a:lnTo>
                  <a:lnTo>
                    <a:pt x="249258" y="72893"/>
                  </a:lnTo>
                  <a:lnTo>
                    <a:pt x="264025" y="75879"/>
                  </a:lnTo>
                  <a:lnTo>
                    <a:pt x="278790" y="72893"/>
                  </a:lnTo>
                  <a:lnTo>
                    <a:pt x="290847" y="64753"/>
                  </a:lnTo>
                  <a:lnTo>
                    <a:pt x="298977" y="52685"/>
                  </a:lnTo>
                  <a:lnTo>
                    <a:pt x="301959" y="37914"/>
                  </a:lnTo>
                  <a:lnTo>
                    <a:pt x="298977" y="23172"/>
                  </a:lnTo>
                  <a:lnTo>
                    <a:pt x="290847" y="11119"/>
                  </a:lnTo>
                  <a:lnTo>
                    <a:pt x="278790" y="2984"/>
                  </a:lnTo>
                  <a:lnTo>
                    <a:pt x="264025" y="0"/>
                  </a:lnTo>
                  <a:close/>
                </a:path>
                <a:path w="2550794" h="528320">
                  <a:moveTo>
                    <a:pt x="490117" y="0"/>
                  </a:moveTo>
                  <a:lnTo>
                    <a:pt x="475352" y="2984"/>
                  </a:lnTo>
                  <a:lnTo>
                    <a:pt x="463294" y="11119"/>
                  </a:lnTo>
                  <a:lnTo>
                    <a:pt x="455164" y="23172"/>
                  </a:lnTo>
                  <a:lnTo>
                    <a:pt x="452183" y="37914"/>
                  </a:lnTo>
                  <a:lnTo>
                    <a:pt x="455164" y="52685"/>
                  </a:lnTo>
                  <a:lnTo>
                    <a:pt x="463294" y="64753"/>
                  </a:lnTo>
                  <a:lnTo>
                    <a:pt x="475352" y="72893"/>
                  </a:lnTo>
                  <a:lnTo>
                    <a:pt x="490117" y="75879"/>
                  </a:lnTo>
                  <a:lnTo>
                    <a:pt x="504878" y="72893"/>
                  </a:lnTo>
                  <a:lnTo>
                    <a:pt x="516929" y="64753"/>
                  </a:lnTo>
                  <a:lnTo>
                    <a:pt x="525052" y="52685"/>
                  </a:lnTo>
                  <a:lnTo>
                    <a:pt x="528030" y="37914"/>
                  </a:lnTo>
                  <a:lnTo>
                    <a:pt x="525052" y="23172"/>
                  </a:lnTo>
                  <a:lnTo>
                    <a:pt x="516929" y="11119"/>
                  </a:lnTo>
                  <a:lnTo>
                    <a:pt x="504878" y="2984"/>
                  </a:lnTo>
                  <a:lnTo>
                    <a:pt x="490117" y="0"/>
                  </a:lnTo>
                  <a:close/>
                </a:path>
                <a:path w="2550794" h="528320">
                  <a:moveTo>
                    <a:pt x="37933" y="226072"/>
                  </a:moveTo>
                  <a:lnTo>
                    <a:pt x="23167" y="229050"/>
                  </a:lnTo>
                  <a:lnTo>
                    <a:pt x="11110" y="237172"/>
                  </a:lnTo>
                  <a:lnTo>
                    <a:pt x="2980" y="249223"/>
                  </a:lnTo>
                  <a:lnTo>
                    <a:pt x="0" y="263986"/>
                  </a:lnTo>
                  <a:lnTo>
                    <a:pt x="2980" y="278757"/>
                  </a:lnTo>
                  <a:lnTo>
                    <a:pt x="11110" y="290826"/>
                  </a:lnTo>
                  <a:lnTo>
                    <a:pt x="23167" y="298965"/>
                  </a:lnTo>
                  <a:lnTo>
                    <a:pt x="37933" y="301951"/>
                  </a:lnTo>
                  <a:lnTo>
                    <a:pt x="52698" y="298965"/>
                  </a:lnTo>
                  <a:lnTo>
                    <a:pt x="64756" y="290826"/>
                  </a:lnTo>
                  <a:lnTo>
                    <a:pt x="72886" y="278757"/>
                  </a:lnTo>
                  <a:lnTo>
                    <a:pt x="75867" y="263986"/>
                  </a:lnTo>
                  <a:lnTo>
                    <a:pt x="72886" y="249223"/>
                  </a:lnTo>
                  <a:lnTo>
                    <a:pt x="64756" y="237172"/>
                  </a:lnTo>
                  <a:lnTo>
                    <a:pt x="52698" y="229050"/>
                  </a:lnTo>
                  <a:lnTo>
                    <a:pt x="37933" y="226072"/>
                  </a:lnTo>
                  <a:close/>
                </a:path>
                <a:path w="2550794" h="528320">
                  <a:moveTo>
                    <a:pt x="264025" y="226072"/>
                  </a:moveTo>
                  <a:lnTo>
                    <a:pt x="249258" y="229050"/>
                  </a:lnTo>
                  <a:lnTo>
                    <a:pt x="237201" y="237172"/>
                  </a:lnTo>
                  <a:lnTo>
                    <a:pt x="229072" y="249223"/>
                  </a:lnTo>
                  <a:lnTo>
                    <a:pt x="226091" y="263986"/>
                  </a:lnTo>
                  <a:lnTo>
                    <a:pt x="229072" y="278757"/>
                  </a:lnTo>
                  <a:lnTo>
                    <a:pt x="237201" y="290826"/>
                  </a:lnTo>
                  <a:lnTo>
                    <a:pt x="249258" y="298965"/>
                  </a:lnTo>
                  <a:lnTo>
                    <a:pt x="264025" y="301951"/>
                  </a:lnTo>
                  <a:lnTo>
                    <a:pt x="278790" y="298965"/>
                  </a:lnTo>
                  <a:lnTo>
                    <a:pt x="290848" y="290826"/>
                  </a:lnTo>
                  <a:lnTo>
                    <a:pt x="298977" y="278757"/>
                  </a:lnTo>
                  <a:lnTo>
                    <a:pt x="301959" y="263986"/>
                  </a:lnTo>
                  <a:lnTo>
                    <a:pt x="298977" y="249223"/>
                  </a:lnTo>
                  <a:lnTo>
                    <a:pt x="290848" y="237172"/>
                  </a:lnTo>
                  <a:lnTo>
                    <a:pt x="278790" y="229050"/>
                  </a:lnTo>
                  <a:lnTo>
                    <a:pt x="264025" y="226072"/>
                  </a:lnTo>
                  <a:close/>
                </a:path>
                <a:path w="2550794" h="528320">
                  <a:moveTo>
                    <a:pt x="711463" y="452145"/>
                  </a:moveTo>
                  <a:lnTo>
                    <a:pt x="696698" y="455122"/>
                  </a:lnTo>
                  <a:lnTo>
                    <a:pt x="684646" y="463245"/>
                  </a:lnTo>
                  <a:lnTo>
                    <a:pt x="676522" y="475296"/>
                  </a:lnTo>
                  <a:lnTo>
                    <a:pt x="673544" y="490059"/>
                  </a:lnTo>
                  <a:lnTo>
                    <a:pt x="676522" y="504822"/>
                  </a:lnTo>
                  <a:lnTo>
                    <a:pt x="684646" y="516873"/>
                  </a:lnTo>
                  <a:lnTo>
                    <a:pt x="696698" y="524995"/>
                  </a:lnTo>
                  <a:lnTo>
                    <a:pt x="711463" y="527973"/>
                  </a:lnTo>
                  <a:lnTo>
                    <a:pt x="726227" y="524995"/>
                  </a:lnTo>
                  <a:lnTo>
                    <a:pt x="738280" y="516873"/>
                  </a:lnTo>
                  <a:lnTo>
                    <a:pt x="746403" y="504822"/>
                  </a:lnTo>
                  <a:lnTo>
                    <a:pt x="749381" y="490059"/>
                  </a:lnTo>
                  <a:lnTo>
                    <a:pt x="746403" y="475296"/>
                  </a:lnTo>
                  <a:lnTo>
                    <a:pt x="738280" y="463245"/>
                  </a:lnTo>
                  <a:lnTo>
                    <a:pt x="726227" y="455122"/>
                  </a:lnTo>
                  <a:lnTo>
                    <a:pt x="711463" y="452145"/>
                  </a:lnTo>
                  <a:close/>
                </a:path>
                <a:path w="2550794" h="528320">
                  <a:moveTo>
                    <a:pt x="1163657" y="452145"/>
                  </a:moveTo>
                  <a:lnTo>
                    <a:pt x="1148892" y="455122"/>
                  </a:lnTo>
                  <a:lnTo>
                    <a:pt x="1136840" y="463245"/>
                  </a:lnTo>
                  <a:lnTo>
                    <a:pt x="1128716" y="475296"/>
                  </a:lnTo>
                  <a:lnTo>
                    <a:pt x="1125738" y="490059"/>
                  </a:lnTo>
                  <a:lnTo>
                    <a:pt x="1128716" y="504822"/>
                  </a:lnTo>
                  <a:lnTo>
                    <a:pt x="1136840" y="516873"/>
                  </a:lnTo>
                  <a:lnTo>
                    <a:pt x="1148892" y="524995"/>
                  </a:lnTo>
                  <a:lnTo>
                    <a:pt x="1163657" y="527973"/>
                  </a:lnTo>
                  <a:lnTo>
                    <a:pt x="1178421" y="524995"/>
                  </a:lnTo>
                  <a:lnTo>
                    <a:pt x="1190473" y="516873"/>
                  </a:lnTo>
                  <a:lnTo>
                    <a:pt x="1198597" y="504822"/>
                  </a:lnTo>
                  <a:lnTo>
                    <a:pt x="1201575" y="490059"/>
                  </a:lnTo>
                  <a:lnTo>
                    <a:pt x="1198597" y="475296"/>
                  </a:lnTo>
                  <a:lnTo>
                    <a:pt x="1190473" y="463245"/>
                  </a:lnTo>
                  <a:lnTo>
                    <a:pt x="1178421" y="455122"/>
                  </a:lnTo>
                  <a:lnTo>
                    <a:pt x="1163657" y="452145"/>
                  </a:lnTo>
                  <a:close/>
                </a:path>
                <a:path w="2550794" h="528320">
                  <a:moveTo>
                    <a:pt x="937560" y="452145"/>
                  </a:moveTo>
                  <a:lnTo>
                    <a:pt x="922795" y="455122"/>
                  </a:lnTo>
                  <a:lnTo>
                    <a:pt x="910743" y="463245"/>
                  </a:lnTo>
                  <a:lnTo>
                    <a:pt x="902619" y="475296"/>
                  </a:lnTo>
                  <a:lnTo>
                    <a:pt x="899641" y="490059"/>
                  </a:lnTo>
                  <a:lnTo>
                    <a:pt x="902619" y="504822"/>
                  </a:lnTo>
                  <a:lnTo>
                    <a:pt x="910743" y="516873"/>
                  </a:lnTo>
                  <a:lnTo>
                    <a:pt x="922795" y="524995"/>
                  </a:lnTo>
                  <a:lnTo>
                    <a:pt x="937560" y="527973"/>
                  </a:lnTo>
                  <a:lnTo>
                    <a:pt x="952324" y="524995"/>
                  </a:lnTo>
                  <a:lnTo>
                    <a:pt x="964376" y="516873"/>
                  </a:lnTo>
                  <a:lnTo>
                    <a:pt x="972500" y="504822"/>
                  </a:lnTo>
                  <a:lnTo>
                    <a:pt x="975478" y="490059"/>
                  </a:lnTo>
                  <a:lnTo>
                    <a:pt x="972500" y="475296"/>
                  </a:lnTo>
                  <a:lnTo>
                    <a:pt x="964376" y="463245"/>
                  </a:lnTo>
                  <a:lnTo>
                    <a:pt x="952324" y="455122"/>
                  </a:lnTo>
                  <a:lnTo>
                    <a:pt x="937560" y="452145"/>
                  </a:lnTo>
                  <a:close/>
                </a:path>
                <a:path w="2550794" h="528320">
                  <a:moveTo>
                    <a:pt x="1163656" y="226072"/>
                  </a:moveTo>
                  <a:lnTo>
                    <a:pt x="1148892" y="229050"/>
                  </a:lnTo>
                  <a:lnTo>
                    <a:pt x="1136840" y="237173"/>
                  </a:lnTo>
                  <a:lnTo>
                    <a:pt x="1128716" y="249223"/>
                  </a:lnTo>
                  <a:lnTo>
                    <a:pt x="1125738" y="263986"/>
                  </a:lnTo>
                  <a:lnTo>
                    <a:pt x="1128716" y="278757"/>
                  </a:lnTo>
                  <a:lnTo>
                    <a:pt x="1136840" y="290826"/>
                  </a:lnTo>
                  <a:lnTo>
                    <a:pt x="1148892" y="298966"/>
                  </a:lnTo>
                  <a:lnTo>
                    <a:pt x="1163656" y="301951"/>
                  </a:lnTo>
                  <a:lnTo>
                    <a:pt x="1178421" y="298966"/>
                  </a:lnTo>
                  <a:lnTo>
                    <a:pt x="1190473" y="290826"/>
                  </a:lnTo>
                  <a:lnTo>
                    <a:pt x="1198597" y="278757"/>
                  </a:lnTo>
                  <a:lnTo>
                    <a:pt x="1201575" y="263986"/>
                  </a:lnTo>
                  <a:lnTo>
                    <a:pt x="1198597" y="249223"/>
                  </a:lnTo>
                  <a:lnTo>
                    <a:pt x="1190473" y="237173"/>
                  </a:lnTo>
                  <a:lnTo>
                    <a:pt x="1178421" y="229050"/>
                  </a:lnTo>
                  <a:lnTo>
                    <a:pt x="1163656" y="226072"/>
                  </a:lnTo>
                  <a:close/>
                </a:path>
                <a:path w="2550794" h="528320">
                  <a:moveTo>
                    <a:pt x="711462" y="0"/>
                  </a:moveTo>
                  <a:lnTo>
                    <a:pt x="696698" y="2984"/>
                  </a:lnTo>
                  <a:lnTo>
                    <a:pt x="684646" y="11119"/>
                  </a:lnTo>
                  <a:lnTo>
                    <a:pt x="676522" y="23172"/>
                  </a:lnTo>
                  <a:lnTo>
                    <a:pt x="673544" y="37914"/>
                  </a:lnTo>
                  <a:lnTo>
                    <a:pt x="676522" y="52685"/>
                  </a:lnTo>
                  <a:lnTo>
                    <a:pt x="684646" y="64753"/>
                  </a:lnTo>
                  <a:lnTo>
                    <a:pt x="696698" y="72893"/>
                  </a:lnTo>
                  <a:lnTo>
                    <a:pt x="711463" y="75879"/>
                  </a:lnTo>
                  <a:lnTo>
                    <a:pt x="726227" y="72893"/>
                  </a:lnTo>
                  <a:lnTo>
                    <a:pt x="738279" y="64753"/>
                  </a:lnTo>
                  <a:lnTo>
                    <a:pt x="746403" y="52685"/>
                  </a:lnTo>
                  <a:lnTo>
                    <a:pt x="749381" y="37914"/>
                  </a:lnTo>
                  <a:lnTo>
                    <a:pt x="746407" y="23172"/>
                  </a:lnTo>
                  <a:lnTo>
                    <a:pt x="738292" y="11119"/>
                  </a:lnTo>
                  <a:lnTo>
                    <a:pt x="726238" y="2984"/>
                  </a:lnTo>
                  <a:lnTo>
                    <a:pt x="711462" y="0"/>
                  </a:lnTo>
                  <a:close/>
                </a:path>
                <a:path w="2550794" h="528320">
                  <a:moveTo>
                    <a:pt x="937559" y="0"/>
                  </a:moveTo>
                  <a:lnTo>
                    <a:pt x="922795" y="2984"/>
                  </a:lnTo>
                  <a:lnTo>
                    <a:pt x="910743" y="11119"/>
                  </a:lnTo>
                  <a:lnTo>
                    <a:pt x="902619" y="23172"/>
                  </a:lnTo>
                  <a:lnTo>
                    <a:pt x="899641" y="37914"/>
                  </a:lnTo>
                  <a:lnTo>
                    <a:pt x="902619" y="52685"/>
                  </a:lnTo>
                  <a:lnTo>
                    <a:pt x="910743" y="64753"/>
                  </a:lnTo>
                  <a:lnTo>
                    <a:pt x="922795" y="72893"/>
                  </a:lnTo>
                  <a:lnTo>
                    <a:pt x="937559" y="75879"/>
                  </a:lnTo>
                  <a:lnTo>
                    <a:pt x="952324" y="72893"/>
                  </a:lnTo>
                  <a:lnTo>
                    <a:pt x="964376" y="64753"/>
                  </a:lnTo>
                  <a:lnTo>
                    <a:pt x="972500" y="52685"/>
                  </a:lnTo>
                  <a:lnTo>
                    <a:pt x="975478" y="37914"/>
                  </a:lnTo>
                  <a:lnTo>
                    <a:pt x="972504" y="23172"/>
                  </a:lnTo>
                  <a:lnTo>
                    <a:pt x="964389" y="11119"/>
                  </a:lnTo>
                  <a:lnTo>
                    <a:pt x="952334" y="2984"/>
                  </a:lnTo>
                  <a:lnTo>
                    <a:pt x="937559" y="0"/>
                  </a:lnTo>
                  <a:close/>
                </a:path>
                <a:path w="2550794" h="528320">
                  <a:moveTo>
                    <a:pt x="1163656" y="0"/>
                  </a:moveTo>
                  <a:lnTo>
                    <a:pt x="1148892" y="2985"/>
                  </a:lnTo>
                  <a:lnTo>
                    <a:pt x="1136839" y="11119"/>
                  </a:lnTo>
                  <a:lnTo>
                    <a:pt x="1128716" y="23172"/>
                  </a:lnTo>
                  <a:lnTo>
                    <a:pt x="1125738" y="37914"/>
                  </a:lnTo>
                  <a:lnTo>
                    <a:pt x="1128716" y="52685"/>
                  </a:lnTo>
                  <a:lnTo>
                    <a:pt x="1136839" y="64753"/>
                  </a:lnTo>
                  <a:lnTo>
                    <a:pt x="1148892" y="72893"/>
                  </a:lnTo>
                  <a:lnTo>
                    <a:pt x="1163656" y="75879"/>
                  </a:lnTo>
                  <a:lnTo>
                    <a:pt x="1178421" y="72893"/>
                  </a:lnTo>
                  <a:lnTo>
                    <a:pt x="1190473" y="64753"/>
                  </a:lnTo>
                  <a:lnTo>
                    <a:pt x="1198597" y="52685"/>
                  </a:lnTo>
                  <a:lnTo>
                    <a:pt x="1201575" y="37914"/>
                  </a:lnTo>
                  <a:lnTo>
                    <a:pt x="1198601" y="23172"/>
                  </a:lnTo>
                  <a:lnTo>
                    <a:pt x="1190486" y="11119"/>
                  </a:lnTo>
                  <a:lnTo>
                    <a:pt x="1178431" y="2985"/>
                  </a:lnTo>
                  <a:lnTo>
                    <a:pt x="1163656" y="0"/>
                  </a:lnTo>
                  <a:close/>
                </a:path>
                <a:path w="2550794" h="528320">
                  <a:moveTo>
                    <a:pt x="711463" y="226072"/>
                  </a:moveTo>
                  <a:lnTo>
                    <a:pt x="696698" y="229050"/>
                  </a:lnTo>
                  <a:lnTo>
                    <a:pt x="684646" y="237172"/>
                  </a:lnTo>
                  <a:lnTo>
                    <a:pt x="676522" y="249223"/>
                  </a:lnTo>
                  <a:lnTo>
                    <a:pt x="673544" y="263986"/>
                  </a:lnTo>
                  <a:lnTo>
                    <a:pt x="676522" y="278757"/>
                  </a:lnTo>
                  <a:lnTo>
                    <a:pt x="684646" y="290826"/>
                  </a:lnTo>
                  <a:lnTo>
                    <a:pt x="696698" y="298966"/>
                  </a:lnTo>
                  <a:lnTo>
                    <a:pt x="711463" y="301951"/>
                  </a:lnTo>
                  <a:lnTo>
                    <a:pt x="726227" y="298966"/>
                  </a:lnTo>
                  <a:lnTo>
                    <a:pt x="738279" y="290826"/>
                  </a:lnTo>
                  <a:lnTo>
                    <a:pt x="746403" y="278757"/>
                  </a:lnTo>
                  <a:lnTo>
                    <a:pt x="749381" y="263986"/>
                  </a:lnTo>
                  <a:lnTo>
                    <a:pt x="746403" y="249223"/>
                  </a:lnTo>
                  <a:lnTo>
                    <a:pt x="738279" y="237172"/>
                  </a:lnTo>
                  <a:lnTo>
                    <a:pt x="726227" y="229050"/>
                  </a:lnTo>
                  <a:lnTo>
                    <a:pt x="711463" y="226072"/>
                  </a:lnTo>
                  <a:close/>
                </a:path>
                <a:path w="2550794" h="528320">
                  <a:moveTo>
                    <a:pt x="937560" y="226072"/>
                  </a:moveTo>
                  <a:lnTo>
                    <a:pt x="922795" y="229050"/>
                  </a:lnTo>
                  <a:lnTo>
                    <a:pt x="910743" y="237172"/>
                  </a:lnTo>
                  <a:lnTo>
                    <a:pt x="902619" y="249223"/>
                  </a:lnTo>
                  <a:lnTo>
                    <a:pt x="899641" y="263986"/>
                  </a:lnTo>
                  <a:lnTo>
                    <a:pt x="902619" y="278757"/>
                  </a:lnTo>
                  <a:lnTo>
                    <a:pt x="910743" y="290826"/>
                  </a:lnTo>
                  <a:lnTo>
                    <a:pt x="922795" y="298966"/>
                  </a:lnTo>
                  <a:lnTo>
                    <a:pt x="937560" y="301951"/>
                  </a:lnTo>
                  <a:lnTo>
                    <a:pt x="952324" y="298966"/>
                  </a:lnTo>
                  <a:lnTo>
                    <a:pt x="964376" y="290826"/>
                  </a:lnTo>
                  <a:lnTo>
                    <a:pt x="972500" y="278757"/>
                  </a:lnTo>
                  <a:lnTo>
                    <a:pt x="975478" y="263986"/>
                  </a:lnTo>
                  <a:lnTo>
                    <a:pt x="972500" y="249223"/>
                  </a:lnTo>
                  <a:lnTo>
                    <a:pt x="964376" y="237172"/>
                  </a:lnTo>
                  <a:lnTo>
                    <a:pt x="952324" y="229050"/>
                  </a:lnTo>
                  <a:lnTo>
                    <a:pt x="937560" y="226072"/>
                  </a:lnTo>
                  <a:close/>
                </a:path>
                <a:path w="2550794" h="528320">
                  <a:moveTo>
                    <a:pt x="1387027" y="452145"/>
                  </a:moveTo>
                  <a:lnTo>
                    <a:pt x="1372262" y="455122"/>
                  </a:lnTo>
                  <a:lnTo>
                    <a:pt x="1360210" y="463245"/>
                  </a:lnTo>
                  <a:lnTo>
                    <a:pt x="1352087" y="475296"/>
                  </a:lnTo>
                  <a:lnTo>
                    <a:pt x="1349109" y="490059"/>
                  </a:lnTo>
                  <a:lnTo>
                    <a:pt x="1352087" y="504822"/>
                  </a:lnTo>
                  <a:lnTo>
                    <a:pt x="1360210" y="516873"/>
                  </a:lnTo>
                  <a:lnTo>
                    <a:pt x="1372262" y="524995"/>
                  </a:lnTo>
                  <a:lnTo>
                    <a:pt x="1387027" y="527973"/>
                  </a:lnTo>
                  <a:lnTo>
                    <a:pt x="1401792" y="524995"/>
                  </a:lnTo>
                  <a:lnTo>
                    <a:pt x="1413844" y="516873"/>
                  </a:lnTo>
                  <a:lnTo>
                    <a:pt x="1421967" y="504822"/>
                  </a:lnTo>
                  <a:lnTo>
                    <a:pt x="1424945" y="490059"/>
                  </a:lnTo>
                  <a:lnTo>
                    <a:pt x="1421967" y="475296"/>
                  </a:lnTo>
                  <a:lnTo>
                    <a:pt x="1413844" y="463245"/>
                  </a:lnTo>
                  <a:lnTo>
                    <a:pt x="1401791" y="455122"/>
                  </a:lnTo>
                  <a:lnTo>
                    <a:pt x="1387027" y="452145"/>
                  </a:lnTo>
                  <a:close/>
                </a:path>
                <a:path w="2550794" h="528320">
                  <a:moveTo>
                    <a:pt x="1839221" y="452145"/>
                  </a:moveTo>
                  <a:lnTo>
                    <a:pt x="1824448" y="455122"/>
                  </a:lnTo>
                  <a:lnTo>
                    <a:pt x="1812379" y="463245"/>
                  </a:lnTo>
                  <a:lnTo>
                    <a:pt x="1804238" y="475296"/>
                  </a:lnTo>
                  <a:lnTo>
                    <a:pt x="1801252" y="490059"/>
                  </a:lnTo>
                  <a:lnTo>
                    <a:pt x="1804238" y="504822"/>
                  </a:lnTo>
                  <a:lnTo>
                    <a:pt x="1812379" y="516873"/>
                  </a:lnTo>
                  <a:lnTo>
                    <a:pt x="1824448" y="524995"/>
                  </a:lnTo>
                  <a:lnTo>
                    <a:pt x="1839221" y="527973"/>
                  </a:lnTo>
                  <a:lnTo>
                    <a:pt x="1853985" y="524995"/>
                  </a:lnTo>
                  <a:lnTo>
                    <a:pt x="1866038" y="516873"/>
                  </a:lnTo>
                  <a:lnTo>
                    <a:pt x="1874161" y="504822"/>
                  </a:lnTo>
                  <a:lnTo>
                    <a:pt x="1877139" y="490059"/>
                  </a:lnTo>
                  <a:lnTo>
                    <a:pt x="1874161" y="475296"/>
                  </a:lnTo>
                  <a:lnTo>
                    <a:pt x="1866038" y="463245"/>
                  </a:lnTo>
                  <a:lnTo>
                    <a:pt x="1853985" y="455122"/>
                  </a:lnTo>
                  <a:lnTo>
                    <a:pt x="1839221" y="452145"/>
                  </a:lnTo>
                  <a:close/>
                </a:path>
                <a:path w="2550794" h="528320">
                  <a:moveTo>
                    <a:pt x="1613124" y="452145"/>
                  </a:moveTo>
                  <a:lnTo>
                    <a:pt x="1598359" y="455122"/>
                  </a:lnTo>
                  <a:lnTo>
                    <a:pt x="1586307" y="463245"/>
                  </a:lnTo>
                  <a:lnTo>
                    <a:pt x="1578184" y="475296"/>
                  </a:lnTo>
                  <a:lnTo>
                    <a:pt x="1575205" y="490059"/>
                  </a:lnTo>
                  <a:lnTo>
                    <a:pt x="1578184" y="504822"/>
                  </a:lnTo>
                  <a:lnTo>
                    <a:pt x="1586307" y="516873"/>
                  </a:lnTo>
                  <a:lnTo>
                    <a:pt x="1598359" y="524995"/>
                  </a:lnTo>
                  <a:lnTo>
                    <a:pt x="1613124" y="527973"/>
                  </a:lnTo>
                  <a:lnTo>
                    <a:pt x="1627888" y="524995"/>
                  </a:lnTo>
                  <a:lnTo>
                    <a:pt x="1639941" y="516873"/>
                  </a:lnTo>
                  <a:lnTo>
                    <a:pt x="1648064" y="504822"/>
                  </a:lnTo>
                  <a:lnTo>
                    <a:pt x="1651042" y="490059"/>
                  </a:lnTo>
                  <a:lnTo>
                    <a:pt x="1648064" y="475296"/>
                  </a:lnTo>
                  <a:lnTo>
                    <a:pt x="1639941" y="463245"/>
                  </a:lnTo>
                  <a:lnTo>
                    <a:pt x="1627888" y="455122"/>
                  </a:lnTo>
                  <a:lnTo>
                    <a:pt x="1613124" y="452145"/>
                  </a:lnTo>
                  <a:close/>
                </a:path>
                <a:path w="2550794" h="528320">
                  <a:moveTo>
                    <a:pt x="1839221" y="226072"/>
                  </a:moveTo>
                  <a:lnTo>
                    <a:pt x="1824448" y="229050"/>
                  </a:lnTo>
                  <a:lnTo>
                    <a:pt x="1812379" y="237173"/>
                  </a:lnTo>
                  <a:lnTo>
                    <a:pt x="1804238" y="249224"/>
                  </a:lnTo>
                  <a:lnTo>
                    <a:pt x="1801252" y="263986"/>
                  </a:lnTo>
                  <a:lnTo>
                    <a:pt x="1804238" y="278757"/>
                  </a:lnTo>
                  <a:lnTo>
                    <a:pt x="1812379" y="290826"/>
                  </a:lnTo>
                  <a:lnTo>
                    <a:pt x="1824448" y="298966"/>
                  </a:lnTo>
                  <a:lnTo>
                    <a:pt x="1839221" y="301951"/>
                  </a:lnTo>
                  <a:lnTo>
                    <a:pt x="1853985" y="298966"/>
                  </a:lnTo>
                  <a:lnTo>
                    <a:pt x="1866037" y="290826"/>
                  </a:lnTo>
                  <a:lnTo>
                    <a:pt x="1874161" y="278757"/>
                  </a:lnTo>
                  <a:lnTo>
                    <a:pt x="1877139" y="263986"/>
                  </a:lnTo>
                  <a:lnTo>
                    <a:pt x="1874161" y="249224"/>
                  </a:lnTo>
                  <a:lnTo>
                    <a:pt x="1866037" y="237173"/>
                  </a:lnTo>
                  <a:lnTo>
                    <a:pt x="1853985" y="229050"/>
                  </a:lnTo>
                  <a:lnTo>
                    <a:pt x="1839221" y="226072"/>
                  </a:lnTo>
                  <a:close/>
                </a:path>
                <a:path w="2550794" h="528320">
                  <a:moveTo>
                    <a:pt x="1387027" y="0"/>
                  </a:moveTo>
                  <a:lnTo>
                    <a:pt x="1372262" y="2985"/>
                  </a:lnTo>
                  <a:lnTo>
                    <a:pt x="1360210" y="11119"/>
                  </a:lnTo>
                  <a:lnTo>
                    <a:pt x="1352086" y="23172"/>
                  </a:lnTo>
                  <a:lnTo>
                    <a:pt x="1349108" y="37914"/>
                  </a:lnTo>
                  <a:lnTo>
                    <a:pt x="1352086" y="52685"/>
                  </a:lnTo>
                  <a:lnTo>
                    <a:pt x="1360210" y="64753"/>
                  </a:lnTo>
                  <a:lnTo>
                    <a:pt x="1372262" y="72893"/>
                  </a:lnTo>
                  <a:lnTo>
                    <a:pt x="1387027" y="75879"/>
                  </a:lnTo>
                  <a:lnTo>
                    <a:pt x="1401791" y="72893"/>
                  </a:lnTo>
                  <a:lnTo>
                    <a:pt x="1413844" y="64753"/>
                  </a:lnTo>
                  <a:lnTo>
                    <a:pt x="1421967" y="52685"/>
                  </a:lnTo>
                  <a:lnTo>
                    <a:pt x="1424945" y="37914"/>
                  </a:lnTo>
                  <a:lnTo>
                    <a:pt x="1421971" y="23172"/>
                  </a:lnTo>
                  <a:lnTo>
                    <a:pt x="1413856" y="11119"/>
                  </a:lnTo>
                  <a:lnTo>
                    <a:pt x="1401802" y="2985"/>
                  </a:lnTo>
                  <a:lnTo>
                    <a:pt x="1387027" y="0"/>
                  </a:lnTo>
                  <a:close/>
                </a:path>
                <a:path w="2550794" h="528320">
                  <a:moveTo>
                    <a:pt x="1613124" y="0"/>
                  </a:moveTo>
                  <a:lnTo>
                    <a:pt x="1598359" y="2985"/>
                  </a:lnTo>
                  <a:lnTo>
                    <a:pt x="1586307" y="11119"/>
                  </a:lnTo>
                  <a:lnTo>
                    <a:pt x="1578183" y="23172"/>
                  </a:lnTo>
                  <a:lnTo>
                    <a:pt x="1575205" y="37914"/>
                  </a:lnTo>
                  <a:lnTo>
                    <a:pt x="1578183" y="52685"/>
                  </a:lnTo>
                  <a:lnTo>
                    <a:pt x="1586307" y="64753"/>
                  </a:lnTo>
                  <a:lnTo>
                    <a:pt x="1598359" y="72893"/>
                  </a:lnTo>
                  <a:lnTo>
                    <a:pt x="1613124" y="75879"/>
                  </a:lnTo>
                  <a:lnTo>
                    <a:pt x="1627888" y="72893"/>
                  </a:lnTo>
                  <a:lnTo>
                    <a:pt x="1639940" y="64753"/>
                  </a:lnTo>
                  <a:lnTo>
                    <a:pt x="1648064" y="52685"/>
                  </a:lnTo>
                  <a:lnTo>
                    <a:pt x="1651042" y="37914"/>
                  </a:lnTo>
                  <a:lnTo>
                    <a:pt x="1648068" y="23172"/>
                  </a:lnTo>
                  <a:lnTo>
                    <a:pt x="1639953" y="11119"/>
                  </a:lnTo>
                  <a:lnTo>
                    <a:pt x="1627899" y="2985"/>
                  </a:lnTo>
                  <a:lnTo>
                    <a:pt x="1613124" y="0"/>
                  </a:lnTo>
                  <a:close/>
                </a:path>
                <a:path w="2550794" h="528320">
                  <a:moveTo>
                    <a:pt x="1839220" y="0"/>
                  </a:moveTo>
                  <a:lnTo>
                    <a:pt x="1824448" y="2985"/>
                  </a:lnTo>
                  <a:lnTo>
                    <a:pt x="1812378" y="11119"/>
                  </a:lnTo>
                  <a:lnTo>
                    <a:pt x="1804238" y="23172"/>
                  </a:lnTo>
                  <a:lnTo>
                    <a:pt x="1801252" y="37914"/>
                  </a:lnTo>
                  <a:lnTo>
                    <a:pt x="1804238" y="52685"/>
                  </a:lnTo>
                  <a:lnTo>
                    <a:pt x="1812378" y="64753"/>
                  </a:lnTo>
                  <a:lnTo>
                    <a:pt x="1824448" y="72893"/>
                  </a:lnTo>
                  <a:lnTo>
                    <a:pt x="1839221" y="75879"/>
                  </a:lnTo>
                  <a:lnTo>
                    <a:pt x="1853985" y="72893"/>
                  </a:lnTo>
                  <a:lnTo>
                    <a:pt x="1866037" y="64753"/>
                  </a:lnTo>
                  <a:lnTo>
                    <a:pt x="1874161" y="52685"/>
                  </a:lnTo>
                  <a:lnTo>
                    <a:pt x="1877139" y="37914"/>
                  </a:lnTo>
                  <a:lnTo>
                    <a:pt x="1874165" y="23172"/>
                  </a:lnTo>
                  <a:lnTo>
                    <a:pt x="1866050" y="11119"/>
                  </a:lnTo>
                  <a:lnTo>
                    <a:pt x="1853996" y="2985"/>
                  </a:lnTo>
                  <a:lnTo>
                    <a:pt x="1839220" y="0"/>
                  </a:lnTo>
                  <a:close/>
                </a:path>
                <a:path w="2550794" h="528320">
                  <a:moveTo>
                    <a:pt x="1387027" y="226072"/>
                  </a:moveTo>
                  <a:lnTo>
                    <a:pt x="1372262" y="229050"/>
                  </a:lnTo>
                  <a:lnTo>
                    <a:pt x="1360210" y="237173"/>
                  </a:lnTo>
                  <a:lnTo>
                    <a:pt x="1352087" y="249223"/>
                  </a:lnTo>
                  <a:lnTo>
                    <a:pt x="1349108" y="263986"/>
                  </a:lnTo>
                  <a:lnTo>
                    <a:pt x="1352087" y="278757"/>
                  </a:lnTo>
                  <a:lnTo>
                    <a:pt x="1360210" y="290826"/>
                  </a:lnTo>
                  <a:lnTo>
                    <a:pt x="1372262" y="298966"/>
                  </a:lnTo>
                  <a:lnTo>
                    <a:pt x="1387027" y="301951"/>
                  </a:lnTo>
                  <a:lnTo>
                    <a:pt x="1401791" y="298966"/>
                  </a:lnTo>
                  <a:lnTo>
                    <a:pt x="1413844" y="290826"/>
                  </a:lnTo>
                  <a:lnTo>
                    <a:pt x="1421967" y="278757"/>
                  </a:lnTo>
                  <a:lnTo>
                    <a:pt x="1424945" y="263986"/>
                  </a:lnTo>
                  <a:lnTo>
                    <a:pt x="1421967" y="249223"/>
                  </a:lnTo>
                  <a:lnTo>
                    <a:pt x="1413844" y="237173"/>
                  </a:lnTo>
                  <a:lnTo>
                    <a:pt x="1401791" y="229050"/>
                  </a:lnTo>
                  <a:lnTo>
                    <a:pt x="1387027" y="226072"/>
                  </a:lnTo>
                  <a:close/>
                </a:path>
                <a:path w="2550794" h="528320">
                  <a:moveTo>
                    <a:pt x="1613124" y="226072"/>
                  </a:moveTo>
                  <a:lnTo>
                    <a:pt x="1598359" y="229050"/>
                  </a:lnTo>
                  <a:lnTo>
                    <a:pt x="1586307" y="237173"/>
                  </a:lnTo>
                  <a:lnTo>
                    <a:pt x="1578183" y="249223"/>
                  </a:lnTo>
                  <a:lnTo>
                    <a:pt x="1575205" y="263986"/>
                  </a:lnTo>
                  <a:lnTo>
                    <a:pt x="1578183" y="278757"/>
                  </a:lnTo>
                  <a:lnTo>
                    <a:pt x="1586307" y="290826"/>
                  </a:lnTo>
                  <a:lnTo>
                    <a:pt x="1598359" y="298966"/>
                  </a:lnTo>
                  <a:lnTo>
                    <a:pt x="1613124" y="301951"/>
                  </a:lnTo>
                  <a:lnTo>
                    <a:pt x="1627888" y="298966"/>
                  </a:lnTo>
                  <a:lnTo>
                    <a:pt x="1639941" y="290826"/>
                  </a:lnTo>
                  <a:lnTo>
                    <a:pt x="1648064" y="278757"/>
                  </a:lnTo>
                  <a:lnTo>
                    <a:pt x="1651042" y="263986"/>
                  </a:lnTo>
                  <a:lnTo>
                    <a:pt x="1648064" y="249224"/>
                  </a:lnTo>
                  <a:lnTo>
                    <a:pt x="1639941" y="237173"/>
                  </a:lnTo>
                  <a:lnTo>
                    <a:pt x="1627888" y="229050"/>
                  </a:lnTo>
                  <a:lnTo>
                    <a:pt x="1613124" y="226072"/>
                  </a:lnTo>
                  <a:close/>
                </a:path>
                <a:path w="2550794" h="528320">
                  <a:moveTo>
                    <a:pt x="2060571" y="452145"/>
                  </a:moveTo>
                  <a:lnTo>
                    <a:pt x="2045807" y="455122"/>
                  </a:lnTo>
                  <a:lnTo>
                    <a:pt x="2033755" y="463245"/>
                  </a:lnTo>
                  <a:lnTo>
                    <a:pt x="2025631" y="475296"/>
                  </a:lnTo>
                  <a:lnTo>
                    <a:pt x="2022653" y="490059"/>
                  </a:lnTo>
                  <a:lnTo>
                    <a:pt x="2025631" y="504822"/>
                  </a:lnTo>
                  <a:lnTo>
                    <a:pt x="2033755" y="516873"/>
                  </a:lnTo>
                  <a:lnTo>
                    <a:pt x="2045807" y="524996"/>
                  </a:lnTo>
                  <a:lnTo>
                    <a:pt x="2060572" y="527973"/>
                  </a:lnTo>
                  <a:lnTo>
                    <a:pt x="2075336" y="524996"/>
                  </a:lnTo>
                  <a:lnTo>
                    <a:pt x="2087388" y="516873"/>
                  </a:lnTo>
                  <a:lnTo>
                    <a:pt x="2095512" y="504822"/>
                  </a:lnTo>
                  <a:lnTo>
                    <a:pt x="2098490" y="490059"/>
                  </a:lnTo>
                  <a:lnTo>
                    <a:pt x="2095512" y="475296"/>
                  </a:lnTo>
                  <a:lnTo>
                    <a:pt x="2087388" y="463245"/>
                  </a:lnTo>
                  <a:lnTo>
                    <a:pt x="2075336" y="455122"/>
                  </a:lnTo>
                  <a:lnTo>
                    <a:pt x="2060571" y="452145"/>
                  </a:lnTo>
                  <a:close/>
                </a:path>
                <a:path w="2550794" h="528320">
                  <a:moveTo>
                    <a:pt x="2512765" y="452145"/>
                  </a:moveTo>
                  <a:lnTo>
                    <a:pt x="2497993" y="455123"/>
                  </a:lnTo>
                  <a:lnTo>
                    <a:pt x="2485923" y="463245"/>
                  </a:lnTo>
                  <a:lnTo>
                    <a:pt x="2477782" y="475296"/>
                  </a:lnTo>
                  <a:lnTo>
                    <a:pt x="2474796" y="490059"/>
                  </a:lnTo>
                  <a:lnTo>
                    <a:pt x="2477782" y="504822"/>
                  </a:lnTo>
                  <a:lnTo>
                    <a:pt x="2485923" y="516873"/>
                  </a:lnTo>
                  <a:lnTo>
                    <a:pt x="2497993" y="524996"/>
                  </a:lnTo>
                  <a:lnTo>
                    <a:pt x="2512765" y="527973"/>
                  </a:lnTo>
                  <a:lnTo>
                    <a:pt x="2527530" y="524996"/>
                  </a:lnTo>
                  <a:lnTo>
                    <a:pt x="2539582" y="516873"/>
                  </a:lnTo>
                  <a:lnTo>
                    <a:pt x="2547706" y="504822"/>
                  </a:lnTo>
                  <a:lnTo>
                    <a:pt x="2550684" y="490059"/>
                  </a:lnTo>
                  <a:lnTo>
                    <a:pt x="2547706" y="475296"/>
                  </a:lnTo>
                  <a:lnTo>
                    <a:pt x="2539582" y="463245"/>
                  </a:lnTo>
                  <a:lnTo>
                    <a:pt x="2527530" y="455123"/>
                  </a:lnTo>
                  <a:lnTo>
                    <a:pt x="2512765" y="452145"/>
                  </a:lnTo>
                  <a:close/>
                </a:path>
                <a:path w="2550794" h="528320">
                  <a:moveTo>
                    <a:pt x="2286668" y="452145"/>
                  </a:moveTo>
                  <a:lnTo>
                    <a:pt x="2271896" y="455122"/>
                  </a:lnTo>
                  <a:lnTo>
                    <a:pt x="2259826" y="463245"/>
                  </a:lnTo>
                  <a:lnTo>
                    <a:pt x="2251686" y="475296"/>
                  </a:lnTo>
                  <a:lnTo>
                    <a:pt x="2248699" y="490059"/>
                  </a:lnTo>
                  <a:lnTo>
                    <a:pt x="2251686" y="504822"/>
                  </a:lnTo>
                  <a:lnTo>
                    <a:pt x="2259826" y="516873"/>
                  </a:lnTo>
                  <a:lnTo>
                    <a:pt x="2271896" y="524996"/>
                  </a:lnTo>
                  <a:lnTo>
                    <a:pt x="2286668" y="527973"/>
                  </a:lnTo>
                  <a:lnTo>
                    <a:pt x="2301433" y="524996"/>
                  </a:lnTo>
                  <a:lnTo>
                    <a:pt x="2313485" y="516873"/>
                  </a:lnTo>
                  <a:lnTo>
                    <a:pt x="2321609" y="504822"/>
                  </a:lnTo>
                  <a:lnTo>
                    <a:pt x="2324587" y="490059"/>
                  </a:lnTo>
                  <a:lnTo>
                    <a:pt x="2321609" y="475296"/>
                  </a:lnTo>
                  <a:lnTo>
                    <a:pt x="2313485" y="463245"/>
                  </a:lnTo>
                  <a:lnTo>
                    <a:pt x="2301433" y="455123"/>
                  </a:lnTo>
                  <a:lnTo>
                    <a:pt x="2286668" y="452145"/>
                  </a:lnTo>
                  <a:close/>
                </a:path>
                <a:path w="2550794" h="528320">
                  <a:moveTo>
                    <a:pt x="2512765" y="226072"/>
                  </a:moveTo>
                  <a:lnTo>
                    <a:pt x="2497993" y="229050"/>
                  </a:lnTo>
                  <a:lnTo>
                    <a:pt x="2485923" y="237173"/>
                  </a:lnTo>
                  <a:lnTo>
                    <a:pt x="2477782" y="249224"/>
                  </a:lnTo>
                  <a:lnTo>
                    <a:pt x="2474796" y="263987"/>
                  </a:lnTo>
                  <a:lnTo>
                    <a:pt x="2477782" y="278757"/>
                  </a:lnTo>
                  <a:lnTo>
                    <a:pt x="2485923" y="290826"/>
                  </a:lnTo>
                  <a:lnTo>
                    <a:pt x="2497993" y="298966"/>
                  </a:lnTo>
                  <a:lnTo>
                    <a:pt x="2512765" y="301951"/>
                  </a:lnTo>
                  <a:lnTo>
                    <a:pt x="2527530" y="298966"/>
                  </a:lnTo>
                  <a:lnTo>
                    <a:pt x="2539582" y="290826"/>
                  </a:lnTo>
                  <a:lnTo>
                    <a:pt x="2547705" y="278757"/>
                  </a:lnTo>
                  <a:lnTo>
                    <a:pt x="2550684" y="263987"/>
                  </a:lnTo>
                  <a:lnTo>
                    <a:pt x="2547705" y="249224"/>
                  </a:lnTo>
                  <a:lnTo>
                    <a:pt x="2539582" y="237173"/>
                  </a:lnTo>
                  <a:lnTo>
                    <a:pt x="2527530" y="229050"/>
                  </a:lnTo>
                  <a:lnTo>
                    <a:pt x="2512765" y="226072"/>
                  </a:lnTo>
                  <a:close/>
                </a:path>
                <a:path w="2550794" h="528320">
                  <a:moveTo>
                    <a:pt x="2060571" y="0"/>
                  </a:moveTo>
                  <a:lnTo>
                    <a:pt x="2045807" y="2985"/>
                  </a:lnTo>
                  <a:lnTo>
                    <a:pt x="2033754" y="11119"/>
                  </a:lnTo>
                  <a:lnTo>
                    <a:pt x="2025631" y="23172"/>
                  </a:lnTo>
                  <a:lnTo>
                    <a:pt x="2022653" y="37914"/>
                  </a:lnTo>
                  <a:lnTo>
                    <a:pt x="2025631" y="52685"/>
                  </a:lnTo>
                  <a:lnTo>
                    <a:pt x="2033754" y="64753"/>
                  </a:lnTo>
                  <a:lnTo>
                    <a:pt x="2045807" y="72893"/>
                  </a:lnTo>
                  <a:lnTo>
                    <a:pt x="2060571" y="75879"/>
                  </a:lnTo>
                  <a:lnTo>
                    <a:pt x="2075336" y="72893"/>
                  </a:lnTo>
                  <a:lnTo>
                    <a:pt x="2087388" y="64753"/>
                  </a:lnTo>
                  <a:lnTo>
                    <a:pt x="2095512" y="52685"/>
                  </a:lnTo>
                  <a:lnTo>
                    <a:pt x="2098490" y="37914"/>
                  </a:lnTo>
                  <a:lnTo>
                    <a:pt x="2095516" y="23172"/>
                  </a:lnTo>
                  <a:lnTo>
                    <a:pt x="2087401" y="11119"/>
                  </a:lnTo>
                  <a:lnTo>
                    <a:pt x="2075346" y="2985"/>
                  </a:lnTo>
                  <a:lnTo>
                    <a:pt x="2060571" y="0"/>
                  </a:lnTo>
                  <a:close/>
                </a:path>
                <a:path w="2550794" h="528320">
                  <a:moveTo>
                    <a:pt x="2286668" y="0"/>
                  </a:moveTo>
                  <a:lnTo>
                    <a:pt x="2271896" y="2985"/>
                  </a:lnTo>
                  <a:lnTo>
                    <a:pt x="2259826" y="11119"/>
                  </a:lnTo>
                  <a:lnTo>
                    <a:pt x="2251685" y="23172"/>
                  </a:lnTo>
                  <a:lnTo>
                    <a:pt x="2248699" y="37914"/>
                  </a:lnTo>
                  <a:lnTo>
                    <a:pt x="2251685" y="52685"/>
                  </a:lnTo>
                  <a:lnTo>
                    <a:pt x="2259826" y="64753"/>
                  </a:lnTo>
                  <a:lnTo>
                    <a:pt x="2271896" y="72893"/>
                  </a:lnTo>
                  <a:lnTo>
                    <a:pt x="2286668" y="75879"/>
                  </a:lnTo>
                  <a:lnTo>
                    <a:pt x="2301433" y="72893"/>
                  </a:lnTo>
                  <a:lnTo>
                    <a:pt x="2313485" y="64753"/>
                  </a:lnTo>
                  <a:lnTo>
                    <a:pt x="2321608" y="52685"/>
                  </a:lnTo>
                  <a:lnTo>
                    <a:pt x="2324587" y="37914"/>
                  </a:lnTo>
                  <a:lnTo>
                    <a:pt x="2321613" y="23172"/>
                  </a:lnTo>
                  <a:lnTo>
                    <a:pt x="2313498" y="11119"/>
                  </a:lnTo>
                  <a:lnTo>
                    <a:pt x="2301443" y="2985"/>
                  </a:lnTo>
                  <a:lnTo>
                    <a:pt x="2286668" y="0"/>
                  </a:lnTo>
                  <a:close/>
                </a:path>
                <a:path w="2550794" h="528320">
                  <a:moveTo>
                    <a:pt x="2512765" y="0"/>
                  </a:moveTo>
                  <a:lnTo>
                    <a:pt x="2497993" y="2985"/>
                  </a:lnTo>
                  <a:lnTo>
                    <a:pt x="2485923" y="11119"/>
                  </a:lnTo>
                  <a:lnTo>
                    <a:pt x="2477782" y="23172"/>
                  </a:lnTo>
                  <a:lnTo>
                    <a:pt x="2474796" y="37914"/>
                  </a:lnTo>
                  <a:lnTo>
                    <a:pt x="2477782" y="52685"/>
                  </a:lnTo>
                  <a:lnTo>
                    <a:pt x="2485923" y="64753"/>
                  </a:lnTo>
                  <a:lnTo>
                    <a:pt x="2497993" y="72893"/>
                  </a:lnTo>
                  <a:lnTo>
                    <a:pt x="2512765" y="75879"/>
                  </a:lnTo>
                  <a:lnTo>
                    <a:pt x="2527530" y="72893"/>
                  </a:lnTo>
                  <a:lnTo>
                    <a:pt x="2539582" y="64753"/>
                  </a:lnTo>
                  <a:lnTo>
                    <a:pt x="2547705" y="52685"/>
                  </a:lnTo>
                  <a:lnTo>
                    <a:pt x="2550683" y="37914"/>
                  </a:lnTo>
                  <a:lnTo>
                    <a:pt x="2547710" y="23172"/>
                  </a:lnTo>
                  <a:lnTo>
                    <a:pt x="2539595" y="11119"/>
                  </a:lnTo>
                  <a:lnTo>
                    <a:pt x="2527540" y="2985"/>
                  </a:lnTo>
                  <a:lnTo>
                    <a:pt x="2512765" y="0"/>
                  </a:lnTo>
                  <a:close/>
                </a:path>
                <a:path w="2550794" h="528320">
                  <a:moveTo>
                    <a:pt x="2060571" y="226072"/>
                  </a:moveTo>
                  <a:lnTo>
                    <a:pt x="2045807" y="229050"/>
                  </a:lnTo>
                  <a:lnTo>
                    <a:pt x="2033755" y="237173"/>
                  </a:lnTo>
                  <a:lnTo>
                    <a:pt x="2025631" y="249224"/>
                  </a:lnTo>
                  <a:lnTo>
                    <a:pt x="2022653" y="263986"/>
                  </a:lnTo>
                  <a:lnTo>
                    <a:pt x="2025631" y="278757"/>
                  </a:lnTo>
                  <a:lnTo>
                    <a:pt x="2033755" y="290826"/>
                  </a:lnTo>
                  <a:lnTo>
                    <a:pt x="2045807" y="298966"/>
                  </a:lnTo>
                  <a:lnTo>
                    <a:pt x="2060571" y="301951"/>
                  </a:lnTo>
                  <a:lnTo>
                    <a:pt x="2075336" y="298966"/>
                  </a:lnTo>
                  <a:lnTo>
                    <a:pt x="2087388" y="290826"/>
                  </a:lnTo>
                  <a:lnTo>
                    <a:pt x="2095512" y="278757"/>
                  </a:lnTo>
                  <a:lnTo>
                    <a:pt x="2098490" y="263986"/>
                  </a:lnTo>
                  <a:lnTo>
                    <a:pt x="2095512" y="249224"/>
                  </a:lnTo>
                  <a:lnTo>
                    <a:pt x="2087388" y="237173"/>
                  </a:lnTo>
                  <a:lnTo>
                    <a:pt x="2075336" y="229050"/>
                  </a:lnTo>
                  <a:lnTo>
                    <a:pt x="2060571" y="226072"/>
                  </a:lnTo>
                  <a:close/>
                </a:path>
                <a:path w="2550794" h="528320">
                  <a:moveTo>
                    <a:pt x="2286668" y="226072"/>
                  </a:moveTo>
                  <a:lnTo>
                    <a:pt x="2271896" y="229050"/>
                  </a:lnTo>
                  <a:lnTo>
                    <a:pt x="2259826" y="237173"/>
                  </a:lnTo>
                  <a:lnTo>
                    <a:pt x="2251685" y="249224"/>
                  </a:lnTo>
                  <a:lnTo>
                    <a:pt x="2248699" y="263987"/>
                  </a:lnTo>
                  <a:lnTo>
                    <a:pt x="2251685" y="278757"/>
                  </a:lnTo>
                  <a:lnTo>
                    <a:pt x="2259826" y="290826"/>
                  </a:lnTo>
                  <a:lnTo>
                    <a:pt x="2271896" y="298966"/>
                  </a:lnTo>
                  <a:lnTo>
                    <a:pt x="2286668" y="301951"/>
                  </a:lnTo>
                  <a:lnTo>
                    <a:pt x="2301433" y="298966"/>
                  </a:lnTo>
                  <a:lnTo>
                    <a:pt x="2313485" y="290826"/>
                  </a:lnTo>
                  <a:lnTo>
                    <a:pt x="2321609" y="278757"/>
                  </a:lnTo>
                  <a:lnTo>
                    <a:pt x="2324587" y="263987"/>
                  </a:lnTo>
                  <a:lnTo>
                    <a:pt x="2321609" y="249224"/>
                  </a:lnTo>
                  <a:lnTo>
                    <a:pt x="2313485" y="237173"/>
                  </a:lnTo>
                  <a:lnTo>
                    <a:pt x="2301433" y="229050"/>
                  </a:lnTo>
                  <a:lnTo>
                    <a:pt x="2286668" y="226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>
            <a:extLst>
              <a:ext uri="{FF2B5EF4-FFF2-40B4-BE49-F238E27FC236}">
                <a16:creationId xmlns:a16="http://schemas.microsoft.com/office/drawing/2014/main" id="{A142453D-8C60-F8E6-1A24-097DECB8EBF2}"/>
              </a:ext>
            </a:extLst>
          </p:cNvPr>
          <p:cNvGrpSpPr/>
          <p:nvPr/>
        </p:nvGrpSpPr>
        <p:grpSpPr>
          <a:xfrm>
            <a:off x="0" y="146557"/>
            <a:ext cx="18288000" cy="8326120"/>
            <a:chOff x="0" y="146557"/>
            <a:chExt cx="18288000" cy="8326120"/>
          </a:xfrm>
        </p:grpSpPr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7C34CB2-5145-E7A5-8273-4C537E23570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99284"/>
              <a:ext cx="18288000" cy="6488430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1609B17A-07A5-ABBD-628B-520BC884BDA8}"/>
                </a:ext>
              </a:extLst>
            </p:cNvPr>
            <p:cNvSpPr/>
            <p:nvPr/>
          </p:nvSpPr>
          <p:spPr>
            <a:xfrm>
              <a:off x="0" y="8378189"/>
              <a:ext cx="18288000" cy="19050"/>
            </a:xfrm>
            <a:custGeom>
              <a:avLst/>
              <a:gdLst/>
              <a:ahLst/>
              <a:cxnLst/>
              <a:rect l="l" t="t" r="r" b="b"/>
              <a:pathLst>
                <a:path w="18288000" h="19050">
                  <a:moveTo>
                    <a:pt x="10287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28700" y="19050"/>
                  </a:lnTo>
                  <a:lnTo>
                    <a:pt x="1028700" y="0"/>
                  </a:lnTo>
                  <a:close/>
                </a:path>
                <a:path w="18288000" h="19050">
                  <a:moveTo>
                    <a:pt x="18288000" y="0"/>
                  </a:moveTo>
                  <a:lnTo>
                    <a:pt x="17259300" y="0"/>
                  </a:lnTo>
                  <a:lnTo>
                    <a:pt x="17259300" y="19050"/>
                  </a:lnTo>
                  <a:lnTo>
                    <a:pt x="18288000" y="1905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C52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2153BA3-3313-D4E7-4E3F-4A0478D4D380}"/>
                </a:ext>
              </a:extLst>
            </p:cNvPr>
            <p:cNvSpPr/>
            <p:nvPr/>
          </p:nvSpPr>
          <p:spPr>
            <a:xfrm>
              <a:off x="1028700" y="1814486"/>
              <a:ext cx="16230600" cy="6657975"/>
            </a:xfrm>
            <a:custGeom>
              <a:avLst/>
              <a:gdLst/>
              <a:ahLst/>
              <a:cxnLst/>
              <a:rect l="l" t="t" r="r" b="b"/>
              <a:pathLst>
                <a:path w="16230600" h="6657975">
                  <a:moveTo>
                    <a:pt x="16230600" y="6488417"/>
                  </a:moveTo>
                  <a:lnTo>
                    <a:pt x="0" y="6488417"/>
                  </a:lnTo>
                  <a:lnTo>
                    <a:pt x="0" y="6657937"/>
                  </a:lnTo>
                  <a:lnTo>
                    <a:pt x="16230600" y="6657937"/>
                  </a:lnTo>
                  <a:lnTo>
                    <a:pt x="16230600" y="6488417"/>
                  </a:lnTo>
                  <a:close/>
                </a:path>
                <a:path w="16230600" h="6657975">
                  <a:moveTo>
                    <a:pt x="16230600" y="0"/>
                  </a:moveTo>
                  <a:lnTo>
                    <a:pt x="0" y="0"/>
                  </a:lnTo>
                  <a:lnTo>
                    <a:pt x="0" y="169506"/>
                  </a:lnTo>
                  <a:lnTo>
                    <a:pt x="16230600" y="169506"/>
                  </a:lnTo>
                  <a:lnTo>
                    <a:pt x="1623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8AA7717B-F0C2-2046-595D-CE44C58AEB8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396" y="146557"/>
              <a:ext cx="3299333" cy="3364103"/>
            </a:xfrm>
            <a:prstGeom prst="rect">
              <a:avLst/>
            </a:prstGeom>
          </p:spPr>
        </p:pic>
      </p:grpSp>
      <p:sp>
        <p:nvSpPr>
          <p:cNvPr id="13" name="object 13" descr="$PPTXTitle">
            <a:extLst>
              <a:ext uri="{FF2B5EF4-FFF2-40B4-BE49-F238E27FC236}">
                <a16:creationId xmlns:a16="http://schemas.microsoft.com/office/drawing/2014/main" id="{1005CB7E-2715-0475-BA79-10FD0D5FD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31779" y="4362883"/>
            <a:ext cx="1302004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0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  <a:t>Roll Call</a:t>
            </a:r>
            <a:endParaRPr sz="10000" dirty="0">
              <a:latin typeface="Century Gothic"/>
              <a:cs typeface="Century Gothic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4801DD8-8DF8-C078-A261-2D7CBB7F0EED}"/>
              </a:ext>
            </a:extLst>
          </p:cNvPr>
          <p:cNvSpPr/>
          <p:nvPr/>
        </p:nvSpPr>
        <p:spPr>
          <a:xfrm>
            <a:off x="98463" y="143623"/>
            <a:ext cx="18108930" cy="872490"/>
          </a:xfrm>
          <a:custGeom>
            <a:avLst/>
            <a:gdLst/>
            <a:ahLst/>
            <a:cxnLst/>
            <a:rect l="l" t="t" r="r" b="b"/>
            <a:pathLst>
              <a:path w="18108930" h="872490">
                <a:moveTo>
                  <a:pt x="77965" y="833196"/>
                </a:moveTo>
                <a:lnTo>
                  <a:pt x="74853" y="818083"/>
                </a:lnTo>
                <a:lnTo>
                  <a:pt x="66509" y="805827"/>
                </a:lnTo>
                <a:lnTo>
                  <a:pt x="54178" y="797560"/>
                </a:lnTo>
                <a:lnTo>
                  <a:pt x="39077" y="794499"/>
                </a:lnTo>
                <a:lnTo>
                  <a:pt x="39077" y="794308"/>
                </a:lnTo>
                <a:lnTo>
                  <a:pt x="23901" y="797306"/>
                </a:lnTo>
                <a:lnTo>
                  <a:pt x="11480" y="805599"/>
                </a:lnTo>
                <a:lnTo>
                  <a:pt x="3098" y="817905"/>
                </a:lnTo>
                <a:lnTo>
                  <a:pt x="0" y="832993"/>
                </a:lnTo>
                <a:lnTo>
                  <a:pt x="3022" y="848106"/>
                </a:lnTo>
                <a:lnTo>
                  <a:pt x="11341" y="860463"/>
                </a:lnTo>
                <a:lnTo>
                  <a:pt x="23825" y="868883"/>
                </a:lnTo>
                <a:lnTo>
                  <a:pt x="24091" y="868883"/>
                </a:lnTo>
                <a:lnTo>
                  <a:pt x="38887" y="871893"/>
                </a:lnTo>
                <a:lnTo>
                  <a:pt x="54063" y="868883"/>
                </a:lnTo>
                <a:lnTo>
                  <a:pt x="66471" y="860602"/>
                </a:lnTo>
                <a:lnTo>
                  <a:pt x="74866" y="848283"/>
                </a:lnTo>
                <a:lnTo>
                  <a:pt x="77965" y="833196"/>
                </a:lnTo>
                <a:close/>
              </a:path>
              <a:path w="18108930" h="872490">
                <a:moveTo>
                  <a:pt x="77965" y="436181"/>
                </a:moveTo>
                <a:lnTo>
                  <a:pt x="74879" y="421068"/>
                </a:lnTo>
                <a:lnTo>
                  <a:pt x="66548" y="408787"/>
                </a:lnTo>
                <a:lnTo>
                  <a:pt x="54203" y="400481"/>
                </a:lnTo>
                <a:lnTo>
                  <a:pt x="39077" y="397421"/>
                </a:lnTo>
                <a:lnTo>
                  <a:pt x="23609" y="400481"/>
                </a:lnTo>
                <a:lnTo>
                  <a:pt x="23812" y="400481"/>
                </a:lnTo>
                <a:lnTo>
                  <a:pt x="11442" y="408787"/>
                </a:lnTo>
                <a:lnTo>
                  <a:pt x="3086" y="421068"/>
                </a:lnTo>
                <a:lnTo>
                  <a:pt x="12" y="436181"/>
                </a:lnTo>
                <a:lnTo>
                  <a:pt x="3022" y="451231"/>
                </a:lnTo>
                <a:lnTo>
                  <a:pt x="11341" y="463575"/>
                </a:lnTo>
                <a:lnTo>
                  <a:pt x="23825" y="471995"/>
                </a:lnTo>
                <a:lnTo>
                  <a:pt x="24091" y="471995"/>
                </a:lnTo>
                <a:lnTo>
                  <a:pt x="38887" y="475005"/>
                </a:lnTo>
                <a:lnTo>
                  <a:pt x="54063" y="471995"/>
                </a:lnTo>
                <a:lnTo>
                  <a:pt x="66471" y="463715"/>
                </a:lnTo>
                <a:lnTo>
                  <a:pt x="74866" y="451408"/>
                </a:lnTo>
                <a:lnTo>
                  <a:pt x="77965" y="436321"/>
                </a:lnTo>
                <a:lnTo>
                  <a:pt x="77965" y="436181"/>
                </a:lnTo>
                <a:close/>
              </a:path>
              <a:path w="18108930" h="872490">
                <a:moveTo>
                  <a:pt x="77965" y="38912"/>
                </a:moveTo>
                <a:lnTo>
                  <a:pt x="74853" y="23825"/>
                </a:lnTo>
                <a:lnTo>
                  <a:pt x="66509" y="11582"/>
                </a:lnTo>
                <a:lnTo>
                  <a:pt x="54178" y="3314"/>
                </a:lnTo>
                <a:lnTo>
                  <a:pt x="39077" y="241"/>
                </a:lnTo>
                <a:lnTo>
                  <a:pt x="39077" y="0"/>
                </a:lnTo>
                <a:lnTo>
                  <a:pt x="23901" y="3048"/>
                </a:lnTo>
                <a:lnTo>
                  <a:pt x="11480" y="11353"/>
                </a:lnTo>
                <a:lnTo>
                  <a:pt x="3098" y="23660"/>
                </a:lnTo>
                <a:lnTo>
                  <a:pt x="0" y="38747"/>
                </a:lnTo>
                <a:lnTo>
                  <a:pt x="3022" y="53848"/>
                </a:lnTo>
                <a:lnTo>
                  <a:pt x="11341" y="66205"/>
                </a:lnTo>
                <a:lnTo>
                  <a:pt x="23825" y="74625"/>
                </a:lnTo>
                <a:lnTo>
                  <a:pt x="24091" y="74625"/>
                </a:lnTo>
                <a:lnTo>
                  <a:pt x="38887" y="77622"/>
                </a:lnTo>
                <a:lnTo>
                  <a:pt x="54063" y="74625"/>
                </a:lnTo>
                <a:lnTo>
                  <a:pt x="66471" y="66332"/>
                </a:lnTo>
                <a:lnTo>
                  <a:pt x="74866" y="54013"/>
                </a:lnTo>
                <a:lnTo>
                  <a:pt x="77965" y="38912"/>
                </a:lnTo>
                <a:close/>
              </a:path>
              <a:path w="18108930" h="872490">
                <a:moveTo>
                  <a:pt x="490321" y="833094"/>
                </a:moveTo>
                <a:lnTo>
                  <a:pt x="487172" y="817994"/>
                </a:lnTo>
                <a:lnTo>
                  <a:pt x="478815" y="805751"/>
                </a:lnTo>
                <a:lnTo>
                  <a:pt x="466483" y="797521"/>
                </a:lnTo>
                <a:lnTo>
                  <a:pt x="451383" y="794499"/>
                </a:lnTo>
                <a:lnTo>
                  <a:pt x="451383" y="794308"/>
                </a:lnTo>
                <a:lnTo>
                  <a:pt x="436181" y="797356"/>
                </a:lnTo>
                <a:lnTo>
                  <a:pt x="423710" y="805751"/>
                </a:lnTo>
                <a:lnTo>
                  <a:pt x="415429" y="817994"/>
                </a:lnTo>
                <a:lnTo>
                  <a:pt x="412369" y="833094"/>
                </a:lnTo>
                <a:lnTo>
                  <a:pt x="415429" y="848194"/>
                </a:lnTo>
                <a:lnTo>
                  <a:pt x="423773" y="860526"/>
                </a:lnTo>
                <a:lnTo>
                  <a:pt x="436181" y="868845"/>
                </a:lnTo>
                <a:lnTo>
                  <a:pt x="451383" y="871893"/>
                </a:lnTo>
                <a:lnTo>
                  <a:pt x="466534" y="868845"/>
                </a:lnTo>
                <a:lnTo>
                  <a:pt x="478917" y="860526"/>
                </a:lnTo>
                <a:lnTo>
                  <a:pt x="487260" y="848194"/>
                </a:lnTo>
                <a:lnTo>
                  <a:pt x="490321" y="833094"/>
                </a:lnTo>
                <a:close/>
              </a:path>
              <a:path w="18108930" h="872490">
                <a:moveTo>
                  <a:pt x="490321" y="436219"/>
                </a:moveTo>
                <a:lnTo>
                  <a:pt x="487260" y="421119"/>
                </a:lnTo>
                <a:lnTo>
                  <a:pt x="478904" y="408787"/>
                </a:lnTo>
                <a:lnTo>
                  <a:pt x="466521" y="400469"/>
                </a:lnTo>
                <a:lnTo>
                  <a:pt x="451383" y="397421"/>
                </a:lnTo>
                <a:lnTo>
                  <a:pt x="436181" y="400469"/>
                </a:lnTo>
                <a:lnTo>
                  <a:pt x="423773" y="408787"/>
                </a:lnTo>
                <a:lnTo>
                  <a:pt x="415429" y="421119"/>
                </a:lnTo>
                <a:lnTo>
                  <a:pt x="412369" y="436219"/>
                </a:lnTo>
                <a:lnTo>
                  <a:pt x="415429" y="451319"/>
                </a:lnTo>
                <a:lnTo>
                  <a:pt x="423773" y="463651"/>
                </a:lnTo>
                <a:lnTo>
                  <a:pt x="436181" y="471957"/>
                </a:lnTo>
                <a:lnTo>
                  <a:pt x="451383" y="475005"/>
                </a:lnTo>
                <a:lnTo>
                  <a:pt x="466534" y="471957"/>
                </a:lnTo>
                <a:lnTo>
                  <a:pt x="478917" y="463651"/>
                </a:lnTo>
                <a:lnTo>
                  <a:pt x="487260" y="451319"/>
                </a:lnTo>
                <a:lnTo>
                  <a:pt x="490321" y="436219"/>
                </a:lnTo>
                <a:close/>
              </a:path>
              <a:path w="18108930" h="872490">
                <a:moveTo>
                  <a:pt x="490321" y="39243"/>
                </a:moveTo>
                <a:lnTo>
                  <a:pt x="487349" y="24130"/>
                </a:lnTo>
                <a:lnTo>
                  <a:pt x="479056" y="11747"/>
                </a:lnTo>
                <a:lnTo>
                  <a:pt x="466699" y="3365"/>
                </a:lnTo>
                <a:lnTo>
                  <a:pt x="451548" y="241"/>
                </a:lnTo>
                <a:lnTo>
                  <a:pt x="451383" y="241"/>
                </a:lnTo>
                <a:lnTo>
                  <a:pt x="451383" y="0"/>
                </a:lnTo>
                <a:lnTo>
                  <a:pt x="436181" y="3086"/>
                </a:lnTo>
                <a:lnTo>
                  <a:pt x="423773" y="11417"/>
                </a:lnTo>
                <a:lnTo>
                  <a:pt x="415429" y="23749"/>
                </a:lnTo>
                <a:lnTo>
                  <a:pt x="412369" y="38823"/>
                </a:lnTo>
                <a:lnTo>
                  <a:pt x="415429" y="53936"/>
                </a:lnTo>
                <a:lnTo>
                  <a:pt x="423773" y="66268"/>
                </a:lnTo>
                <a:lnTo>
                  <a:pt x="436232" y="74625"/>
                </a:lnTo>
                <a:lnTo>
                  <a:pt x="436359" y="74625"/>
                </a:lnTo>
                <a:lnTo>
                  <a:pt x="451383" y="77622"/>
                </a:lnTo>
                <a:lnTo>
                  <a:pt x="466445" y="74625"/>
                </a:lnTo>
                <a:lnTo>
                  <a:pt x="478790" y="66408"/>
                </a:lnTo>
                <a:lnTo>
                  <a:pt x="487159" y="54203"/>
                </a:lnTo>
                <a:lnTo>
                  <a:pt x="490321" y="39243"/>
                </a:lnTo>
                <a:close/>
              </a:path>
              <a:path w="18108930" h="872490">
                <a:moveTo>
                  <a:pt x="902677" y="833094"/>
                </a:moveTo>
                <a:lnTo>
                  <a:pt x="899591" y="818108"/>
                </a:lnTo>
                <a:lnTo>
                  <a:pt x="891298" y="805865"/>
                </a:lnTo>
                <a:lnTo>
                  <a:pt x="878992" y="797585"/>
                </a:lnTo>
                <a:lnTo>
                  <a:pt x="863904" y="794499"/>
                </a:lnTo>
                <a:lnTo>
                  <a:pt x="863739" y="794308"/>
                </a:lnTo>
                <a:lnTo>
                  <a:pt x="848537" y="797356"/>
                </a:lnTo>
                <a:lnTo>
                  <a:pt x="836142" y="805662"/>
                </a:lnTo>
                <a:lnTo>
                  <a:pt x="827760" y="818108"/>
                </a:lnTo>
                <a:lnTo>
                  <a:pt x="824725" y="833094"/>
                </a:lnTo>
                <a:lnTo>
                  <a:pt x="827786" y="848194"/>
                </a:lnTo>
                <a:lnTo>
                  <a:pt x="836142" y="860526"/>
                </a:lnTo>
                <a:lnTo>
                  <a:pt x="848537" y="868845"/>
                </a:lnTo>
                <a:lnTo>
                  <a:pt x="863739" y="871893"/>
                </a:lnTo>
                <a:lnTo>
                  <a:pt x="878903" y="868845"/>
                </a:lnTo>
                <a:lnTo>
                  <a:pt x="891273" y="860526"/>
                </a:lnTo>
                <a:lnTo>
                  <a:pt x="899617" y="848194"/>
                </a:lnTo>
                <a:lnTo>
                  <a:pt x="902677" y="833094"/>
                </a:lnTo>
                <a:close/>
              </a:path>
              <a:path w="18108930" h="872490">
                <a:moveTo>
                  <a:pt x="902677" y="436219"/>
                </a:moveTo>
                <a:lnTo>
                  <a:pt x="899642" y="421119"/>
                </a:lnTo>
                <a:lnTo>
                  <a:pt x="891324" y="408813"/>
                </a:lnTo>
                <a:lnTo>
                  <a:pt x="879005" y="400519"/>
                </a:lnTo>
                <a:lnTo>
                  <a:pt x="863904" y="397421"/>
                </a:lnTo>
                <a:lnTo>
                  <a:pt x="863739" y="397421"/>
                </a:lnTo>
                <a:lnTo>
                  <a:pt x="848309" y="400519"/>
                </a:lnTo>
                <a:lnTo>
                  <a:pt x="848474" y="400519"/>
                </a:lnTo>
                <a:lnTo>
                  <a:pt x="836117" y="408813"/>
                </a:lnTo>
                <a:lnTo>
                  <a:pt x="827786" y="421119"/>
                </a:lnTo>
                <a:lnTo>
                  <a:pt x="824725" y="436219"/>
                </a:lnTo>
                <a:lnTo>
                  <a:pt x="827786" y="451319"/>
                </a:lnTo>
                <a:lnTo>
                  <a:pt x="836142" y="463651"/>
                </a:lnTo>
                <a:lnTo>
                  <a:pt x="848537" y="471957"/>
                </a:lnTo>
                <a:lnTo>
                  <a:pt x="863739" y="475005"/>
                </a:lnTo>
                <a:lnTo>
                  <a:pt x="878903" y="471957"/>
                </a:lnTo>
                <a:lnTo>
                  <a:pt x="891273" y="463651"/>
                </a:lnTo>
                <a:lnTo>
                  <a:pt x="899617" y="451319"/>
                </a:lnTo>
                <a:lnTo>
                  <a:pt x="902677" y="436219"/>
                </a:lnTo>
                <a:close/>
              </a:path>
              <a:path w="18108930" h="872490">
                <a:moveTo>
                  <a:pt x="902677" y="38823"/>
                </a:moveTo>
                <a:lnTo>
                  <a:pt x="899591" y="23850"/>
                </a:lnTo>
                <a:lnTo>
                  <a:pt x="891298" y="11607"/>
                </a:lnTo>
                <a:lnTo>
                  <a:pt x="878992" y="3327"/>
                </a:lnTo>
                <a:lnTo>
                  <a:pt x="863904" y="241"/>
                </a:lnTo>
                <a:lnTo>
                  <a:pt x="863739" y="0"/>
                </a:lnTo>
                <a:lnTo>
                  <a:pt x="848537" y="3060"/>
                </a:lnTo>
                <a:lnTo>
                  <a:pt x="836142" y="11391"/>
                </a:lnTo>
                <a:lnTo>
                  <a:pt x="827760" y="23850"/>
                </a:lnTo>
                <a:lnTo>
                  <a:pt x="824725" y="38823"/>
                </a:lnTo>
                <a:lnTo>
                  <a:pt x="827786" y="53936"/>
                </a:lnTo>
                <a:lnTo>
                  <a:pt x="836142" y="66268"/>
                </a:lnTo>
                <a:lnTo>
                  <a:pt x="848537" y="74574"/>
                </a:lnTo>
                <a:lnTo>
                  <a:pt x="863739" y="77622"/>
                </a:lnTo>
                <a:lnTo>
                  <a:pt x="878903" y="74574"/>
                </a:lnTo>
                <a:lnTo>
                  <a:pt x="891273" y="66268"/>
                </a:lnTo>
                <a:lnTo>
                  <a:pt x="899617" y="53936"/>
                </a:lnTo>
                <a:lnTo>
                  <a:pt x="902677" y="38823"/>
                </a:lnTo>
                <a:close/>
              </a:path>
              <a:path w="18108930" h="872490">
                <a:moveTo>
                  <a:pt x="1315034" y="833094"/>
                </a:moveTo>
                <a:lnTo>
                  <a:pt x="1311935" y="818057"/>
                </a:lnTo>
                <a:lnTo>
                  <a:pt x="1303566" y="805789"/>
                </a:lnTo>
                <a:lnTo>
                  <a:pt x="1291209" y="797534"/>
                </a:lnTo>
                <a:lnTo>
                  <a:pt x="1276096" y="794499"/>
                </a:lnTo>
                <a:lnTo>
                  <a:pt x="1276096" y="794308"/>
                </a:lnTo>
                <a:lnTo>
                  <a:pt x="1260932" y="797356"/>
                </a:lnTo>
                <a:lnTo>
                  <a:pt x="1248524" y="805662"/>
                </a:lnTo>
                <a:lnTo>
                  <a:pt x="1240142" y="818057"/>
                </a:lnTo>
                <a:lnTo>
                  <a:pt x="1237081" y="833094"/>
                </a:lnTo>
                <a:lnTo>
                  <a:pt x="1240155" y="848194"/>
                </a:lnTo>
                <a:lnTo>
                  <a:pt x="1248524" y="860526"/>
                </a:lnTo>
                <a:lnTo>
                  <a:pt x="1260932" y="868845"/>
                </a:lnTo>
                <a:lnTo>
                  <a:pt x="1276096" y="871893"/>
                </a:lnTo>
                <a:lnTo>
                  <a:pt x="1291259" y="868845"/>
                </a:lnTo>
                <a:lnTo>
                  <a:pt x="1303629" y="860526"/>
                </a:lnTo>
                <a:lnTo>
                  <a:pt x="1311973" y="848194"/>
                </a:lnTo>
                <a:lnTo>
                  <a:pt x="1315034" y="833094"/>
                </a:lnTo>
                <a:close/>
              </a:path>
              <a:path w="18108930" h="872490">
                <a:moveTo>
                  <a:pt x="1315034" y="436219"/>
                </a:moveTo>
                <a:lnTo>
                  <a:pt x="1311986" y="421119"/>
                </a:lnTo>
                <a:lnTo>
                  <a:pt x="1303655" y="408787"/>
                </a:lnTo>
                <a:lnTo>
                  <a:pt x="1291272" y="400469"/>
                </a:lnTo>
                <a:lnTo>
                  <a:pt x="1276096" y="397421"/>
                </a:lnTo>
                <a:lnTo>
                  <a:pt x="1260932" y="400469"/>
                </a:lnTo>
                <a:lnTo>
                  <a:pt x="1248524" y="408787"/>
                </a:lnTo>
                <a:lnTo>
                  <a:pt x="1240155" y="421119"/>
                </a:lnTo>
                <a:lnTo>
                  <a:pt x="1237081" y="436219"/>
                </a:lnTo>
                <a:lnTo>
                  <a:pt x="1240155" y="451319"/>
                </a:lnTo>
                <a:lnTo>
                  <a:pt x="1248524" y="463651"/>
                </a:lnTo>
                <a:lnTo>
                  <a:pt x="1260932" y="471957"/>
                </a:lnTo>
                <a:lnTo>
                  <a:pt x="1276096" y="475005"/>
                </a:lnTo>
                <a:lnTo>
                  <a:pt x="1291259" y="471957"/>
                </a:lnTo>
                <a:lnTo>
                  <a:pt x="1303629" y="463651"/>
                </a:lnTo>
                <a:lnTo>
                  <a:pt x="1311973" y="451319"/>
                </a:lnTo>
                <a:lnTo>
                  <a:pt x="1315034" y="436219"/>
                </a:lnTo>
                <a:close/>
              </a:path>
              <a:path w="18108930" h="872490">
                <a:moveTo>
                  <a:pt x="1315034" y="38823"/>
                </a:moveTo>
                <a:lnTo>
                  <a:pt x="1311935" y="23812"/>
                </a:lnTo>
                <a:lnTo>
                  <a:pt x="1303566" y="11544"/>
                </a:lnTo>
                <a:lnTo>
                  <a:pt x="1291209" y="3276"/>
                </a:lnTo>
                <a:lnTo>
                  <a:pt x="1276096" y="241"/>
                </a:lnTo>
                <a:lnTo>
                  <a:pt x="1276096" y="0"/>
                </a:lnTo>
                <a:lnTo>
                  <a:pt x="1260932" y="3060"/>
                </a:lnTo>
                <a:lnTo>
                  <a:pt x="1248524" y="11391"/>
                </a:lnTo>
                <a:lnTo>
                  <a:pt x="1240142" y="23812"/>
                </a:lnTo>
                <a:lnTo>
                  <a:pt x="1237081" y="38823"/>
                </a:lnTo>
                <a:lnTo>
                  <a:pt x="1240155" y="53936"/>
                </a:lnTo>
                <a:lnTo>
                  <a:pt x="1248524" y="66268"/>
                </a:lnTo>
                <a:lnTo>
                  <a:pt x="1260932" y="74574"/>
                </a:lnTo>
                <a:lnTo>
                  <a:pt x="1276096" y="77622"/>
                </a:lnTo>
                <a:lnTo>
                  <a:pt x="1291259" y="74574"/>
                </a:lnTo>
                <a:lnTo>
                  <a:pt x="1303629" y="66268"/>
                </a:lnTo>
                <a:lnTo>
                  <a:pt x="1311973" y="53936"/>
                </a:lnTo>
                <a:lnTo>
                  <a:pt x="1315034" y="38823"/>
                </a:lnTo>
                <a:close/>
              </a:path>
              <a:path w="18108930" h="872490">
                <a:moveTo>
                  <a:pt x="1727314" y="833196"/>
                </a:moveTo>
                <a:lnTo>
                  <a:pt x="1724215" y="818083"/>
                </a:lnTo>
                <a:lnTo>
                  <a:pt x="1715884" y="805827"/>
                </a:lnTo>
                <a:lnTo>
                  <a:pt x="1703552" y="797560"/>
                </a:lnTo>
                <a:lnTo>
                  <a:pt x="1688465" y="794499"/>
                </a:lnTo>
                <a:lnTo>
                  <a:pt x="1688465" y="794308"/>
                </a:lnTo>
                <a:lnTo>
                  <a:pt x="1673288" y="797306"/>
                </a:lnTo>
                <a:lnTo>
                  <a:pt x="1660880" y="805599"/>
                </a:lnTo>
                <a:lnTo>
                  <a:pt x="1652485" y="817905"/>
                </a:lnTo>
                <a:lnTo>
                  <a:pt x="1649361" y="832993"/>
                </a:lnTo>
                <a:lnTo>
                  <a:pt x="1652409" y="848106"/>
                </a:lnTo>
                <a:lnTo>
                  <a:pt x="1660728" y="860463"/>
                </a:lnTo>
                <a:lnTo>
                  <a:pt x="1673225" y="868883"/>
                </a:lnTo>
                <a:lnTo>
                  <a:pt x="1673491" y="868883"/>
                </a:lnTo>
                <a:lnTo>
                  <a:pt x="1688299" y="871893"/>
                </a:lnTo>
                <a:lnTo>
                  <a:pt x="1703463" y="868883"/>
                </a:lnTo>
                <a:lnTo>
                  <a:pt x="1715871" y="860602"/>
                </a:lnTo>
                <a:lnTo>
                  <a:pt x="1724240" y="848283"/>
                </a:lnTo>
                <a:lnTo>
                  <a:pt x="1727314" y="833196"/>
                </a:lnTo>
                <a:close/>
              </a:path>
              <a:path w="18108930" h="872490">
                <a:moveTo>
                  <a:pt x="1727314" y="436181"/>
                </a:moveTo>
                <a:lnTo>
                  <a:pt x="1724253" y="421068"/>
                </a:lnTo>
                <a:lnTo>
                  <a:pt x="1715922" y="408787"/>
                </a:lnTo>
                <a:lnTo>
                  <a:pt x="1703565" y="400481"/>
                </a:lnTo>
                <a:lnTo>
                  <a:pt x="1688465" y="397421"/>
                </a:lnTo>
                <a:lnTo>
                  <a:pt x="1673009" y="400481"/>
                </a:lnTo>
                <a:lnTo>
                  <a:pt x="1673212" y="400481"/>
                </a:lnTo>
                <a:lnTo>
                  <a:pt x="1660829" y="408787"/>
                </a:lnTo>
                <a:lnTo>
                  <a:pt x="1652473" y="421068"/>
                </a:lnTo>
                <a:lnTo>
                  <a:pt x="1649374" y="436181"/>
                </a:lnTo>
                <a:lnTo>
                  <a:pt x="1652409" y="451231"/>
                </a:lnTo>
                <a:lnTo>
                  <a:pt x="1660728" y="463575"/>
                </a:lnTo>
                <a:lnTo>
                  <a:pt x="1673225" y="471995"/>
                </a:lnTo>
                <a:lnTo>
                  <a:pt x="1673479" y="471995"/>
                </a:lnTo>
                <a:lnTo>
                  <a:pt x="1688299" y="475005"/>
                </a:lnTo>
                <a:lnTo>
                  <a:pt x="1703463" y="471995"/>
                </a:lnTo>
                <a:lnTo>
                  <a:pt x="1715871" y="463715"/>
                </a:lnTo>
                <a:lnTo>
                  <a:pt x="1724240" y="451408"/>
                </a:lnTo>
                <a:lnTo>
                  <a:pt x="1727314" y="436321"/>
                </a:lnTo>
                <a:lnTo>
                  <a:pt x="1727314" y="436181"/>
                </a:lnTo>
                <a:close/>
              </a:path>
              <a:path w="18108930" h="872490">
                <a:moveTo>
                  <a:pt x="1727314" y="38912"/>
                </a:moveTo>
                <a:lnTo>
                  <a:pt x="1724215" y="23825"/>
                </a:lnTo>
                <a:lnTo>
                  <a:pt x="1715884" y="11582"/>
                </a:lnTo>
                <a:lnTo>
                  <a:pt x="1703552" y="3314"/>
                </a:lnTo>
                <a:lnTo>
                  <a:pt x="1688465" y="241"/>
                </a:lnTo>
                <a:lnTo>
                  <a:pt x="1688465" y="0"/>
                </a:lnTo>
                <a:lnTo>
                  <a:pt x="1673288" y="3048"/>
                </a:lnTo>
                <a:lnTo>
                  <a:pt x="1660880" y="11353"/>
                </a:lnTo>
                <a:lnTo>
                  <a:pt x="1652485" y="23660"/>
                </a:lnTo>
                <a:lnTo>
                  <a:pt x="1649361" y="38747"/>
                </a:lnTo>
                <a:lnTo>
                  <a:pt x="1652409" y="53848"/>
                </a:lnTo>
                <a:lnTo>
                  <a:pt x="1660728" y="66205"/>
                </a:lnTo>
                <a:lnTo>
                  <a:pt x="1673212" y="74625"/>
                </a:lnTo>
                <a:lnTo>
                  <a:pt x="1673479" y="74625"/>
                </a:lnTo>
                <a:lnTo>
                  <a:pt x="1688299" y="77622"/>
                </a:lnTo>
                <a:lnTo>
                  <a:pt x="1703463" y="74625"/>
                </a:lnTo>
                <a:lnTo>
                  <a:pt x="1715871" y="66332"/>
                </a:lnTo>
                <a:lnTo>
                  <a:pt x="1724240" y="54013"/>
                </a:lnTo>
                <a:lnTo>
                  <a:pt x="1727314" y="38912"/>
                </a:lnTo>
                <a:close/>
              </a:path>
              <a:path w="18108930" h="872490">
                <a:moveTo>
                  <a:pt x="2140089" y="832993"/>
                </a:moveTo>
                <a:lnTo>
                  <a:pt x="2136978" y="818273"/>
                </a:lnTo>
                <a:lnTo>
                  <a:pt x="2136914" y="817918"/>
                </a:lnTo>
                <a:lnTo>
                  <a:pt x="2128456" y="805649"/>
                </a:lnTo>
                <a:lnTo>
                  <a:pt x="2116061" y="797471"/>
                </a:lnTo>
                <a:lnTo>
                  <a:pt x="2100821" y="794499"/>
                </a:lnTo>
                <a:lnTo>
                  <a:pt x="2100821" y="794308"/>
                </a:lnTo>
                <a:lnTo>
                  <a:pt x="2065083" y="818273"/>
                </a:lnTo>
                <a:lnTo>
                  <a:pt x="2062137" y="833386"/>
                </a:lnTo>
                <a:lnTo>
                  <a:pt x="2065235" y="848055"/>
                </a:lnTo>
                <a:lnTo>
                  <a:pt x="2065312" y="848474"/>
                </a:lnTo>
                <a:lnTo>
                  <a:pt x="2073770" y="860742"/>
                </a:lnTo>
                <a:lnTo>
                  <a:pt x="2086216" y="868959"/>
                </a:lnTo>
                <a:lnTo>
                  <a:pt x="2101405" y="871893"/>
                </a:lnTo>
                <a:lnTo>
                  <a:pt x="2116531" y="868743"/>
                </a:lnTo>
                <a:lnTo>
                  <a:pt x="2128837" y="860386"/>
                </a:lnTo>
                <a:lnTo>
                  <a:pt x="2137105" y="848055"/>
                </a:lnTo>
                <a:lnTo>
                  <a:pt x="2140013" y="833386"/>
                </a:lnTo>
                <a:lnTo>
                  <a:pt x="2140089" y="832993"/>
                </a:lnTo>
                <a:close/>
              </a:path>
              <a:path w="18108930" h="872490">
                <a:moveTo>
                  <a:pt x="2140089" y="436118"/>
                </a:moveTo>
                <a:lnTo>
                  <a:pt x="2116201" y="400431"/>
                </a:lnTo>
                <a:lnTo>
                  <a:pt x="2100986" y="397421"/>
                </a:lnTo>
                <a:lnTo>
                  <a:pt x="2100821" y="397421"/>
                </a:lnTo>
                <a:lnTo>
                  <a:pt x="2065083" y="421386"/>
                </a:lnTo>
                <a:lnTo>
                  <a:pt x="2062137" y="436511"/>
                </a:lnTo>
                <a:lnTo>
                  <a:pt x="2065235" y="451180"/>
                </a:lnTo>
                <a:lnTo>
                  <a:pt x="2065312" y="451586"/>
                </a:lnTo>
                <a:lnTo>
                  <a:pt x="2073770" y="463854"/>
                </a:lnTo>
                <a:lnTo>
                  <a:pt x="2086216" y="472071"/>
                </a:lnTo>
                <a:lnTo>
                  <a:pt x="2101405" y="475005"/>
                </a:lnTo>
                <a:lnTo>
                  <a:pt x="2116531" y="471855"/>
                </a:lnTo>
                <a:lnTo>
                  <a:pt x="2128837" y="463499"/>
                </a:lnTo>
                <a:lnTo>
                  <a:pt x="2137105" y="451180"/>
                </a:lnTo>
                <a:lnTo>
                  <a:pt x="2140013" y="436511"/>
                </a:lnTo>
                <a:lnTo>
                  <a:pt x="2140089" y="436118"/>
                </a:lnTo>
                <a:close/>
              </a:path>
              <a:path w="18108930" h="872490">
                <a:moveTo>
                  <a:pt x="2140089" y="39243"/>
                </a:moveTo>
                <a:lnTo>
                  <a:pt x="2137130" y="24130"/>
                </a:lnTo>
                <a:lnTo>
                  <a:pt x="2128824" y="11747"/>
                </a:lnTo>
                <a:lnTo>
                  <a:pt x="2116467" y="3365"/>
                </a:lnTo>
                <a:lnTo>
                  <a:pt x="2101316" y="241"/>
                </a:lnTo>
                <a:lnTo>
                  <a:pt x="2100821" y="241"/>
                </a:lnTo>
                <a:lnTo>
                  <a:pt x="2100821" y="0"/>
                </a:lnTo>
                <a:lnTo>
                  <a:pt x="2085682" y="3200"/>
                </a:lnTo>
                <a:lnTo>
                  <a:pt x="2073351" y="11620"/>
                </a:lnTo>
                <a:lnTo>
                  <a:pt x="2065058" y="24130"/>
                </a:lnTo>
                <a:lnTo>
                  <a:pt x="2062149" y="39243"/>
                </a:lnTo>
                <a:lnTo>
                  <a:pt x="2065312" y="54216"/>
                </a:lnTo>
                <a:lnTo>
                  <a:pt x="2073643" y="66306"/>
                </a:lnTo>
                <a:lnTo>
                  <a:pt x="2073770" y="66484"/>
                </a:lnTo>
                <a:lnTo>
                  <a:pt x="2086216" y="74701"/>
                </a:lnTo>
                <a:lnTo>
                  <a:pt x="2101405" y="77622"/>
                </a:lnTo>
                <a:lnTo>
                  <a:pt x="2116391" y="74536"/>
                </a:lnTo>
                <a:lnTo>
                  <a:pt x="2128659" y="66306"/>
                </a:lnTo>
                <a:lnTo>
                  <a:pt x="2136902" y="54216"/>
                </a:lnTo>
                <a:lnTo>
                  <a:pt x="2140089" y="39243"/>
                </a:lnTo>
                <a:close/>
              </a:path>
              <a:path w="18108930" h="872490">
                <a:moveTo>
                  <a:pt x="2552115" y="833094"/>
                </a:moveTo>
                <a:lnTo>
                  <a:pt x="2548966" y="818057"/>
                </a:lnTo>
                <a:lnTo>
                  <a:pt x="2540584" y="805789"/>
                </a:lnTo>
                <a:lnTo>
                  <a:pt x="2528214" y="797534"/>
                </a:lnTo>
                <a:lnTo>
                  <a:pt x="2513101" y="794499"/>
                </a:lnTo>
                <a:lnTo>
                  <a:pt x="2513101" y="794308"/>
                </a:lnTo>
                <a:lnTo>
                  <a:pt x="2497925" y="797356"/>
                </a:lnTo>
                <a:lnTo>
                  <a:pt x="2485529" y="805662"/>
                </a:lnTo>
                <a:lnTo>
                  <a:pt x="2477135" y="818057"/>
                </a:lnTo>
                <a:lnTo>
                  <a:pt x="2474074" y="833094"/>
                </a:lnTo>
                <a:lnTo>
                  <a:pt x="2477147" y="848194"/>
                </a:lnTo>
                <a:lnTo>
                  <a:pt x="2485529" y="860526"/>
                </a:lnTo>
                <a:lnTo>
                  <a:pt x="2497925" y="868845"/>
                </a:lnTo>
                <a:lnTo>
                  <a:pt x="2513101" y="871893"/>
                </a:lnTo>
                <a:lnTo>
                  <a:pt x="2528265" y="868845"/>
                </a:lnTo>
                <a:lnTo>
                  <a:pt x="2540673" y="860526"/>
                </a:lnTo>
                <a:lnTo>
                  <a:pt x="2549042" y="848194"/>
                </a:lnTo>
                <a:lnTo>
                  <a:pt x="2552115" y="833094"/>
                </a:lnTo>
                <a:close/>
              </a:path>
              <a:path w="18108930" h="872490">
                <a:moveTo>
                  <a:pt x="2552115" y="436219"/>
                </a:moveTo>
                <a:lnTo>
                  <a:pt x="2549029" y="421119"/>
                </a:lnTo>
                <a:lnTo>
                  <a:pt x="2540660" y="408787"/>
                </a:lnTo>
                <a:lnTo>
                  <a:pt x="2528265" y="400469"/>
                </a:lnTo>
                <a:lnTo>
                  <a:pt x="2513101" y="397421"/>
                </a:lnTo>
                <a:lnTo>
                  <a:pt x="2497925" y="400469"/>
                </a:lnTo>
                <a:lnTo>
                  <a:pt x="2485529" y="408787"/>
                </a:lnTo>
                <a:lnTo>
                  <a:pt x="2477147" y="421119"/>
                </a:lnTo>
                <a:lnTo>
                  <a:pt x="2474074" y="436219"/>
                </a:lnTo>
                <a:lnTo>
                  <a:pt x="2477147" y="451319"/>
                </a:lnTo>
                <a:lnTo>
                  <a:pt x="2485529" y="463651"/>
                </a:lnTo>
                <a:lnTo>
                  <a:pt x="2497925" y="471957"/>
                </a:lnTo>
                <a:lnTo>
                  <a:pt x="2513101" y="475005"/>
                </a:lnTo>
                <a:lnTo>
                  <a:pt x="2528265" y="471957"/>
                </a:lnTo>
                <a:lnTo>
                  <a:pt x="2540673" y="463651"/>
                </a:lnTo>
                <a:lnTo>
                  <a:pt x="2549042" y="451319"/>
                </a:lnTo>
                <a:lnTo>
                  <a:pt x="2552115" y="436219"/>
                </a:lnTo>
                <a:close/>
              </a:path>
              <a:path w="18108930" h="872490">
                <a:moveTo>
                  <a:pt x="2552115" y="38823"/>
                </a:moveTo>
                <a:lnTo>
                  <a:pt x="2548966" y="23812"/>
                </a:lnTo>
                <a:lnTo>
                  <a:pt x="2540584" y="11544"/>
                </a:lnTo>
                <a:lnTo>
                  <a:pt x="2528214" y="3276"/>
                </a:lnTo>
                <a:lnTo>
                  <a:pt x="2513101" y="241"/>
                </a:lnTo>
                <a:lnTo>
                  <a:pt x="2513101" y="0"/>
                </a:lnTo>
                <a:lnTo>
                  <a:pt x="2497925" y="3060"/>
                </a:lnTo>
                <a:lnTo>
                  <a:pt x="2485529" y="11391"/>
                </a:lnTo>
                <a:lnTo>
                  <a:pt x="2477135" y="23812"/>
                </a:lnTo>
                <a:lnTo>
                  <a:pt x="2474074" y="38823"/>
                </a:lnTo>
                <a:lnTo>
                  <a:pt x="2477147" y="53936"/>
                </a:lnTo>
                <a:lnTo>
                  <a:pt x="2485529" y="66268"/>
                </a:lnTo>
                <a:lnTo>
                  <a:pt x="2497925" y="74574"/>
                </a:lnTo>
                <a:lnTo>
                  <a:pt x="2513101" y="77622"/>
                </a:lnTo>
                <a:lnTo>
                  <a:pt x="2528265" y="74574"/>
                </a:lnTo>
                <a:lnTo>
                  <a:pt x="2540673" y="66268"/>
                </a:lnTo>
                <a:lnTo>
                  <a:pt x="2549042" y="53936"/>
                </a:lnTo>
                <a:lnTo>
                  <a:pt x="2552115" y="38823"/>
                </a:lnTo>
                <a:close/>
              </a:path>
              <a:path w="18108930" h="872490">
                <a:moveTo>
                  <a:pt x="2964484" y="833094"/>
                </a:moveTo>
                <a:lnTo>
                  <a:pt x="2961322" y="818057"/>
                </a:lnTo>
                <a:lnTo>
                  <a:pt x="2952940" y="805789"/>
                </a:lnTo>
                <a:lnTo>
                  <a:pt x="2940570" y="797534"/>
                </a:lnTo>
                <a:lnTo>
                  <a:pt x="2925457" y="794499"/>
                </a:lnTo>
                <a:lnTo>
                  <a:pt x="2925457" y="794308"/>
                </a:lnTo>
                <a:lnTo>
                  <a:pt x="2910306" y="797356"/>
                </a:lnTo>
                <a:lnTo>
                  <a:pt x="2897924" y="805662"/>
                </a:lnTo>
                <a:lnTo>
                  <a:pt x="2889567" y="818057"/>
                </a:lnTo>
                <a:lnTo>
                  <a:pt x="2886519" y="833094"/>
                </a:lnTo>
                <a:lnTo>
                  <a:pt x="2889580" y="848194"/>
                </a:lnTo>
                <a:lnTo>
                  <a:pt x="2897924" y="860526"/>
                </a:lnTo>
                <a:lnTo>
                  <a:pt x="2910306" y="868845"/>
                </a:lnTo>
                <a:lnTo>
                  <a:pt x="2925457" y="871893"/>
                </a:lnTo>
                <a:lnTo>
                  <a:pt x="2940621" y="868845"/>
                </a:lnTo>
                <a:lnTo>
                  <a:pt x="2953029" y="860526"/>
                </a:lnTo>
                <a:lnTo>
                  <a:pt x="2961411" y="848194"/>
                </a:lnTo>
                <a:lnTo>
                  <a:pt x="2964484" y="833094"/>
                </a:lnTo>
                <a:close/>
              </a:path>
              <a:path w="18108930" h="872490">
                <a:moveTo>
                  <a:pt x="2964484" y="436219"/>
                </a:moveTo>
                <a:lnTo>
                  <a:pt x="2961386" y="421119"/>
                </a:lnTo>
                <a:lnTo>
                  <a:pt x="2953029" y="408787"/>
                </a:lnTo>
                <a:lnTo>
                  <a:pt x="2940634" y="400469"/>
                </a:lnTo>
                <a:lnTo>
                  <a:pt x="2925457" y="397421"/>
                </a:lnTo>
                <a:lnTo>
                  <a:pt x="2910306" y="400469"/>
                </a:lnTo>
                <a:lnTo>
                  <a:pt x="2897924" y="408787"/>
                </a:lnTo>
                <a:lnTo>
                  <a:pt x="2889580" y="421119"/>
                </a:lnTo>
                <a:lnTo>
                  <a:pt x="2886519" y="436219"/>
                </a:lnTo>
                <a:lnTo>
                  <a:pt x="2889580" y="451319"/>
                </a:lnTo>
                <a:lnTo>
                  <a:pt x="2897924" y="463651"/>
                </a:lnTo>
                <a:lnTo>
                  <a:pt x="2910306" y="471957"/>
                </a:lnTo>
                <a:lnTo>
                  <a:pt x="2925457" y="475005"/>
                </a:lnTo>
                <a:lnTo>
                  <a:pt x="2940621" y="471957"/>
                </a:lnTo>
                <a:lnTo>
                  <a:pt x="2953029" y="463651"/>
                </a:lnTo>
                <a:lnTo>
                  <a:pt x="2961411" y="451319"/>
                </a:lnTo>
                <a:lnTo>
                  <a:pt x="2964484" y="436219"/>
                </a:lnTo>
                <a:close/>
              </a:path>
              <a:path w="18108930" h="872490">
                <a:moveTo>
                  <a:pt x="2964484" y="38823"/>
                </a:moveTo>
                <a:lnTo>
                  <a:pt x="2961322" y="23812"/>
                </a:lnTo>
                <a:lnTo>
                  <a:pt x="2952940" y="11544"/>
                </a:lnTo>
                <a:lnTo>
                  <a:pt x="2940570" y="3276"/>
                </a:lnTo>
                <a:lnTo>
                  <a:pt x="2925457" y="241"/>
                </a:lnTo>
                <a:lnTo>
                  <a:pt x="2925457" y="0"/>
                </a:lnTo>
                <a:lnTo>
                  <a:pt x="2910306" y="3060"/>
                </a:lnTo>
                <a:lnTo>
                  <a:pt x="2897924" y="11391"/>
                </a:lnTo>
                <a:lnTo>
                  <a:pt x="2889567" y="23812"/>
                </a:lnTo>
                <a:lnTo>
                  <a:pt x="2886519" y="38823"/>
                </a:lnTo>
                <a:lnTo>
                  <a:pt x="2889580" y="53936"/>
                </a:lnTo>
                <a:lnTo>
                  <a:pt x="2897924" y="66268"/>
                </a:lnTo>
                <a:lnTo>
                  <a:pt x="2910306" y="74574"/>
                </a:lnTo>
                <a:lnTo>
                  <a:pt x="2925457" y="77622"/>
                </a:lnTo>
                <a:lnTo>
                  <a:pt x="2940621" y="74574"/>
                </a:lnTo>
                <a:lnTo>
                  <a:pt x="2953029" y="66268"/>
                </a:lnTo>
                <a:lnTo>
                  <a:pt x="2961411" y="53936"/>
                </a:lnTo>
                <a:lnTo>
                  <a:pt x="2964484" y="38823"/>
                </a:lnTo>
                <a:close/>
              </a:path>
              <a:path w="18108930" h="872490">
                <a:moveTo>
                  <a:pt x="3376422" y="833488"/>
                </a:moveTo>
                <a:lnTo>
                  <a:pt x="3352800" y="797636"/>
                </a:lnTo>
                <a:lnTo>
                  <a:pt x="3337814" y="794499"/>
                </a:lnTo>
                <a:lnTo>
                  <a:pt x="3337814" y="794308"/>
                </a:lnTo>
                <a:lnTo>
                  <a:pt x="3322624" y="797191"/>
                </a:lnTo>
                <a:lnTo>
                  <a:pt x="3310140" y="805383"/>
                </a:lnTo>
                <a:lnTo>
                  <a:pt x="3301657" y="817626"/>
                </a:lnTo>
                <a:lnTo>
                  <a:pt x="3298469" y="832700"/>
                </a:lnTo>
                <a:lnTo>
                  <a:pt x="3301365" y="847826"/>
                </a:lnTo>
                <a:lnTo>
                  <a:pt x="3309582" y="860247"/>
                </a:lnTo>
                <a:lnTo>
                  <a:pt x="3321901" y="868680"/>
                </a:lnTo>
                <a:lnTo>
                  <a:pt x="3337077" y="871880"/>
                </a:lnTo>
                <a:lnTo>
                  <a:pt x="3352254" y="868997"/>
                </a:lnTo>
                <a:lnTo>
                  <a:pt x="3364712" y="860806"/>
                </a:lnTo>
                <a:lnTo>
                  <a:pt x="3373196" y="848563"/>
                </a:lnTo>
                <a:lnTo>
                  <a:pt x="3376422" y="833488"/>
                </a:lnTo>
                <a:close/>
              </a:path>
              <a:path w="18108930" h="872490">
                <a:moveTo>
                  <a:pt x="3376422" y="436600"/>
                </a:moveTo>
                <a:lnTo>
                  <a:pt x="3352838" y="400570"/>
                </a:lnTo>
                <a:lnTo>
                  <a:pt x="3337814" y="397421"/>
                </a:lnTo>
                <a:lnTo>
                  <a:pt x="3322624" y="400316"/>
                </a:lnTo>
                <a:lnTo>
                  <a:pt x="3310140" y="408495"/>
                </a:lnTo>
                <a:lnTo>
                  <a:pt x="3301657" y="420738"/>
                </a:lnTo>
                <a:lnTo>
                  <a:pt x="3298469" y="435813"/>
                </a:lnTo>
                <a:lnTo>
                  <a:pt x="3301365" y="450951"/>
                </a:lnTo>
                <a:lnTo>
                  <a:pt x="3309582" y="463359"/>
                </a:lnTo>
                <a:lnTo>
                  <a:pt x="3321901" y="471805"/>
                </a:lnTo>
                <a:lnTo>
                  <a:pt x="3337077" y="475005"/>
                </a:lnTo>
                <a:lnTo>
                  <a:pt x="3352254" y="472109"/>
                </a:lnTo>
                <a:lnTo>
                  <a:pt x="3364712" y="463918"/>
                </a:lnTo>
                <a:lnTo>
                  <a:pt x="3373196" y="451675"/>
                </a:lnTo>
                <a:lnTo>
                  <a:pt x="3376422" y="436600"/>
                </a:lnTo>
                <a:close/>
              </a:path>
              <a:path w="18108930" h="872490">
                <a:moveTo>
                  <a:pt x="3376422" y="39243"/>
                </a:moveTo>
                <a:lnTo>
                  <a:pt x="3373450" y="24155"/>
                </a:lnTo>
                <a:lnTo>
                  <a:pt x="3365220" y="11811"/>
                </a:lnTo>
                <a:lnTo>
                  <a:pt x="3352939" y="3441"/>
                </a:lnTo>
                <a:lnTo>
                  <a:pt x="3337814" y="241"/>
                </a:lnTo>
                <a:lnTo>
                  <a:pt x="3337814" y="0"/>
                </a:lnTo>
                <a:lnTo>
                  <a:pt x="3322637" y="2921"/>
                </a:lnTo>
                <a:lnTo>
                  <a:pt x="3310178" y="11125"/>
                </a:lnTo>
                <a:lnTo>
                  <a:pt x="3301695" y="23368"/>
                </a:lnTo>
                <a:lnTo>
                  <a:pt x="3298469" y="38417"/>
                </a:lnTo>
                <a:lnTo>
                  <a:pt x="3301365" y="53555"/>
                </a:lnTo>
                <a:lnTo>
                  <a:pt x="3309582" y="65989"/>
                </a:lnTo>
                <a:lnTo>
                  <a:pt x="3321901" y="74422"/>
                </a:lnTo>
                <a:lnTo>
                  <a:pt x="3337077" y="77622"/>
                </a:lnTo>
                <a:lnTo>
                  <a:pt x="3352254" y="74726"/>
                </a:lnTo>
                <a:lnTo>
                  <a:pt x="3364712" y="66548"/>
                </a:lnTo>
                <a:lnTo>
                  <a:pt x="3373196" y="54305"/>
                </a:lnTo>
                <a:lnTo>
                  <a:pt x="3376422" y="39243"/>
                </a:lnTo>
                <a:close/>
              </a:path>
              <a:path w="18108930" h="872490">
                <a:moveTo>
                  <a:pt x="3790302" y="833056"/>
                </a:moveTo>
                <a:lnTo>
                  <a:pt x="3787165" y="818019"/>
                </a:lnTo>
                <a:lnTo>
                  <a:pt x="3778808" y="805789"/>
                </a:lnTo>
                <a:lnTo>
                  <a:pt x="3766489" y="797547"/>
                </a:lnTo>
                <a:lnTo>
                  <a:pt x="3751415" y="794499"/>
                </a:lnTo>
                <a:lnTo>
                  <a:pt x="3751415" y="794308"/>
                </a:lnTo>
                <a:lnTo>
                  <a:pt x="3736238" y="797306"/>
                </a:lnTo>
                <a:lnTo>
                  <a:pt x="3723817" y="805599"/>
                </a:lnTo>
                <a:lnTo>
                  <a:pt x="3715410" y="818019"/>
                </a:lnTo>
                <a:lnTo>
                  <a:pt x="3712349" y="833056"/>
                </a:lnTo>
                <a:lnTo>
                  <a:pt x="3715359" y="848106"/>
                </a:lnTo>
                <a:lnTo>
                  <a:pt x="3723678" y="860463"/>
                </a:lnTo>
                <a:lnTo>
                  <a:pt x="3736162" y="868883"/>
                </a:lnTo>
                <a:lnTo>
                  <a:pt x="3736429" y="868883"/>
                </a:lnTo>
                <a:lnTo>
                  <a:pt x="3751224" y="871893"/>
                </a:lnTo>
                <a:lnTo>
                  <a:pt x="3766401" y="868883"/>
                </a:lnTo>
                <a:lnTo>
                  <a:pt x="3778808" y="860602"/>
                </a:lnTo>
                <a:lnTo>
                  <a:pt x="3787203" y="848283"/>
                </a:lnTo>
                <a:lnTo>
                  <a:pt x="3790302" y="833196"/>
                </a:lnTo>
                <a:lnTo>
                  <a:pt x="3790302" y="833056"/>
                </a:lnTo>
                <a:close/>
              </a:path>
              <a:path w="18108930" h="872490">
                <a:moveTo>
                  <a:pt x="3790302" y="436181"/>
                </a:moveTo>
                <a:lnTo>
                  <a:pt x="3787216" y="421068"/>
                </a:lnTo>
                <a:lnTo>
                  <a:pt x="3778885" y="408787"/>
                </a:lnTo>
                <a:lnTo>
                  <a:pt x="3766540" y="400481"/>
                </a:lnTo>
                <a:lnTo>
                  <a:pt x="3751415" y="397421"/>
                </a:lnTo>
                <a:lnTo>
                  <a:pt x="3735946" y="400481"/>
                </a:lnTo>
                <a:lnTo>
                  <a:pt x="3736149" y="400481"/>
                </a:lnTo>
                <a:lnTo>
                  <a:pt x="3723779" y="408787"/>
                </a:lnTo>
                <a:lnTo>
                  <a:pt x="3715423" y="421068"/>
                </a:lnTo>
                <a:lnTo>
                  <a:pt x="3712349" y="436181"/>
                </a:lnTo>
                <a:lnTo>
                  <a:pt x="3715359" y="451231"/>
                </a:lnTo>
                <a:lnTo>
                  <a:pt x="3723678" y="463575"/>
                </a:lnTo>
                <a:lnTo>
                  <a:pt x="3736162" y="471995"/>
                </a:lnTo>
                <a:lnTo>
                  <a:pt x="3736429" y="471995"/>
                </a:lnTo>
                <a:lnTo>
                  <a:pt x="3751224" y="475005"/>
                </a:lnTo>
                <a:lnTo>
                  <a:pt x="3766401" y="471995"/>
                </a:lnTo>
                <a:lnTo>
                  <a:pt x="3778808" y="463715"/>
                </a:lnTo>
                <a:lnTo>
                  <a:pt x="3787203" y="451408"/>
                </a:lnTo>
                <a:lnTo>
                  <a:pt x="3790302" y="436321"/>
                </a:lnTo>
                <a:lnTo>
                  <a:pt x="3790302" y="436181"/>
                </a:lnTo>
                <a:close/>
              </a:path>
              <a:path w="18108930" h="872490">
                <a:moveTo>
                  <a:pt x="3790302" y="39243"/>
                </a:moveTo>
                <a:lnTo>
                  <a:pt x="3787317" y="24130"/>
                </a:lnTo>
                <a:lnTo>
                  <a:pt x="3779024" y="11747"/>
                </a:lnTo>
                <a:lnTo>
                  <a:pt x="3766680" y="3365"/>
                </a:lnTo>
                <a:lnTo>
                  <a:pt x="3751516" y="241"/>
                </a:lnTo>
                <a:lnTo>
                  <a:pt x="3751415" y="0"/>
                </a:lnTo>
                <a:lnTo>
                  <a:pt x="3736238" y="3048"/>
                </a:lnTo>
                <a:lnTo>
                  <a:pt x="3723817" y="11353"/>
                </a:lnTo>
                <a:lnTo>
                  <a:pt x="3715435" y="23660"/>
                </a:lnTo>
                <a:lnTo>
                  <a:pt x="3712337" y="38747"/>
                </a:lnTo>
                <a:lnTo>
                  <a:pt x="3715359" y="53848"/>
                </a:lnTo>
                <a:lnTo>
                  <a:pt x="3723690" y="66205"/>
                </a:lnTo>
                <a:lnTo>
                  <a:pt x="3736213" y="74650"/>
                </a:lnTo>
                <a:lnTo>
                  <a:pt x="3736581" y="74650"/>
                </a:lnTo>
                <a:lnTo>
                  <a:pt x="3751224" y="77622"/>
                </a:lnTo>
                <a:lnTo>
                  <a:pt x="3766324" y="74650"/>
                </a:lnTo>
                <a:lnTo>
                  <a:pt x="3778707" y="66446"/>
                </a:lnTo>
                <a:lnTo>
                  <a:pt x="3787114" y="54229"/>
                </a:lnTo>
                <a:lnTo>
                  <a:pt x="3790302" y="39243"/>
                </a:lnTo>
                <a:close/>
              </a:path>
              <a:path w="18108930" h="872490">
                <a:moveTo>
                  <a:pt x="4202671" y="833196"/>
                </a:moveTo>
                <a:lnTo>
                  <a:pt x="4199559" y="818083"/>
                </a:lnTo>
                <a:lnTo>
                  <a:pt x="4191216" y="805827"/>
                </a:lnTo>
                <a:lnTo>
                  <a:pt x="4178884" y="797560"/>
                </a:lnTo>
                <a:lnTo>
                  <a:pt x="4163784" y="794499"/>
                </a:lnTo>
                <a:lnTo>
                  <a:pt x="4163784" y="794308"/>
                </a:lnTo>
                <a:lnTo>
                  <a:pt x="4148607" y="797306"/>
                </a:lnTo>
                <a:lnTo>
                  <a:pt x="4136186" y="805599"/>
                </a:lnTo>
                <a:lnTo>
                  <a:pt x="4127804" y="817905"/>
                </a:lnTo>
                <a:lnTo>
                  <a:pt x="4124706" y="832993"/>
                </a:lnTo>
                <a:lnTo>
                  <a:pt x="4127728" y="848106"/>
                </a:lnTo>
                <a:lnTo>
                  <a:pt x="4136047" y="860463"/>
                </a:lnTo>
                <a:lnTo>
                  <a:pt x="4148531" y="868883"/>
                </a:lnTo>
                <a:lnTo>
                  <a:pt x="4148798" y="868883"/>
                </a:lnTo>
                <a:lnTo>
                  <a:pt x="4163593" y="871893"/>
                </a:lnTo>
                <a:lnTo>
                  <a:pt x="4178770" y="868883"/>
                </a:lnTo>
                <a:lnTo>
                  <a:pt x="4191177" y="860602"/>
                </a:lnTo>
                <a:lnTo>
                  <a:pt x="4199572" y="848283"/>
                </a:lnTo>
                <a:lnTo>
                  <a:pt x="4202671" y="833196"/>
                </a:lnTo>
                <a:close/>
              </a:path>
              <a:path w="18108930" h="872490">
                <a:moveTo>
                  <a:pt x="4202671" y="436181"/>
                </a:moveTo>
                <a:lnTo>
                  <a:pt x="4199585" y="421068"/>
                </a:lnTo>
                <a:lnTo>
                  <a:pt x="4191254" y="408787"/>
                </a:lnTo>
                <a:lnTo>
                  <a:pt x="4178909" y="400481"/>
                </a:lnTo>
                <a:lnTo>
                  <a:pt x="4163784" y="397421"/>
                </a:lnTo>
                <a:lnTo>
                  <a:pt x="4148315" y="400481"/>
                </a:lnTo>
                <a:lnTo>
                  <a:pt x="4148518" y="400481"/>
                </a:lnTo>
                <a:lnTo>
                  <a:pt x="4136148" y="408787"/>
                </a:lnTo>
                <a:lnTo>
                  <a:pt x="4127792" y="421068"/>
                </a:lnTo>
                <a:lnTo>
                  <a:pt x="4124718" y="436181"/>
                </a:lnTo>
                <a:lnTo>
                  <a:pt x="4127728" y="451231"/>
                </a:lnTo>
                <a:lnTo>
                  <a:pt x="4136047" y="463575"/>
                </a:lnTo>
                <a:lnTo>
                  <a:pt x="4148531" y="471995"/>
                </a:lnTo>
                <a:lnTo>
                  <a:pt x="4148798" y="471995"/>
                </a:lnTo>
                <a:lnTo>
                  <a:pt x="4163593" y="475005"/>
                </a:lnTo>
                <a:lnTo>
                  <a:pt x="4178770" y="471995"/>
                </a:lnTo>
                <a:lnTo>
                  <a:pt x="4191177" y="463715"/>
                </a:lnTo>
                <a:lnTo>
                  <a:pt x="4199572" y="451408"/>
                </a:lnTo>
                <a:lnTo>
                  <a:pt x="4202671" y="436321"/>
                </a:lnTo>
                <a:lnTo>
                  <a:pt x="4202671" y="436181"/>
                </a:lnTo>
                <a:close/>
              </a:path>
              <a:path w="18108930" h="872490">
                <a:moveTo>
                  <a:pt x="4202671" y="38912"/>
                </a:moveTo>
                <a:lnTo>
                  <a:pt x="4199559" y="23825"/>
                </a:lnTo>
                <a:lnTo>
                  <a:pt x="4191216" y="11582"/>
                </a:lnTo>
                <a:lnTo>
                  <a:pt x="4178884" y="3314"/>
                </a:lnTo>
                <a:lnTo>
                  <a:pt x="4163784" y="241"/>
                </a:lnTo>
                <a:lnTo>
                  <a:pt x="4163784" y="0"/>
                </a:lnTo>
                <a:lnTo>
                  <a:pt x="4148607" y="3048"/>
                </a:lnTo>
                <a:lnTo>
                  <a:pt x="4136186" y="11353"/>
                </a:lnTo>
                <a:lnTo>
                  <a:pt x="4127804" y="23660"/>
                </a:lnTo>
                <a:lnTo>
                  <a:pt x="4124706" y="38747"/>
                </a:lnTo>
                <a:lnTo>
                  <a:pt x="4127728" y="53848"/>
                </a:lnTo>
                <a:lnTo>
                  <a:pt x="4136047" y="66205"/>
                </a:lnTo>
                <a:lnTo>
                  <a:pt x="4148531" y="74625"/>
                </a:lnTo>
                <a:lnTo>
                  <a:pt x="4148798" y="74625"/>
                </a:lnTo>
                <a:lnTo>
                  <a:pt x="4163593" y="77622"/>
                </a:lnTo>
                <a:lnTo>
                  <a:pt x="4178770" y="74625"/>
                </a:lnTo>
                <a:lnTo>
                  <a:pt x="4191177" y="66332"/>
                </a:lnTo>
                <a:lnTo>
                  <a:pt x="4199572" y="54013"/>
                </a:lnTo>
                <a:lnTo>
                  <a:pt x="4202671" y="38912"/>
                </a:lnTo>
                <a:close/>
              </a:path>
              <a:path w="18108930" h="872490">
                <a:moveTo>
                  <a:pt x="4615027" y="833094"/>
                </a:moveTo>
                <a:lnTo>
                  <a:pt x="4611878" y="817994"/>
                </a:lnTo>
                <a:lnTo>
                  <a:pt x="4603521" y="805751"/>
                </a:lnTo>
                <a:lnTo>
                  <a:pt x="4591189" y="797521"/>
                </a:lnTo>
                <a:lnTo>
                  <a:pt x="4576089" y="794499"/>
                </a:lnTo>
                <a:lnTo>
                  <a:pt x="4576089" y="794308"/>
                </a:lnTo>
                <a:lnTo>
                  <a:pt x="4560887" y="797356"/>
                </a:lnTo>
                <a:lnTo>
                  <a:pt x="4548416" y="805751"/>
                </a:lnTo>
                <a:lnTo>
                  <a:pt x="4540135" y="817994"/>
                </a:lnTo>
                <a:lnTo>
                  <a:pt x="4537075" y="833094"/>
                </a:lnTo>
                <a:lnTo>
                  <a:pt x="4540135" y="848194"/>
                </a:lnTo>
                <a:lnTo>
                  <a:pt x="4548479" y="860526"/>
                </a:lnTo>
                <a:lnTo>
                  <a:pt x="4560887" y="868845"/>
                </a:lnTo>
                <a:lnTo>
                  <a:pt x="4576089" y="871893"/>
                </a:lnTo>
                <a:lnTo>
                  <a:pt x="4591240" y="868845"/>
                </a:lnTo>
                <a:lnTo>
                  <a:pt x="4603623" y="860526"/>
                </a:lnTo>
                <a:lnTo>
                  <a:pt x="4611967" y="848194"/>
                </a:lnTo>
                <a:lnTo>
                  <a:pt x="4615027" y="833094"/>
                </a:lnTo>
                <a:close/>
              </a:path>
              <a:path w="18108930" h="872490">
                <a:moveTo>
                  <a:pt x="4615027" y="436219"/>
                </a:moveTo>
                <a:lnTo>
                  <a:pt x="4611967" y="421119"/>
                </a:lnTo>
                <a:lnTo>
                  <a:pt x="4603610" y="408787"/>
                </a:lnTo>
                <a:lnTo>
                  <a:pt x="4591228" y="400469"/>
                </a:lnTo>
                <a:lnTo>
                  <a:pt x="4576089" y="397421"/>
                </a:lnTo>
                <a:lnTo>
                  <a:pt x="4560887" y="400469"/>
                </a:lnTo>
                <a:lnTo>
                  <a:pt x="4548479" y="408787"/>
                </a:lnTo>
                <a:lnTo>
                  <a:pt x="4540135" y="421119"/>
                </a:lnTo>
                <a:lnTo>
                  <a:pt x="4537075" y="436219"/>
                </a:lnTo>
                <a:lnTo>
                  <a:pt x="4540135" y="451319"/>
                </a:lnTo>
                <a:lnTo>
                  <a:pt x="4548479" y="463651"/>
                </a:lnTo>
                <a:lnTo>
                  <a:pt x="4560887" y="471957"/>
                </a:lnTo>
                <a:lnTo>
                  <a:pt x="4576089" y="475005"/>
                </a:lnTo>
                <a:lnTo>
                  <a:pt x="4591240" y="471957"/>
                </a:lnTo>
                <a:lnTo>
                  <a:pt x="4603623" y="463651"/>
                </a:lnTo>
                <a:lnTo>
                  <a:pt x="4611967" y="451319"/>
                </a:lnTo>
                <a:lnTo>
                  <a:pt x="4615027" y="436219"/>
                </a:lnTo>
                <a:close/>
              </a:path>
              <a:path w="18108930" h="872490">
                <a:moveTo>
                  <a:pt x="4615027" y="39243"/>
                </a:moveTo>
                <a:lnTo>
                  <a:pt x="4612056" y="24130"/>
                </a:lnTo>
                <a:lnTo>
                  <a:pt x="4603762" y="11747"/>
                </a:lnTo>
                <a:lnTo>
                  <a:pt x="4591405" y="3365"/>
                </a:lnTo>
                <a:lnTo>
                  <a:pt x="4576254" y="241"/>
                </a:lnTo>
                <a:lnTo>
                  <a:pt x="4576089" y="241"/>
                </a:lnTo>
                <a:lnTo>
                  <a:pt x="4576089" y="0"/>
                </a:lnTo>
                <a:lnTo>
                  <a:pt x="4560887" y="3086"/>
                </a:lnTo>
                <a:lnTo>
                  <a:pt x="4548479" y="11417"/>
                </a:lnTo>
                <a:lnTo>
                  <a:pt x="4540135" y="23749"/>
                </a:lnTo>
                <a:lnTo>
                  <a:pt x="4537075" y="38823"/>
                </a:lnTo>
                <a:lnTo>
                  <a:pt x="4540135" y="53936"/>
                </a:lnTo>
                <a:lnTo>
                  <a:pt x="4548479" y="66268"/>
                </a:lnTo>
                <a:lnTo>
                  <a:pt x="4560938" y="74625"/>
                </a:lnTo>
                <a:lnTo>
                  <a:pt x="4561065" y="74625"/>
                </a:lnTo>
                <a:lnTo>
                  <a:pt x="4576089" y="77622"/>
                </a:lnTo>
                <a:lnTo>
                  <a:pt x="4591151" y="74625"/>
                </a:lnTo>
                <a:lnTo>
                  <a:pt x="4603496" y="66408"/>
                </a:lnTo>
                <a:lnTo>
                  <a:pt x="4611865" y="54203"/>
                </a:lnTo>
                <a:lnTo>
                  <a:pt x="4615027" y="39243"/>
                </a:lnTo>
                <a:close/>
              </a:path>
              <a:path w="18108930" h="872490">
                <a:moveTo>
                  <a:pt x="5027384" y="833094"/>
                </a:moveTo>
                <a:lnTo>
                  <a:pt x="5024298" y="818108"/>
                </a:lnTo>
                <a:lnTo>
                  <a:pt x="5016004" y="805865"/>
                </a:lnTo>
                <a:lnTo>
                  <a:pt x="5003698" y="797585"/>
                </a:lnTo>
                <a:lnTo>
                  <a:pt x="4988611" y="794499"/>
                </a:lnTo>
                <a:lnTo>
                  <a:pt x="4988445" y="794308"/>
                </a:lnTo>
                <a:lnTo>
                  <a:pt x="4973244" y="797356"/>
                </a:lnTo>
                <a:lnTo>
                  <a:pt x="4960848" y="805662"/>
                </a:lnTo>
                <a:lnTo>
                  <a:pt x="4952466" y="818108"/>
                </a:lnTo>
                <a:lnTo>
                  <a:pt x="4949431" y="833094"/>
                </a:lnTo>
                <a:lnTo>
                  <a:pt x="4952492" y="848194"/>
                </a:lnTo>
                <a:lnTo>
                  <a:pt x="4960848" y="860526"/>
                </a:lnTo>
                <a:lnTo>
                  <a:pt x="4973244" y="868845"/>
                </a:lnTo>
                <a:lnTo>
                  <a:pt x="4988445" y="871893"/>
                </a:lnTo>
                <a:lnTo>
                  <a:pt x="5003609" y="868845"/>
                </a:lnTo>
                <a:lnTo>
                  <a:pt x="5015979" y="860526"/>
                </a:lnTo>
                <a:lnTo>
                  <a:pt x="5024323" y="848194"/>
                </a:lnTo>
                <a:lnTo>
                  <a:pt x="5027384" y="833094"/>
                </a:lnTo>
                <a:close/>
              </a:path>
              <a:path w="18108930" h="872490">
                <a:moveTo>
                  <a:pt x="5027384" y="436219"/>
                </a:moveTo>
                <a:lnTo>
                  <a:pt x="5024348" y="421119"/>
                </a:lnTo>
                <a:lnTo>
                  <a:pt x="5016030" y="408813"/>
                </a:lnTo>
                <a:lnTo>
                  <a:pt x="5003711" y="400519"/>
                </a:lnTo>
                <a:lnTo>
                  <a:pt x="4988611" y="397421"/>
                </a:lnTo>
                <a:lnTo>
                  <a:pt x="4988445" y="397421"/>
                </a:lnTo>
                <a:lnTo>
                  <a:pt x="4973015" y="400519"/>
                </a:lnTo>
                <a:lnTo>
                  <a:pt x="4973180" y="400519"/>
                </a:lnTo>
                <a:lnTo>
                  <a:pt x="4960823" y="408813"/>
                </a:lnTo>
                <a:lnTo>
                  <a:pt x="4952492" y="421119"/>
                </a:lnTo>
                <a:lnTo>
                  <a:pt x="4949431" y="436219"/>
                </a:lnTo>
                <a:lnTo>
                  <a:pt x="4952492" y="451319"/>
                </a:lnTo>
                <a:lnTo>
                  <a:pt x="4960848" y="463651"/>
                </a:lnTo>
                <a:lnTo>
                  <a:pt x="4973244" y="471957"/>
                </a:lnTo>
                <a:lnTo>
                  <a:pt x="4988445" y="475005"/>
                </a:lnTo>
                <a:lnTo>
                  <a:pt x="5003609" y="471957"/>
                </a:lnTo>
                <a:lnTo>
                  <a:pt x="5015979" y="463651"/>
                </a:lnTo>
                <a:lnTo>
                  <a:pt x="5024323" y="451319"/>
                </a:lnTo>
                <a:lnTo>
                  <a:pt x="5027384" y="436219"/>
                </a:lnTo>
                <a:close/>
              </a:path>
              <a:path w="18108930" h="872490">
                <a:moveTo>
                  <a:pt x="5027384" y="38823"/>
                </a:moveTo>
                <a:lnTo>
                  <a:pt x="5024298" y="23850"/>
                </a:lnTo>
                <a:lnTo>
                  <a:pt x="5016004" y="11607"/>
                </a:lnTo>
                <a:lnTo>
                  <a:pt x="5003698" y="3327"/>
                </a:lnTo>
                <a:lnTo>
                  <a:pt x="4988611" y="241"/>
                </a:lnTo>
                <a:lnTo>
                  <a:pt x="4988445" y="0"/>
                </a:lnTo>
                <a:lnTo>
                  <a:pt x="4973244" y="3060"/>
                </a:lnTo>
                <a:lnTo>
                  <a:pt x="4960848" y="11391"/>
                </a:lnTo>
                <a:lnTo>
                  <a:pt x="4952466" y="23850"/>
                </a:lnTo>
                <a:lnTo>
                  <a:pt x="4949431" y="38823"/>
                </a:lnTo>
                <a:lnTo>
                  <a:pt x="4952492" y="53936"/>
                </a:lnTo>
                <a:lnTo>
                  <a:pt x="4960848" y="66268"/>
                </a:lnTo>
                <a:lnTo>
                  <a:pt x="4973244" y="74574"/>
                </a:lnTo>
                <a:lnTo>
                  <a:pt x="4988445" y="77622"/>
                </a:lnTo>
                <a:lnTo>
                  <a:pt x="5003609" y="74574"/>
                </a:lnTo>
                <a:lnTo>
                  <a:pt x="5015979" y="66268"/>
                </a:lnTo>
                <a:lnTo>
                  <a:pt x="5024323" y="53936"/>
                </a:lnTo>
                <a:lnTo>
                  <a:pt x="5027384" y="38823"/>
                </a:lnTo>
                <a:close/>
              </a:path>
              <a:path w="18108930" h="872490">
                <a:moveTo>
                  <a:pt x="5439740" y="833094"/>
                </a:moveTo>
                <a:lnTo>
                  <a:pt x="5436641" y="818057"/>
                </a:lnTo>
                <a:lnTo>
                  <a:pt x="5428272" y="805789"/>
                </a:lnTo>
                <a:lnTo>
                  <a:pt x="5415915" y="797534"/>
                </a:lnTo>
                <a:lnTo>
                  <a:pt x="5400802" y="794499"/>
                </a:lnTo>
                <a:lnTo>
                  <a:pt x="5400802" y="794308"/>
                </a:lnTo>
                <a:lnTo>
                  <a:pt x="5385638" y="797356"/>
                </a:lnTo>
                <a:lnTo>
                  <a:pt x="5373230" y="805662"/>
                </a:lnTo>
                <a:lnTo>
                  <a:pt x="5364848" y="818057"/>
                </a:lnTo>
                <a:lnTo>
                  <a:pt x="5361787" y="833094"/>
                </a:lnTo>
                <a:lnTo>
                  <a:pt x="5364861" y="848194"/>
                </a:lnTo>
                <a:lnTo>
                  <a:pt x="5373230" y="860526"/>
                </a:lnTo>
                <a:lnTo>
                  <a:pt x="5385638" y="868845"/>
                </a:lnTo>
                <a:lnTo>
                  <a:pt x="5400802" y="871893"/>
                </a:lnTo>
                <a:lnTo>
                  <a:pt x="5415966" y="868845"/>
                </a:lnTo>
                <a:lnTo>
                  <a:pt x="5428335" y="860526"/>
                </a:lnTo>
                <a:lnTo>
                  <a:pt x="5436679" y="848194"/>
                </a:lnTo>
                <a:lnTo>
                  <a:pt x="5439740" y="833094"/>
                </a:lnTo>
                <a:close/>
              </a:path>
              <a:path w="18108930" h="872490">
                <a:moveTo>
                  <a:pt x="5439740" y="436219"/>
                </a:moveTo>
                <a:lnTo>
                  <a:pt x="5436692" y="421119"/>
                </a:lnTo>
                <a:lnTo>
                  <a:pt x="5428361" y="408787"/>
                </a:lnTo>
                <a:lnTo>
                  <a:pt x="5415978" y="400469"/>
                </a:lnTo>
                <a:lnTo>
                  <a:pt x="5400802" y="397421"/>
                </a:lnTo>
                <a:lnTo>
                  <a:pt x="5385638" y="400469"/>
                </a:lnTo>
                <a:lnTo>
                  <a:pt x="5373230" y="408787"/>
                </a:lnTo>
                <a:lnTo>
                  <a:pt x="5364861" y="421119"/>
                </a:lnTo>
                <a:lnTo>
                  <a:pt x="5361787" y="436219"/>
                </a:lnTo>
                <a:lnTo>
                  <a:pt x="5364861" y="451319"/>
                </a:lnTo>
                <a:lnTo>
                  <a:pt x="5373230" y="463651"/>
                </a:lnTo>
                <a:lnTo>
                  <a:pt x="5385638" y="471957"/>
                </a:lnTo>
                <a:lnTo>
                  <a:pt x="5400802" y="475005"/>
                </a:lnTo>
                <a:lnTo>
                  <a:pt x="5415966" y="471957"/>
                </a:lnTo>
                <a:lnTo>
                  <a:pt x="5428335" y="463651"/>
                </a:lnTo>
                <a:lnTo>
                  <a:pt x="5436679" y="451319"/>
                </a:lnTo>
                <a:lnTo>
                  <a:pt x="5439740" y="436219"/>
                </a:lnTo>
                <a:close/>
              </a:path>
              <a:path w="18108930" h="872490">
                <a:moveTo>
                  <a:pt x="5439740" y="38823"/>
                </a:moveTo>
                <a:lnTo>
                  <a:pt x="5436641" y="23812"/>
                </a:lnTo>
                <a:lnTo>
                  <a:pt x="5428272" y="11544"/>
                </a:lnTo>
                <a:lnTo>
                  <a:pt x="5415915" y="3276"/>
                </a:lnTo>
                <a:lnTo>
                  <a:pt x="5400802" y="241"/>
                </a:lnTo>
                <a:lnTo>
                  <a:pt x="5400802" y="0"/>
                </a:lnTo>
                <a:lnTo>
                  <a:pt x="5385638" y="3060"/>
                </a:lnTo>
                <a:lnTo>
                  <a:pt x="5373230" y="11391"/>
                </a:lnTo>
                <a:lnTo>
                  <a:pt x="5364848" y="23812"/>
                </a:lnTo>
                <a:lnTo>
                  <a:pt x="5361787" y="38823"/>
                </a:lnTo>
                <a:lnTo>
                  <a:pt x="5364861" y="53936"/>
                </a:lnTo>
                <a:lnTo>
                  <a:pt x="5373230" y="66268"/>
                </a:lnTo>
                <a:lnTo>
                  <a:pt x="5385638" y="74574"/>
                </a:lnTo>
                <a:lnTo>
                  <a:pt x="5400802" y="77622"/>
                </a:lnTo>
                <a:lnTo>
                  <a:pt x="5415966" y="74574"/>
                </a:lnTo>
                <a:lnTo>
                  <a:pt x="5428335" y="66268"/>
                </a:lnTo>
                <a:lnTo>
                  <a:pt x="5436679" y="53936"/>
                </a:lnTo>
                <a:lnTo>
                  <a:pt x="5439740" y="38823"/>
                </a:lnTo>
                <a:close/>
              </a:path>
              <a:path w="18108930" h="872490">
                <a:moveTo>
                  <a:pt x="5852020" y="833196"/>
                </a:moveTo>
                <a:lnTo>
                  <a:pt x="5848921" y="818083"/>
                </a:lnTo>
                <a:lnTo>
                  <a:pt x="5840590" y="805827"/>
                </a:lnTo>
                <a:lnTo>
                  <a:pt x="5828258" y="797560"/>
                </a:lnTo>
                <a:lnTo>
                  <a:pt x="5813171" y="794499"/>
                </a:lnTo>
                <a:lnTo>
                  <a:pt x="5813171" y="794308"/>
                </a:lnTo>
                <a:lnTo>
                  <a:pt x="5797994" y="797306"/>
                </a:lnTo>
                <a:lnTo>
                  <a:pt x="5785586" y="805599"/>
                </a:lnTo>
                <a:lnTo>
                  <a:pt x="5777192" y="817905"/>
                </a:lnTo>
                <a:lnTo>
                  <a:pt x="5774067" y="832993"/>
                </a:lnTo>
                <a:lnTo>
                  <a:pt x="5777115" y="848106"/>
                </a:lnTo>
                <a:lnTo>
                  <a:pt x="5785434" y="860463"/>
                </a:lnTo>
                <a:lnTo>
                  <a:pt x="5797931" y="868883"/>
                </a:lnTo>
                <a:lnTo>
                  <a:pt x="5798197" y="868883"/>
                </a:lnTo>
                <a:lnTo>
                  <a:pt x="5813006" y="871893"/>
                </a:lnTo>
                <a:lnTo>
                  <a:pt x="5828169" y="868883"/>
                </a:lnTo>
                <a:lnTo>
                  <a:pt x="5840577" y="860602"/>
                </a:lnTo>
                <a:lnTo>
                  <a:pt x="5848947" y="848283"/>
                </a:lnTo>
                <a:lnTo>
                  <a:pt x="5852020" y="833196"/>
                </a:lnTo>
                <a:close/>
              </a:path>
              <a:path w="18108930" h="872490">
                <a:moveTo>
                  <a:pt x="5852020" y="436181"/>
                </a:moveTo>
                <a:lnTo>
                  <a:pt x="5848959" y="421068"/>
                </a:lnTo>
                <a:lnTo>
                  <a:pt x="5840628" y="408787"/>
                </a:lnTo>
                <a:lnTo>
                  <a:pt x="5828271" y="400481"/>
                </a:lnTo>
                <a:lnTo>
                  <a:pt x="5813171" y="397421"/>
                </a:lnTo>
                <a:lnTo>
                  <a:pt x="5797715" y="400481"/>
                </a:lnTo>
                <a:lnTo>
                  <a:pt x="5797918" y="400481"/>
                </a:lnTo>
                <a:lnTo>
                  <a:pt x="5785536" y="408787"/>
                </a:lnTo>
                <a:lnTo>
                  <a:pt x="5777179" y="421068"/>
                </a:lnTo>
                <a:lnTo>
                  <a:pt x="5774080" y="436181"/>
                </a:lnTo>
                <a:lnTo>
                  <a:pt x="5777115" y="451231"/>
                </a:lnTo>
                <a:lnTo>
                  <a:pt x="5785434" y="463575"/>
                </a:lnTo>
                <a:lnTo>
                  <a:pt x="5797931" y="471995"/>
                </a:lnTo>
                <a:lnTo>
                  <a:pt x="5798185" y="471995"/>
                </a:lnTo>
                <a:lnTo>
                  <a:pt x="5813006" y="475005"/>
                </a:lnTo>
                <a:lnTo>
                  <a:pt x="5828169" y="471995"/>
                </a:lnTo>
                <a:lnTo>
                  <a:pt x="5840577" y="463715"/>
                </a:lnTo>
                <a:lnTo>
                  <a:pt x="5848947" y="451408"/>
                </a:lnTo>
                <a:lnTo>
                  <a:pt x="5852020" y="436321"/>
                </a:lnTo>
                <a:lnTo>
                  <a:pt x="5852020" y="436181"/>
                </a:lnTo>
                <a:close/>
              </a:path>
              <a:path w="18108930" h="872490">
                <a:moveTo>
                  <a:pt x="5852020" y="38912"/>
                </a:moveTo>
                <a:lnTo>
                  <a:pt x="5848921" y="23825"/>
                </a:lnTo>
                <a:lnTo>
                  <a:pt x="5840590" y="11582"/>
                </a:lnTo>
                <a:lnTo>
                  <a:pt x="5828258" y="3314"/>
                </a:lnTo>
                <a:lnTo>
                  <a:pt x="5813171" y="241"/>
                </a:lnTo>
                <a:lnTo>
                  <a:pt x="5813171" y="0"/>
                </a:lnTo>
                <a:lnTo>
                  <a:pt x="5797994" y="3048"/>
                </a:lnTo>
                <a:lnTo>
                  <a:pt x="5785586" y="11353"/>
                </a:lnTo>
                <a:lnTo>
                  <a:pt x="5777192" y="23660"/>
                </a:lnTo>
                <a:lnTo>
                  <a:pt x="5774067" y="38747"/>
                </a:lnTo>
                <a:lnTo>
                  <a:pt x="5777115" y="53848"/>
                </a:lnTo>
                <a:lnTo>
                  <a:pt x="5785434" y="66205"/>
                </a:lnTo>
                <a:lnTo>
                  <a:pt x="5797918" y="74625"/>
                </a:lnTo>
                <a:lnTo>
                  <a:pt x="5798185" y="74625"/>
                </a:lnTo>
                <a:lnTo>
                  <a:pt x="5813006" y="77622"/>
                </a:lnTo>
                <a:lnTo>
                  <a:pt x="5828169" y="74625"/>
                </a:lnTo>
                <a:lnTo>
                  <a:pt x="5840577" y="66332"/>
                </a:lnTo>
                <a:lnTo>
                  <a:pt x="5848947" y="54013"/>
                </a:lnTo>
                <a:lnTo>
                  <a:pt x="5852020" y="38912"/>
                </a:lnTo>
                <a:close/>
              </a:path>
              <a:path w="18108930" h="872490">
                <a:moveTo>
                  <a:pt x="6264795" y="832993"/>
                </a:moveTo>
                <a:lnTo>
                  <a:pt x="6261684" y="818273"/>
                </a:lnTo>
                <a:lnTo>
                  <a:pt x="6261620" y="817918"/>
                </a:lnTo>
                <a:lnTo>
                  <a:pt x="6253162" y="805649"/>
                </a:lnTo>
                <a:lnTo>
                  <a:pt x="6240767" y="797471"/>
                </a:lnTo>
                <a:lnTo>
                  <a:pt x="6225527" y="794499"/>
                </a:lnTo>
                <a:lnTo>
                  <a:pt x="6225527" y="794308"/>
                </a:lnTo>
                <a:lnTo>
                  <a:pt x="6189789" y="818273"/>
                </a:lnTo>
                <a:lnTo>
                  <a:pt x="6186843" y="833386"/>
                </a:lnTo>
                <a:lnTo>
                  <a:pt x="6189942" y="848055"/>
                </a:lnTo>
                <a:lnTo>
                  <a:pt x="6190018" y="848474"/>
                </a:lnTo>
                <a:lnTo>
                  <a:pt x="6198476" y="860742"/>
                </a:lnTo>
                <a:lnTo>
                  <a:pt x="6210922" y="868959"/>
                </a:lnTo>
                <a:lnTo>
                  <a:pt x="6226111" y="871893"/>
                </a:lnTo>
                <a:lnTo>
                  <a:pt x="6241237" y="868743"/>
                </a:lnTo>
                <a:lnTo>
                  <a:pt x="6253543" y="860386"/>
                </a:lnTo>
                <a:lnTo>
                  <a:pt x="6261811" y="848055"/>
                </a:lnTo>
                <a:lnTo>
                  <a:pt x="6264719" y="833386"/>
                </a:lnTo>
                <a:lnTo>
                  <a:pt x="6264795" y="832993"/>
                </a:lnTo>
                <a:close/>
              </a:path>
              <a:path w="18108930" h="872490">
                <a:moveTo>
                  <a:pt x="6264795" y="436118"/>
                </a:moveTo>
                <a:lnTo>
                  <a:pt x="6240907" y="400431"/>
                </a:lnTo>
                <a:lnTo>
                  <a:pt x="6225692" y="397421"/>
                </a:lnTo>
                <a:lnTo>
                  <a:pt x="6225527" y="397421"/>
                </a:lnTo>
                <a:lnTo>
                  <a:pt x="6189789" y="421386"/>
                </a:lnTo>
                <a:lnTo>
                  <a:pt x="6186843" y="436511"/>
                </a:lnTo>
                <a:lnTo>
                  <a:pt x="6189942" y="451180"/>
                </a:lnTo>
                <a:lnTo>
                  <a:pt x="6190018" y="451586"/>
                </a:lnTo>
                <a:lnTo>
                  <a:pt x="6198476" y="463854"/>
                </a:lnTo>
                <a:lnTo>
                  <a:pt x="6210922" y="472071"/>
                </a:lnTo>
                <a:lnTo>
                  <a:pt x="6226111" y="475005"/>
                </a:lnTo>
                <a:lnTo>
                  <a:pt x="6241237" y="471855"/>
                </a:lnTo>
                <a:lnTo>
                  <a:pt x="6253543" y="463499"/>
                </a:lnTo>
                <a:lnTo>
                  <a:pt x="6261811" y="451180"/>
                </a:lnTo>
                <a:lnTo>
                  <a:pt x="6264719" y="436511"/>
                </a:lnTo>
                <a:lnTo>
                  <a:pt x="6264795" y="436118"/>
                </a:lnTo>
                <a:close/>
              </a:path>
              <a:path w="18108930" h="872490">
                <a:moveTo>
                  <a:pt x="6264795" y="39243"/>
                </a:moveTo>
                <a:lnTo>
                  <a:pt x="6261836" y="24130"/>
                </a:lnTo>
                <a:lnTo>
                  <a:pt x="6253531" y="11747"/>
                </a:lnTo>
                <a:lnTo>
                  <a:pt x="6241173" y="3365"/>
                </a:lnTo>
                <a:lnTo>
                  <a:pt x="6226022" y="241"/>
                </a:lnTo>
                <a:lnTo>
                  <a:pt x="6225527" y="241"/>
                </a:lnTo>
                <a:lnTo>
                  <a:pt x="6225527" y="0"/>
                </a:lnTo>
                <a:lnTo>
                  <a:pt x="6210389" y="3200"/>
                </a:lnTo>
                <a:lnTo>
                  <a:pt x="6198057" y="11620"/>
                </a:lnTo>
                <a:lnTo>
                  <a:pt x="6189764" y="24130"/>
                </a:lnTo>
                <a:lnTo>
                  <a:pt x="6186856" y="39243"/>
                </a:lnTo>
                <a:lnTo>
                  <a:pt x="6190018" y="54216"/>
                </a:lnTo>
                <a:lnTo>
                  <a:pt x="6198349" y="66306"/>
                </a:lnTo>
                <a:lnTo>
                  <a:pt x="6198476" y="66484"/>
                </a:lnTo>
                <a:lnTo>
                  <a:pt x="6210922" y="74701"/>
                </a:lnTo>
                <a:lnTo>
                  <a:pt x="6226111" y="77622"/>
                </a:lnTo>
                <a:lnTo>
                  <a:pt x="6241097" y="74536"/>
                </a:lnTo>
                <a:lnTo>
                  <a:pt x="6253365" y="66306"/>
                </a:lnTo>
                <a:lnTo>
                  <a:pt x="6261608" y="54216"/>
                </a:lnTo>
                <a:lnTo>
                  <a:pt x="6264795" y="39243"/>
                </a:lnTo>
                <a:close/>
              </a:path>
              <a:path w="18108930" h="872490">
                <a:moveTo>
                  <a:pt x="6676822" y="833094"/>
                </a:moveTo>
                <a:lnTo>
                  <a:pt x="6673672" y="818057"/>
                </a:lnTo>
                <a:lnTo>
                  <a:pt x="6665290" y="805789"/>
                </a:lnTo>
                <a:lnTo>
                  <a:pt x="6652920" y="797534"/>
                </a:lnTo>
                <a:lnTo>
                  <a:pt x="6637807" y="794499"/>
                </a:lnTo>
                <a:lnTo>
                  <a:pt x="6637807" y="794308"/>
                </a:lnTo>
                <a:lnTo>
                  <a:pt x="6622631" y="797356"/>
                </a:lnTo>
                <a:lnTo>
                  <a:pt x="6610236" y="805662"/>
                </a:lnTo>
                <a:lnTo>
                  <a:pt x="6601841" y="818057"/>
                </a:lnTo>
                <a:lnTo>
                  <a:pt x="6598780" y="833094"/>
                </a:lnTo>
                <a:lnTo>
                  <a:pt x="6601854" y="848194"/>
                </a:lnTo>
                <a:lnTo>
                  <a:pt x="6610236" y="860526"/>
                </a:lnTo>
                <a:lnTo>
                  <a:pt x="6622631" y="868845"/>
                </a:lnTo>
                <a:lnTo>
                  <a:pt x="6637807" y="871893"/>
                </a:lnTo>
                <a:lnTo>
                  <a:pt x="6652971" y="868845"/>
                </a:lnTo>
                <a:lnTo>
                  <a:pt x="6665379" y="860526"/>
                </a:lnTo>
                <a:lnTo>
                  <a:pt x="6673748" y="848194"/>
                </a:lnTo>
                <a:lnTo>
                  <a:pt x="6676822" y="833094"/>
                </a:lnTo>
                <a:close/>
              </a:path>
              <a:path w="18108930" h="872490">
                <a:moveTo>
                  <a:pt x="6676822" y="436219"/>
                </a:moveTo>
                <a:lnTo>
                  <a:pt x="6673736" y="421119"/>
                </a:lnTo>
                <a:lnTo>
                  <a:pt x="6665366" y="408787"/>
                </a:lnTo>
                <a:lnTo>
                  <a:pt x="6652971" y="400469"/>
                </a:lnTo>
                <a:lnTo>
                  <a:pt x="6637807" y="397421"/>
                </a:lnTo>
                <a:lnTo>
                  <a:pt x="6622631" y="400469"/>
                </a:lnTo>
                <a:lnTo>
                  <a:pt x="6610236" y="408787"/>
                </a:lnTo>
                <a:lnTo>
                  <a:pt x="6601854" y="421119"/>
                </a:lnTo>
                <a:lnTo>
                  <a:pt x="6598780" y="436219"/>
                </a:lnTo>
                <a:lnTo>
                  <a:pt x="6601854" y="451319"/>
                </a:lnTo>
                <a:lnTo>
                  <a:pt x="6610236" y="463651"/>
                </a:lnTo>
                <a:lnTo>
                  <a:pt x="6622631" y="471957"/>
                </a:lnTo>
                <a:lnTo>
                  <a:pt x="6637807" y="475005"/>
                </a:lnTo>
                <a:lnTo>
                  <a:pt x="6652971" y="471957"/>
                </a:lnTo>
                <a:lnTo>
                  <a:pt x="6665379" y="463651"/>
                </a:lnTo>
                <a:lnTo>
                  <a:pt x="6673748" y="451319"/>
                </a:lnTo>
                <a:lnTo>
                  <a:pt x="6676822" y="436219"/>
                </a:lnTo>
                <a:close/>
              </a:path>
              <a:path w="18108930" h="872490">
                <a:moveTo>
                  <a:pt x="6676822" y="38823"/>
                </a:moveTo>
                <a:lnTo>
                  <a:pt x="6673672" y="23812"/>
                </a:lnTo>
                <a:lnTo>
                  <a:pt x="6665290" y="11544"/>
                </a:lnTo>
                <a:lnTo>
                  <a:pt x="6652920" y="3276"/>
                </a:lnTo>
                <a:lnTo>
                  <a:pt x="6637807" y="241"/>
                </a:lnTo>
                <a:lnTo>
                  <a:pt x="6637807" y="0"/>
                </a:lnTo>
                <a:lnTo>
                  <a:pt x="6622631" y="3060"/>
                </a:lnTo>
                <a:lnTo>
                  <a:pt x="6610236" y="11391"/>
                </a:lnTo>
                <a:lnTo>
                  <a:pt x="6601841" y="23812"/>
                </a:lnTo>
                <a:lnTo>
                  <a:pt x="6598780" y="38823"/>
                </a:lnTo>
                <a:lnTo>
                  <a:pt x="6601854" y="53936"/>
                </a:lnTo>
                <a:lnTo>
                  <a:pt x="6610236" y="66268"/>
                </a:lnTo>
                <a:lnTo>
                  <a:pt x="6622631" y="74574"/>
                </a:lnTo>
                <a:lnTo>
                  <a:pt x="6637807" y="77622"/>
                </a:lnTo>
                <a:lnTo>
                  <a:pt x="6652971" y="74574"/>
                </a:lnTo>
                <a:lnTo>
                  <a:pt x="6665379" y="66268"/>
                </a:lnTo>
                <a:lnTo>
                  <a:pt x="6673748" y="53936"/>
                </a:lnTo>
                <a:lnTo>
                  <a:pt x="6676822" y="38823"/>
                </a:lnTo>
                <a:close/>
              </a:path>
              <a:path w="18108930" h="872490">
                <a:moveTo>
                  <a:pt x="7089178" y="38823"/>
                </a:moveTo>
                <a:lnTo>
                  <a:pt x="7086028" y="23812"/>
                </a:lnTo>
                <a:lnTo>
                  <a:pt x="7077646" y="11544"/>
                </a:lnTo>
                <a:lnTo>
                  <a:pt x="7065277" y="3276"/>
                </a:lnTo>
                <a:lnTo>
                  <a:pt x="7050164" y="241"/>
                </a:lnTo>
                <a:lnTo>
                  <a:pt x="7050164" y="0"/>
                </a:lnTo>
                <a:lnTo>
                  <a:pt x="7035012" y="3060"/>
                </a:lnTo>
                <a:lnTo>
                  <a:pt x="7022630" y="11391"/>
                </a:lnTo>
                <a:lnTo>
                  <a:pt x="7014273" y="23812"/>
                </a:lnTo>
                <a:lnTo>
                  <a:pt x="7011225" y="38823"/>
                </a:lnTo>
                <a:lnTo>
                  <a:pt x="7014286" y="53936"/>
                </a:lnTo>
                <a:lnTo>
                  <a:pt x="7022630" y="66268"/>
                </a:lnTo>
                <a:lnTo>
                  <a:pt x="7035012" y="74574"/>
                </a:lnTo>
                <a:lnTo>
                  <a:pt x="7050164" y="77622"/>
                </a:lnTo>
                <a:lnTo>
                  <a:pt x="7065327" y="74574"/>
                </a:lnTo>
                <a:lnTo>
                  <a:pt x="7077735" y="66268"/>
                </a:lnTo>
                <a:lnTo>
                  <a:pt x="7086117" y="53936"/>
                </a:lnTo>
                <a:lnTo>
                  <a:pt x="7089178" y="38823"/>
                </a:lnTo>
                <a:close/>
              </a:path>
              <a:path w="18108930" h="872490">
                <a:moveTo>
                  <a:pt x="7089191" y="833094"/>
                </a:moveTo>
                <a:lnTo>
                  <a:pt x="7086028" y="818057"/>
                </a:lnTo>
                <a:lnTo>
                  <a:pt x="7077646" y="805789"/>
                </a:lnTo>
                <a:lnTo>
                  <a:pt x="7065277" y="797534"/>
                </a:lnTo>
                <a:lnTo>
                  <a:pt x="7050164" y="794499"/>
                </a:lnTo>
                <a:lnTo>
                  <a:pt x="7050164" y="794308"/>
                </a:lnTo>
                <a:lnTo>
                  <a:pt x="7035012" y="797356"/>
                </a:lnTo>
                <a:lnTo>
                  <a:pt x="7022630" y="805662"/>
                </a:lnTo>
                <a:lnTo>
                  <a:pt x="7014273" y="818057"/>
                </a:lnTo>
                <a:lnTo>
                  <a:pt x="7011225" y="833094"/>
                </a:lnTo>
                <a:lnTo>
                  <a:pt x="7014286" y="848194"/>
                </a:lnTo>
                <a:lnTo>
                  <a:pt x="7022630" y="860526"/>
                </a:lnTo>
                <a:lnTo>
                  <a:pt x="7035012" y="868845"/>
                </a:lnTo>
                <a:lnTo>
                  <a:pt x="7050164" y="871893"/>
                </a:lnTo>
                <a:lnTo>
                  <a:pt x="7065327" y="868845"/>
                </a:lnTo>
                <a:lnTo>
                  <a:pt x="7077735" y="860526"/>
                </a:lnTo>
                <a:lnTo>
                  <a:pt x="7086117" y="848194"/>
                </a:lnTo>
                <a:lnTo>
                  <a:pt x="7089191" y="833094"/>
                </a:lnTo>
                <a:close/>
              </a:path>
              <a:path w="18108930" h="872490">
                <a:moveTo>
                  <a:pt x="7089191" y="436219"/>
                </a:moveTo>
                <a:lnTo>
                  <a:pt x="7086092" y="421119"/>
                </a:lnTo>
                <a:lnTo>
                  <a:pt x="7077735" y="408787"/>
                </a:lnTo>
                <a:lnTo>
                  <a:pt x="7065340" y="400469"/>
                </a:lnTo>
                <a:lnTo>
                  <a:pt x="7050164" y="397421"/>
                </a:lnTo>
                <a:lnTo>
                  <a:pt x="7035012" y="400469"/>
                </a:lnTo>
                <a:lnTo>
                  <a:pt x="7022630" y="408787"/>
                </a:lnTo>
                <a:lnTo>
                  <a:pt x="7014286" y="421119"/>
                </a:lnTo>
                <a:lnTo>
                  <a:pt x="7011225" y="436219"/>
                </a:lnTo>
                <a:lnTo>
                  <a:pt x="7014286" y="451319"/>
                </a:lnTo>
                <a:lnTo>
                  <a:pt x="7022630" y="463651"/>
                </a:lnTo>
                <a:lnTo>
                  <a:pt x="7035012" y="471957"/>
                </a:lnTo>
                <a:lnTo>
                  <a:pt x="7050164" y="475005"/>
                </a:lnTo>
                <a:lnTo>
                  <a:pt x="7065327" y="471957"/>
                </a:lnTo>
                <a:lnTo>
                  <a:pt x="7077735" y="463651"/>
                </a:lnTo>
                <a:lnTo>
                  <a:pt x="7086117" y="451319"/>
                </a:lnTo>
                <a:lnTo>
                  <a:pt x="7089191" y="436219"/>
                </a:lnTo>
                <a:close/>
              </a:path>
              <a:path w="18108930" h="872490">
                <a:moveTo>
                  <a:pt x="7501128" y="833488"/>
                </a:moveTo>
                <a:lnTo>
                  <a:pt x="7477506" y="797636"/>
                </a:lnTo>
                <a:lnTo>
                  <a:pt x="7462520" y="794499"/>
                </a:lnTo>
                <a:lnTo>
                  <a:pt x="7462520" y="794308"/>
                </a:lnTo>
                <a:lnTo>
                  <a:pt x="7447331" y="797191"/>
                </a:lnTo>
                <a:lnTo>
                  <a:pt x="7434847" y="805383"/>
                </a:lnTo>
                <a:lnTo>
                  <a:pt x="7426363" y="817626"/>
                </a:lnTo>
                <a:lnTo>
                  <a:pt x="7423175" y="832700"/>
                </a:lnTo>
                <a:lnTo>
                  <a:pt x="7426071" y="847826"/>
                </a:lnTo>
                <a:lnTo>
                  <a:pt x="7434288" y="860247"/>
                </a:lnTo>
                <a:lnTo>
                  <a:pt x="7446607" y="868680"/>
                </a:lnTo>
                <a:lnTo>
                  <a:pt x="7461783" y="871880"/>
                </a:lnTo>
                <a:lnTo>
                  <a:pt x="7476960" y="868997"/>
                </a:lnTo>
                <a:lnTo>
                  <a:pt x="7489418" y="860806"/>
                </a:lnTo>
                <a:lnTo>
                  <a:pt x="7497902" y="848563"/>
                </a:lnTo>
                <a:lnTo>
                  <a:pt x="7501128" y="833488"/>
                </a:lnTo>
                <a:close/>
              </a:path>
              <a:path w="18108930" h="872490">
                <a:moveTo>
                  <a:pt x="7501128" y="436600"/>
                </a:moveTo>
                <a:lnTo>
                  <a:pt x="7477544" y="400570"/>
                </a:lnTo>
                <a:lnTo>
                  <a:pt x="7462520" y="397421"/>
                </a:lnTo>
                <a:lnTo>
                  <a:pt x="7447331" y="400316"/>
                </a:lnTo>
                <a:lnTo>
                  <a:pt x="7434847" y="408495"/>
                </a:lnTo>
                <a:lnTo>
                  <a:pt x="7426363" y="420738"/>
                </a:lnTo>
                <a:lnTo>
                  <a:pt x="7423175" y="435813"/>
                </a:lnTo>
                <a:lnTo>
                  <a:pt x="7426071" y="450951"/>
                </a:lnTo>
                <a:lnTo>
                  <a:pt x="7434288" y="463359"/>
                </a:lnTo>
                <a:lnTo>
                  <a:pt x="7446607" y="471805"/>
                </a:lnTo>
                <a:lnTo>
                  <a:pt x="7461783" y="475005"/>
                </a:lnTo>
                <a:lnTo>
                  <a:pt x="7476960" y="472109"/>
                </a:lnTo>
                <a:lnTo>
                  <a:pt x="7489418" y="463918"/>
                </a:lnTo>
                <a:lnTo>
                  <a:pt x="7497902" y="451675"/>
                </a:lnTo>
                <a:lnTo>
                  <a:pt x="7501128" y="436600"/>
                </a:lnTo>
                <a:close/>
              </a:path>
              <a:path w="18108930" h="872490">
                <a:moveTo>
                  <a:pt x="7501128" y="39243"/>
                </a:moveTo>
                <a:lnTo>
                  <a:pt x="7498156" y="24155"/>
                </a:lnTo>
                <a:lnTo>
                  <a:pt x="7489926" y="11811"/>
                </a:lnTo>
                <a:lnTo>
                  <a:pt x="7477646" y="3441"/>
                </a:lnTo>
                <a:lnTo>
                  <a:pt x="7462520" y="241"/>
                </a:lnTo>
                <a:lnTo>
                  <a:pt x="7462520" y="0"/>
                </a:lnTo>
                <a:lnTo>
                  <a:pt x="7447343" y="2921"/>
                </a:lnTo>
                <a:lnTo>
                  <a:pt x="7434885" y="11125"/>
                </a:lnTo>
                <a:lnTo>
                  <a:pt x="7426401" y="23368"/>
                </a:lnTo>
                <a:lnTo>
                  <a:pt x="7423175" y="38417"/>
                </a:lnTo>
                <a:lnTo>
                  <a:pt x="7426071" y="53555"/>
                </a:lnTo>
                <a:lnTo>
                  <a:pt x="7434288" y="65989"/>
                </a:lnTo>
                <a:lnTo>
                  <a:pt x="7446607" y="74422"/>
                </a:lnTo>
                <a:lnTo>
                  <a:pt x="7461783" y="77622"/>
                </a:lnTo>
                <a:lnTo>
                  <a:pt x="7476960" y="74726"/>
                </a:lnTo>
                <a:lnTo>
                  <a:pt x="7489418" y="66548"/>
                </a:lnTo>
                <a:lnTo>
                  <a:pt x="7497902" y="54305"/>
                </a:lnTo>
                <a:lnTo>
                  <a:pt x="7501128" y="39243"/>
                </a:lnTo>
                <a:close/>
              </a:path>
              <a:path w="18108930" h="872490">
                <a:moveTo>
                  <a:pt x="7901673" y="50698"/>
                </a:moveTo>
                <a:lnTo>
                  <a:pt x="7898625" y="35610"/>
                </a:lnTo>
                <a:lnTo>
                  <a:pt x="7890294" y="23291"/>
                </a:lnTo>
                <a:lnTo>
                  <a:pt x="7877937" y="14960"/>
                </a:lnTo>
                <a:lnTo>
                  <a:pt x="7862684" y="11861"/>
                </a:lnTo>
                <a:lnTo>
                  <a:pt x="7847279" y="14960"/>
                </a:lnTo>
                <a:lnTo>
                  <a:pt x="7847444" y="14960"/>
                </a:lnTo>
                <a:lnTo>
                  <a:pt x="7835087" y="23291"/>
                </a:lnTo>
                <a:lnTo>
                  <a:pt x="7826756" y="35610"/>
                </a:lnTo>
                <a:lnTo>
                  <a:pt x="7823708" y="50698"/>
                </a:lnTo>
                <a:lnTo>
                  <a:pt x="7826769" y="65786"/>
                </a:lnTo>
                <a:lnTo>
                  <a:pt x="7835125" y="78105"/>
                </a:lnTo>
                <a:lnTo>
                  <a:pt x="7847520" y="86410"/>
                </a:lnTo>
                <a:lnTo>
                  <a:pt x="7862684" y="89446"/>
                </a:lnTo>
                <a:lnTo>
                  <a:pt x="7877861" y="86410"/>
                </a:lnTo>
                <a:lnTo>
                  <a:pt x="7890256" y="78105"/>
                </a:lnTo>
                <a:lnTo>
                  <a:pt x="7898612" y="65786"/>
                </a:lnTo>
                <a:lnTo>
                  <a:pt x="7901673" y="50698"/>
                </a:lnTo>
                <a:close/>
              </a:path>
              <a:path w="18108930" h="872490">
                <a:moveTo>
                  <a:pt x="8314042" y="50787"/>
                </a:moveTo>
                <a:lnTo>
                  <a:pt x="8310994" y="35610"/>
                </a:lnTo>
                <a:lnTo>
                  <a:pt x="8302663" y="23291"/>
                </a:lnTo>
                <a:lnTo>
                  <a:pt x="8290306" y="14960"/>
                </a:lnTo>
                <a:lnTo>
                  <a:pt x="8275155" y="11861"/>
                </a:lnTo>
                <a:lnTo>
                  <a:pt x="8259496" y="14960"/>
                </a:lnTo>
                <a:lnTo>
                  <a:pt x="8259839" y="14960"/>
                </a:lnTo>
                <a:lnTo>
                  <a:pt x="8247558" y="23152"/>
                </a:lnTo>
                <a:lnTo>
                  <a:pt x="8239176" y="35483"/>
                </a:lnTo>
                <a:lnTo>
                  <a:pt x="8236077" y="50622"/>
                </a:lnTo>
                <a:lnTo>
                  <a:pt x="8239099" y="65709"/>
                </a:lnTo>
                <a:lnTo>
                  <a:pt x="8247596" y="78168"/>
                </a:lnTo>
                <a:lnTo>
                  <a:pt x="8259877" y="86448"/>
                </a:lnTo>
                <a:lnTo>
                  <a:pt x="8260093" y="86448"/>
                </a:lnTo>
                <a:lnTo>
                  <a:pt x="8274952" y="89446"/>
                </a:lnTo>
                <a:lnTo>
                  <a:pt x="8290141" y="86448"/>
                </a:lnTo>
                <a:lnTo>
                  <a:pt x="8302549" y="78168"/>
                </a:lnTo>
                <a:lnTo>
                  <a:pt x="8310943" y="65862"/>
                </a:lnTo>
                <a:lnTo>
                  <a:pt x="8314042" y="50787"/>
                </a:lnTo>
                <a:close/>
              </a:path>
              <a:path w="18108930" h="872490">
                <a:moveTo>
                  <a:pt x="9898494" y="50698"/>
                </a:moveTo>
                <a:lnTo>
                  <a:pt x="9895446" y="35610"/>
                </a:lnTo>
                <a:lnTo>
                  <a:pt x="9887115" y="23291"/>
                </a:lnTo>
                <a:lnTo>
                  <a:pt x="9874758" y="14960"/>
                </a:lnTo>
                <a:lnTo>
                  <a:pt x="9859505" y="11861"/>
                </a:lnTo>
                <a:lnTo>
                  <a:pt x="9844100" y="14960"/>
                </a:lnTo>
                <a:lnTo>
                  <a:pt x="9844265" y="14960"/>
                </a:lnTo>
                <a:lnTo>
                  <a:pt x="9831908" y="23291"/>
                </a:lnTo>
                <a:lnTo>
                  <a:pt x="9823577" y="35610"/>
                </a:lnTo>
                <a:lnTo>
                  <a:pt x="9820529" y="50698"/>
                </a:lnTo>
                <a:lnTo>
                  <a:pt x="9823590" y="65786"/>
                </a:lnTo>
                <a:lnTo>
                  <a:pt x="9831946" y="78105"/>
                </a:lnTo>
                <a:lnTo>
                  <a:pt x="9844341" y="86398"/>
                </a:lnTo>
                <a:lnTo>
                  <a:pt x="9859505" y="89446"/>
                </a:lnTo>
                <a:lnTo>
                  <a:pt x="9874682" y="86398"/>
                </a:lnTo>
                <a:lnTo>
                  <a:pt x="9887077" y="78105"/>
                </a:lnTo>
                <a:lnTo>
                  <a:pt x="9895434" y="65786"/>
                </a:lnTo>
                <a:lnTo>
                  <a:pt x="9898494" y="50698"/>
                </a:lnTo>
                <a:close/>
              </a:path>
              <a:path w="18108930" h="872490">
                <a:moveTo>
                  <a:pt x="10310863" y="50787"/>
                </a:moveTo>
                <a:lnTo>
                  <a:pt x="10307815" y="35610"/>
                </a:lnTo>
                <a:lnTo>
                  <a:pt x="10299484" y="23291"/>
                </a:lnTo>
                <a:lnTo>
                  <a:pt x="10287127" y="14960"/>
                </a:lnTo>
                <a:lnTo>
                  <a:pt x="10271976" y="11861"/>
                </a:lnTo>
                <a:lnTo>
                  <a:pt x="10256317" y="14960"/>
                </a:lnTo>
                <a:lnTo>
                  <a:pt x="10256660" y="14960"/>
                </a:lnTo>
                <a:lnTo>
                  <a:pt x="10244379" y="23152"/>
                </a:lnTo>
                <a:lnTo>
                  <a:pt x="10235997" y="35483"/>
                </a:lnTo>
                <a:lnTo>
                  <a:pt x="10232898" y="50622"/>
                </a:lnTo>
                <a:lnTo>
                  <a:pt x="10235921" y="65709"/>
                </a:lnTo>
                <a:lnTo>
                  <a:pt x="10244417" y="78168"/>
                </a:lnTo>
                <a:lnTo>
                  <a:pt x="10256710" y="86448"/>
                </a:lnTo>
                <a:lnTo>
                  <a:pt x="10256914" y="86448"/>
                </a:lnTo>
                <a:lnTo>
                  <a:pt x="10271773" y="89446"/>
                </a:lnTo>
                <a:lnTo>
                  <a:pt x="10286962" y="86448"/>
                </a:lnTo>
                <a:lnTo>
                  <a:pt x="10299370" y="78168"/>
                </a:lnTo>
                <a:lnTo>
                  <a:pt x="10307764" y="65862"/>
                </a:lnTo>
                <a:lnTo>
                  <a:pt x="10310863" y="50787"/>
                </a:lnTo>
                <a:close/>
              </a:path>
              <a:path w="18108930" h="872490">
                <a:moveTo>
                  <a:pt x="10685005" y="833056"/>
                </a:moveTo>
                <a:lnTo>
                  <a:pt x="10681868" y="818019"/>
                </a:lnTo>
                <a:lnTo>
                  <a:pt x="10673512" y="805789"/>
                </a:lnTo>
                <a:lnTo>
                  <a:pt x="10661193" y="797547"/>
                </a:lnTo>
                <a:lnTo>
                  <a:pt x="10646118" y="794499"/>
                </a:lnTo>
                <a:lnTo>
                  <a:pt x="10646118" y="794308"/>
                </a:lnTo>
                <a:lnTo>
                  <a:pt x="10630941" y="797306"/>
                </a:lnTo>
                <a:lnTo>
                  <a:pt x="10618521" y="805599"/>
                </a:lnTo>
                <a:lnTo>
                  <a:pt x="10610113" y="818019"/>
                </a:lnTo>
                <a:lnTo>
                  <a:pt x="10607053" y="833056"/>
                </a:lnTo>
                <a:lnTo>
                  <a:pt x="10610063" y="848106"/>
                </a:lnTo>
                <a:lnTo>
                  <a:pt x="10618381" y="860463"/>
                </a:lnTo>
                <a:lnTo>
                  <a:pt x="10630865" y="868883"/>
                </a:lnTo>
                <a:lnTo>
                  <a:pt x="10631132" y="868883"/>
                </a:lnTo>
                <a:lnTo>
                  <a:pt x="10645927" y="871893"/>
                </a:lnTo>
                <a:lnTo>
                  <a:pt x="10661104" y="868883"/>
                </a:lnTo>
                <a:lnTo>
                  <a:pt x="10673512" y="860602"/>
                </a:lnTo>
                <a:lnTo>
                  <a:pt x="10681907" y="848283"/>
                </a:lnTo>
                <a:lnTo>
                  <a:pt x="10685005" y="833196"/>
                </a:lnTo>
                <a:lnTo>
                  <a:pt x="10685005" y="833056"/>
                </a:lnTo>
                <a:close/>
              </a:path>
              <a:path w="18108930" h="872490">
                <a:moveTo>
                  <a:pt x="10685005" y="436181"/>
                </a:moveTo>
                <a:lnTo>
                  <a:pt x="10681919" y="421068"/>
                </a:lnTo>
                <a:lnTo>
                  <a:pt x="10673588" y="408787"/>
                </a:lnTo>
                <a:lnTo>
                  <a:pt x="10661244" y="400481"/>
                </a:lnTo>
                <a:lnTo>
                  <a:pt x="10646118" y="397421"/>
                </a:lnTo>
                <a:lnTo>
                  <a:pt x="10630649" y="400481"/>
                </a:lnTo>
                <a:lnTo>
                  <a:pt x="10630853" y="400481"/>
                </a:lnTo>
                <a:lnTo>
                  <a:pt x="10618483" y="408787"/>
                </a:lnTo>
                <a:lnTo>
                  <a:pt x="10610126" y="421068"/>
                </a:lnTo>
                <a:lnTo>
                  <a:pt x="10607053" y="436181"/>
                </a:lnTo>
                <a:lnTo>
                  <a:pt x="10610063" y="451231"/>
                </a:lnTo>
                <a:lnTo>
                  <a:pt x="10618381" y="463575"/>
                </a:lnTo>
                <a:lnTo>
                  <a:pt x="10630865" y="471995"/>
                </a:lnTo>
                <a:lnTo>
                  <a:pt x="10631132" y="471995"/>
                </a:lnTo>
                <a:lnTo>
                  <a:pt x="10645927" y="475005"/>
                </a:lnTo>
                <a:lnTo>
                  <a:pt x="10661104" y="471995"/>
                </a:lnTo>
                <a:lnTo>
                  <a:pt x="10673512" y="463715"/>
                </a:lnTo>
                <a:lnTo>
                  <a:pt x="10681907" y="451408"/>
                </a:lnTo>
                <a:lnTo>
                  <a:pt x="10685005" y="436321"/>
                </a:lnTo>
                <a:lnTo>
                  <a:pt x="10685005" y="436181"/>
                </a:lnTo>
                <a:close/>
              </a:path>
              <a:path w="18108930" h="872490">
                <a:moveTo>
                  <a:pt x="10685005" y="39243"/>
                </a:moveTo>
                <a:lnTo>
                  <a:pt x="10682021" y="24130"/>
                </a:lnTo>
                <a:lnTo>
                  <a:pt x="10673728" y="11747"/>
                </a:lnTo>
                <a:lnTo>
                  <a:pt x="10661383" y="3365"/>
                </a:lnTo>
                <a:lnTo>
                  <a:pt x="10646220" y="241"/>
                </a:lnTo>
                <a:lnTo>
                  <a:pt x="10646118" y="0"/>
                </a:lnTo>
                <a:lnTo>
                  <a:pt x="10630941" y="3048"/>
                </a:lnTo>
                <a:lnTo>
                  <a:pt x="10618521" y="11353"/>
                </a:lnTo>
                <a:lnTo>
                  <a:pt x="10610139" y="23660"/>
                </a:lnTo>
                <a:lnTo>
                  <a:pt x="10607040" y="38747"/>
                </a:lnTo>
                <a:lnTo>
                  <a:pt x="10610063" y="53848"/>
                </a:lnTo>
                <a:lnTo>
                  <a:pt x="10618394" y="66205"/>
                </a:lnTo>
                <a:lnTo>
                  <a:pt x="10630916" y="74650"/>
                </a:lnTo>
                <a:lnTo>
                  <a:pt x="10631284" y="74650"/>
                </a:lnTo>
                <a:lnTo>
                  <a:pt x="10645927" y="77622"/>
                </a:lnTo>
                <a:lnTo>
                  <a:pt x="10661028" y="74650"/>
                </a:lnTo>
                <a:lnTo>
                  <a:pt x="10673410" y="66446"/>
                </a:lnTo>
                <a:lnTo>
                  <a:pt x="10681818" y="54229"/>
                </a:lnTo>
                <a:lnTo>
                  <a:pt x="10685005" y="39243"/>
                </a:lnTo>
                <a:close/>
              </a:path>
              <a:path w="18108930" h="872490">
                <a:moveTo>
                  <a:pt x="11097374" y="833196"/>
                </a:moveTo>
                <a:lnTo>
                  <a:pt x="11094263" y="818083"/>
                </a:lnTo>
                <a:lnTo>
                  <a:pt x="11085919" y="805827"/>
                </a:lnTo>
                <a:lnTo>
                  <a:pt x="11073587" y="797560"/>
                </a:lnTo>
                <a:lnTo>
                  <a:pt x="11058487" y="794499"/>
                </a:lnTo>
                <a:lnTo>
                  <a:pt x="11058487" y="794308"/>
                </a:lnTo>
                <a:lnTo>
                  <a:pt x="11043310" y="797306"/>
                </a:lnTo>
                <a:lnTo>
                  <a:pt x="11030890" y="805599"/>
                </a:lnTo>
                <a:lnTo>
                  <a:pt x="11022508" y="817905"/>
                </a:lnTo>
                <a:lnTo>
                  <a:pt x="11019409" y="832993"/>
                </a:lnTo>
                <a:lnTo>
                  <a:pt x="11022432" y="848106"/>
                </a:lnTo>
                <a:lnTo>
                  <a:pt x="11030750" y="860463"/>
                </a:lnTo>
                <a:lnTo>
                  <a:pt x="11043234" y="868883"/>
                </a:lnTo>
                <a:lnTo>
                  <a:pt x="11043501" y="868883"/>
                </a:lnTo>
                <a:lnTo>
                  <a:pt x="11058296" y="871893"/>
                </a:lnTo>
                <a:lnTo>
                  <a:pt x="11073473" y="868883"/>
                </a:lnTo>
                <a:lnTo>
                  <a:pt x="11085881" y="860602"/>
                </a:lnTo>
                <a:lnTo>
                  <a:pt x="11094276" y="848283"/>
                </a:lnTo>
                <a:lnTo>
                  <a:pt x="11097374" y="833196"/>
                </a:lnTo>
                <a:close/>
              </a:path>
              <a:path w="18108930" h="872490">
                <a:moveTo>
                  <a:pt x="11097374" y="436181"/>
                </a:moveTo>
                <a:lnTo>
                  <a:pt x="11094288" y="421068"/>
                </a:lnTo>
                <a:lnTo>
                  <a:pt x="11085957" y="408787"/>
                </a:lnTo>
                <a:lnTo>
                  <a:pt x="11073613" y="400481"/>
                </a:lnTo>
                <a:lnTo>
                  <a:pt x="11058487" y="397421"/>
                </a:lnTo>
                <a:lnTo>
                  <a:pt x="11043018" y="400481"/>
                </a:lnTo>
                <a:lnTo>
                  <a:pt x="11043222" y="400481"/>
                </a:lnTo>
                <a:lnTo>
                  <a:pt x="11030852" y="408787"/>
                </a:lnTo>
                <a:lnTo>
                  <a:pt x="11022495" y="421068"/>
                </a:lnTo>
                <a:lnTo>
                  <a:pt x="11019422" y="436181"/>
                </a:lnTo>
                <a:lnTo>
                  <a:pt x="11022432" y="451231"/>
                </a:lnTo>
                <a:lnTo>
                  <a:pt x="11030750" y="463575"/>
                </a:lnTo>
                <a:lnTo>
                  <a:pt x="11043234" y="471995"/>
                </a:lnTo>
                <a:lnTo>
                  <a:pt x="11043501" y="471995"/>
                </a:lnTo>
                <a:lnTo>
                  <a:pt x="11058296" y="475005"/>
                </a:lnTo>
                <a:lnTo>
                  <a:pt x="11073473" y="471995"/>
                </a:lnTo>
                <a:lnTo>
                  <a:pt x="11085881" y="463715"/>
                </a:lnTo>
                <a:lnTo>
                  <a:pt x="11094276" y="451408"/>
                </a:lnTo>
                <a:lnTo>
                  <a:pt x="11097374" y="436321"/>
                </a:lnTo>
                <a:lnTo>
                  <a:pt x="11097374" y="436181"/>
                </a:lnTo>
                <a:close/>
              </a:path>
              <a:path w="18108930" h="872490">
                <a:moveTo>
                  <a:pt x="11097374" y="38912"/>
                </a:moveTo>
                <a:lnTo>
                  <a:pt x="11094263" y="23825"/>
                </a:lnTo>
                <a:lnTo>
                  <a:pt x="11085919" y="11582"/>
                </a:lnTo>
                <a:lnTo>
                  <a:pt x="11073587" y="3314"/>
                </a:lnTo>
                <a:lnTo>
                  <a:pt x="11058487" y="241"/>
                </a:lnTo>
                <a:lnTo>
                  <a:pt x="11058487" y="0"/>
                </a:lnTo>
                <a:lnTo>
                  <a:pt x="11043310" y="3048"/>
                </a:lnTo>
                <a:lnTo>
                  <a:pt x="11030890" y="11353"/>
                </a:lnTo>
                <a:lnTo>
                  <a:pt x="11022508" y="23660"/>
                </a:lnTo>
                <a:lnTo>
                  <a:pt x="11019409" y="38747"/>
                </a:lnTo>
                <a:lnTo>
                  <a:pt x="11022432" y="53848"/>
                </a:lnTo>
                <a:lnTo>
                  <a:pt x="11030750" y="66205"/>
                </a:lnTo>
                <a:lnTo>
                  <a:pt x="11043234" y="74625"/>
                </a:lnTo>
                <a:lnTo>
                  <a:pt x="11043501" y="74625"/>
                </a:lnTo>
                <a:lnTo>
                  <a:pt x="11058284" y="77622"/>
                </a:lnTo>
                <a:lnTo>
                  <a:pt x="11073473" y="74625"/>
                </a:lnTo>
                <a:lnTo>
                  <a:pt x="11085881" y="66332"/>
                </a:lnTo>
                <a:lnTo>
                  <a:pt x="11094276" y="54013"/>
                </a:lnTo>
                <a:lnTo>
                  <a:pt x="11097374" y="38912"/>
                </a:lnTo>
                <a:close/>
              </a:path>
              <a:path w="18108930" h="872490">
                <a:moveTo>
                  <a:pt x="11509731" y="833094"/>
                </a:moveTo>
                <a:lnTo>
                  <a:pt x="11506581" y="817994"/>
                </a:lnTo>
                <a:lnTo>
                  <a:pt x="11498224" y="805751"/>
                </a:lnTo>
                <a:lnTo>
                  <a:pt x="11485893" y="797521"/>
                </a:lnTo>
                <a:lnTo>
                  <a:pt x="11470792" y="794499"/>
                </a:lnTo>
                <a:lnTo>
                  <a:pt x="11470792" y="794308"/>
                </a:lnTo>
                <a:lnTo>
                  <a:pt x="11455591" y="797356"/>
                </a:lnTo>
                <a:lnTo>
                  <a:pt x="11443119" y="805751"/>
                </a:lnTo>
                <a:lnTo>
                  <a:pt x="11434839" y="817994"/>
                </a:lnTo>
                <a:lnTo>
                  <a:pt x="11431778" y="833094"/>
                </a:lnTo>
                <a:lnTo>
                  <a:pt x="11434839" y="848194"/>
                </a:lnTo>
                <a:lnTo>
                  <a:pt x="11443183" y="860526"/>
                </a:lnTo>
                <a:lnTo>
                  <a:pt x="11455591" y="868845"/>
                </a:lnTo>
                <a:lnTo>
                  <a:pt x="11470792" y="871893"/>
                </a:lnTo>
                <a:lnTo>
                  <a:pt x="11485944" y="868845"/>
                </a:lnTo>
                <a:lnTo>
                  <a:pt x="11498326" y="860526"/>
                </a:lnTo>
                <a:lnTo>
                  <a:pt x="11506670" y="848194"/>
                </a:lnTo>
                <a:lnTo>
                  <a:pt x="11509731" y="833094"/>
                </a:lnTo>
                <a:close/>
              </a:path>
              <a:path w="18108930" h="872490">
                <a:moveTo>
                  <a:pt x="11509731" y="436219"/>
                </a:moveTo>
                <a:lnTo>
                  <a:pt x="11506670" y="421119"/>
                </a:lnTo>
                <a:lnTo>
                  <a:pt x="11498313" y="408787"/>
                </a:lnTo>
                <a:lnTo>
                  <a:pt x="11485931" y="400469"/>
                </a:lnTo>
                <a:lnTo>
                  <a:pt x="11470792" y="397421"/>
                </a:lnTo>
                <a:lnTo>
                  <a:pt x="11455591" y="400469"/>
                </a:lnTo>
                <a:lnTo>
                  <a:pt x="11443183" y="408787"/>
                </a:lnTo>
                <a:lnTo>
                  <a:pt x="11434839" y="421119"/>
                </a:lnTo>
                <a:lnTo>
                  <a:pt x="11431778" y="436219"/>
                </a:lnTo>
                <a:lnTo>
                  <a:pt x="11434839" y="451319"/>
                </a:lnTo>
                <a:lnTo>
                  <a:pt x="11443183" y="463651"/>
                </a:lnTo>
                <a:lnTo>
                  <a:pt x="11455591" y="471957"/>
                </a:lnTo>
                <a:lnTo>
                  <a:pt x="11470792" y="475005"/>
                </a:lnTo>
                <a:lnTo>
                  <a:pt x="11485944" y="471957"/>
                </a:lnTo>
                <a:lnTo>
                  <a:pt x="11498326" y="463651"/>
                </a:lnTo>
                <a:lnTo>
                  <a:pt x="11506670" y="451319"/>
                </a:lnTo>
                <a:lnTo>
                  <a:pt x="11509731" y="436219"/>
                </a:lnTo>
                <a:close/>
              </a:path>
              <a:path w="18108930" h="872490">
                <a:moveTo>
                  <a:pt x="11509731" y="39243"/>
                </a:moveTo>
                <a:lnTo>
                  <a:pt x="11506759" y="24130"/>
                </a:lnTo>
                <a:lnTo>
                  <a:pt x="11498466" y="11747"/>
                </a:lnTo>
                <a:lnTo>
                  <a:pt x="11486109" y="3365"/>
                </a:lnTo>
                <a:lnTo>
                  <a:pt x="11470958" y="241"/>
                </a:lnTo>
                <a:lnTo>
                  <a:pt x="11470792" y="241"/>
                </a:lnTo>
                <a:lnTo>
                  <a:pt x="11470792" y="0"/>
                </a:lnTo>
                <a:lnTo>
                  <a:pt x="11455591" y="3086"/>
                </a:lnTo>
                <a:lnTo>
                  <a:pt x="11443183" y="11417"/>
                </a:lnTo>
                <a:lnTo>
                  <a:pt x="11434839" y="23749"/>
                </a:lnTo>
                <a:lnTo>
                  <a:pt x="11431778" y="38823"/>
                </a:lnTo>
                <a:lnTo>
                  <a:pt x="11434839" y="53936"/>
                </a:lnTo>
                <a:lnTo>
                  <a:pt x="11443183" y="66268"/>
                </a:lnTo>
                <a:lnTo>
                  <a:pt x="11455641" y="74625"/>
                </a:lnTo>
                <a:lnTo>
                  <a:pt x="11455768" y="74625"/>
                </a:lnTo>
                <a:lnTo>
                  <a:pt x="11470792" y="77622"/>
                </a:lnTo>
                <a:lnTo>
                  <a:pt x="11485855" y="74625"/>
                </a:lnTo>
                <a:lnTo>
                  <a:pt x="11498199" y="66408"/>
                </a:lnTo>
                <a:lnTo>
                  <a:pt x="11506568" y="54203"/>
                </a:lnTo>
                <a:lnTo>
                  <a:pt x="11509731" y="39243"/>
                </a:lnTo>
                <a:close/>
              </a:path>
              <a:path w="18108930" h="872490">
                <a:moveTo>
                  <a:pt x="11922087" y="833094"/>
                </a:moveTo>
                <a:lnTo>
                  <a:pt x="11919001" y="818108"/>
                </a:lnTo>
                <a:lnTo>
                  <a:pt x="11910708" y="805865"/>
                </a:lnTo>
                <a:lnTo>
                  <a:pt x="11898401" y="797585"/>
                </a:lnTo>
                <a:lnTo>
                  <a:pt x="11883314" y="794499"/>
                </a:lnTo>
                <a:lnTo>
                  <a:pt x="11883149" y="794308"/>
                </a:lnTo>
                <a:lnTo>
                  <a:pt x="11867947" y="797356"/>
                </a:lnTo>
                <a:lnTo>
                  <a:pt x="11855552" y="805662"/>
                </a:lnTo>
                <a:lnTo>
                  <a:pt x="11847170" y="818108"/>
                </a:lnTo>
                <a:lnTo>
                  <a:pt x="11844134" y="833094"/>
                </a:lnTo>
                <a:lnTo>
                  <a:pt x="11847195" y="848194"/>
                </a:lnTo>
                <a:lnTo>
                  <a:pt x="11855552" y="860526"/>
                </a:lnTo>
                <a:lnTo>
                  <a:pt x="11867947" y="868845"/>
                </a:lnTo>
                <a:lnTo>
                  <a:pt x="11883149" y="871893"/>
                </a:lnTo>
                <a:lnTo>
                  <a:pt x="11898313" y="868845"/>
                </a:lnTo>
                <a:lnTo>
                  <a:pt x="11910682" y="860526"/>
                </a:lnTo>
                <a:lnTo>
                  <a:pt x="11919026" y="848194"/>
                </a:lnTo>
                <a:lnTo>
                  <a:pt x="11922087" y="833094"/>
                </a:lnTo>
                <a:close/>
              </a:path>
              <a:path w="18108930" h="872490">
                <a:moveTo>
                  <a:pt x="11922087" y="436219"/>
                </a:moveTo>
                <a:lnTo>
                  <a:pt x="11919052" y="421119"/>
                </a:lnTo>
                <a:lnTo>
                  <a:pt x="11910733" y="408813"/>
                </a:lnTo>
                <a:lnTo>
                  <a:pt x="11898414" y="400519"/>
                </a:lnTo>
                <a:lnTo>
                  <a:pt x="11883314" y="397421"/>
                </a:lnTo>
                <a:lnTo>
                  <a:pt x="11883149" y="397421"/>
                </a:lnTo>
                <a:lnTo>
                  <a:pt x="11867718" y="400519"/>
                </a:lnTo>
                <a:lnTo>
                  <a:pt x="11867883" y="400519"/>
                </a:lnTo>
                <a:lnTo>
                  <a:pt x="11855526" y="408813"/>
                </a:lnTo>
                <a:lnTo>
                  <a:pt x="11847195" y="421119"/>
                </a:lnTo>
                <a:lnTo>
                  <a:pt x="11844134" y="436219"/>
                </a:lnTo>
                <a:lnTo>
                  <a:pt x="11847195" y="451319"/>
                </a:lnTo>
                <a:lnTo>
                  <a:pt x="11855552" y="463651"/>
                </a:lnTo>
                <a:lnTo>
                  <a:pt x="11867947" y="471957"/>
                </a:lnTo>
                <a:lnTo>
                  <a:pt x="11883149" y="475005"/>
                </a:lnTo>
                <a:lnTo>
                  <a:pt x="11898313" y="471957"/>
                </a:lnTo>
                <a:lnTo>
                  <a:pt x="11910682" y="463651"/>
                </a:lnTo>
                <a:lnTo>
                  <a:pt x="11919026" y="451319"/>
                </a:lnTo>
                <a:lnTo>
                  <a:pt x="11922087" y="436219"/>
                </a:lnTo>
                <a:close/>
              </a:path>
              <a:path w="18108930" h="872490">
                <a:moveTo>
                  <a:pt x="11922087" y="38823"/>
                </a:moveTo>
                <a:lnTo>
                  <a:pt x="11919001" y="23850"/>
                </a:lnTo>
                <a:lnTo>
                  <a:pt x="11910708" y="11607"/>
                </a:lnTo>
                <a:lnTo>
                  <a:pt x="11898401" y="3327"/>
                </a:lnTo>
                <a:lnTo>
                  <a:pt x="11883314" y="241"/>
                </a:lnTo>
                <a:lnTo>
                  <a:pt x="11883149" y="0"/>
                </a:lnTo>
                <a:lnTo>
                  <a:pt x="11867947" y="3060"/>
                </a:lnTo>
                <a:lnTo>
                  <a:pt x="11855552" y="11391"/>
                </a:lnTo>
                <a:lnTo>
                  <a:pt x="11847170" y="23850"/>
                </a:lnTo>
                <a:lnTo>
                  <a:pt x="11844134" y="38823"/>
                </a:lnTo>
                <a:lnTo>
                  <a:pt x="11847195" y="53936"/>
                </a:lnTo>
                <a:lnTo>
                  <a:pt x="11855552" y="66268"/>
                </a:lnTo>
                <a:lnTo>
                  <a:pt x="11867947" y="74574"/>
                </a:lnTo>
                <a:lnTo>
                  <a:pt x="11883149" y="77622"/>
                </a:lnTo>
                <a:lnTo>
                  <a:pt x="11898313" y="74574"/>
                </a:lnTo>
                <a:lnTo>
                  <a:pt x="11910682" y="66268"/>
                </a:lnTo>
                <a:lnTo>
                  <a:pt x="11919026" y="53936"/>
                </a:lnTo>
                <a:lnTo>
                  <a:pt x="11922087" y="38823"/>
                </a:lnTo>
                <a:close/>
              </a:path>
              <a:path w="18108930" h="872490">
                <a:moveTo>
                  <a:pt x="12334443" y="833094"/>
                </a:moveTo>
                <a:lnTo>
                  <a:pt x="12331344" y="818057"/>
                </a:lnTo>
                <a:lnTo>
                  <a:pt x="12322975" y="805789"/>
                </a:lnTo>
                <a:lnTo>
                  <a:pt x="12310618" y="797534"/>
                </a:lnTo>
                <a:lnTo>
                  <a:pt x="12295505" y="794499"/>
                </a:lnTo>
                <a:lnTo>
                  <a:pt x="12295505" y="794308"/>
                </a:lnTo>
                <a:lnTo>
                  <a:pt x="12280341" y="797356"/>
                </a:lnTo>
                <a:lnTo>
                  <a:pt x="12267933" y="805662"/>
                </a:lnTo>
                <a:lnTo>
                  <a:pt x="12259551" y="818057"/>
                </a:lnTo>
                <a:lnTo>
                  <a:pt x="12256491" y="833094"/>
                </a:lnTo>
                <a:lnTo>
                  <a:pt x="12259564" y="848194"/>
                </a:lnTo>
                <a:lnTo>
                  <a:pt x="12267933" y="860526"/>
                </a:lnTo>
                <a:lnTo>
                  <a:pt x="12280341" y="868845"/>
                </a:lnTo>
                <a:lnTo>
                  <a:pt x="12295518" y="871893"/>
                </a:lnTo>
                <a:lnTo>
                  <a:pt x="12310669" y="868845"/>
                </a:lnTo>
                <a:lnTo>
                  <a:pt x="12323039" y="860526"/>
                </a:lnTo>
                <a:lnTo>
                  <a:pt x="12331383" y="848194"/>
                </a:lnTo>
                <a:lnTo>
                  <a:pt x="12334443" y="833094"/>
                </a:lnTo>
                <a:close/>
              </a:path>
              <a:path w="18108930" h="872490">
                <a:moveTo>
                  <a:pt x="12334443" y="436219"/>
                </a:moveTo>
                <a:lnTo>
                  <a:pt x="12331395" y="421119"/>
                </a:lnTo>
                <a:lnTo>
                  <a:pt x="12323064" y="408787"/>
                </a:lnTo>
                <a:lnTo>
                  <a:pt x="12310682" y="400469"/>
                </a:lnTo>
                <a:lnTo>
                  <a:pt x="12295505" y="397421"/>
                </a:lnTo>
                <a:lnTo>
                  <a:pt x="12280341" y="400469"/>
                </a:lnTo>
                <a:lnTo>
                  <a:pt x="12267933" y="408787"/>
                </a:lnTo>
                <a:lnTo>
                  <a:pt x="12259564" y="421119"/>
                </a:lnTo>
                <a:lnTo>
                  <a:pt x="12256491" y="436219"/>
                </a:lnTo>
                <a:lnTo>
                  <a:pt x="12259564" y="451319"/>
                </a:lnTo>
                <a:lnTo>
                  <a:pt x="12267933" y="463651"/>
                </a:lnTo>
                <a:lnTo>
                  <a:pt x="12280341" y="471957"/>
                </a:lnTo>
                <a:lnTo>
                  <a:pt x="12295505" y="475005"/>
                </a:lnTo>
                <a:lnTo>
                  <a:pt x="12310669" y="471957"/>
                </a:lnTo>
                <a:lnTo>
                  <a:pt x="12323039" y="463651"/>
                </a:lnTo>
                <a:lnTo>
                  <a:pt x="12331383" y="451319"/>
                </a:lnTo>
                <a:lnTo>
                  <a:pt x="12334443" y="436219"/>
                </a:lnTo>
                <a:close/>
              </a:path>
              <a:path w="18108930" h="872490">
                <a:moveTo>
                  <a:pt x="12334443" y="38823"/>
                </a:moveTo>
                <a:lnTo>
                  <a:pt x="12331344" y="23812"/>
                </a:lnTo>
                <a:lnTo>
                  <a:pt x="12322975" y="11544"/>
                </a:lnTo>
                <a:lnTo>
                  <a:pt x="12310618" y="3276"/>
                </a:lnTo>
                <a:lnTo>
                  <a:pt x="12295505" y="241"/>
                </a:lnTo>
                <a:lnTo>
                  <a:pt x="12295505" y="0"/>
                </a:lnTo>
                <a:lnTo>
                  <a:pt x="12280341" y="3060"/>
                </a:lnTo>
                <a:lnTo>
                  <a:pt x="12267933" y="11391"/>
                </a:lnTo>
                <a:lnTo>
                  <a:pt x="12259551" y="23812"/>
                </a:lnTo>
                <a:lnTo>
                  <a:pt x="12256491" y="38823"/>
                </a:lnTo>
                <a:lnTo>
                  <a:pt x="12259564" y="53936"/>
                </a:lnTo>
                <a:lnTo>
                  <a:pt x="12267933" y="66268"/>
                </a:lnTo>
                <a:lnTo>
                  <a:pt x="12280341" y="74574"/>
                </a:lnTo>
                <a:lnTo>
                  <a:pt x="12295505" y="77622"/>
                </a:lnTo>
                <a:lnTo>
                  <a:pt x="12310669" y="74574"/>
                </a:lnTo>
                <a:lnTo>
                  <a:pt x="12323039" y="66268"/>
                </a:lnTo>
                <a:lnTo>
                  <a:pt x="12331383" y="53936"/>
                </a:lnTo>
                <a:lnTo>
                  <a:pt x="12334443" y="38823"/>
                </a:lnTo>
                <a:close/>
              </a:path>
              <a:path w="18108930" h="872490">
                <a:moveTo>
                  <a:pt x="12746723" y="833196"/>
                </a:moveTo>
                <a:lnTo>
                  <a:pt x="12743637" y="818083"/>
                </a:lnTo>
                <a:lnTo>
                  <a:pt x="12735293" y="805827"/>
                </a:lnTo>
                <a:lnTo>
                  <a:pt x="12722962" y="797560"/>
                </a:lnTo>
                <a:lnTo>
                  <a:pt x="12707874" y="794499"/>
                </a:lnTo>
                <a:lnTo>
                  <a:pt x="12707874" y="794308"/>
                </a:lnTo>
                <a:lnTo>
                  <a:pt x="12692698" y="797306"/>
                </a:lnTo>
                <a:lnTo>
                  <a:pt x="12680290" y="805599"/>
                </a:lnTo>
                <a:lnTo>
                  <a:pt x="12671895" y="817905"/>
                </a:lnTo>
                <a:lnTo>
                  <a:pt x="12668771" y="832993"/>
                </a:lnTo>
                <a:lnTo>
                  <a:pt x="12671819" y="848106"/>
                </a:lnTo>
                <a:lnTo>
                  <a:pt x="12680137" y="860463"/>
                </a:lnTo>
                <a:lnTo>
                  <a:pt x="12692634" y="868883"/>
                </a:lnTo>
                <a:lnTo>
                  <a:pt x="12692901" y="868883"/>
                </a:lnTo>
                <a:lnTo>
                  <a:pt x="12707709" y="871893"/>
                </a:lnTo>
                <a:lnTo>
                  <a:pt x="12722873" y="868883"/>
                </a:lnTo>
                <a:lnTo>
                  <a:pt x="12735281" y="860602"/>
                </a:lnTo>
                <a:lnTo>
                  <a:pt x="12743650" y="848283"/>
                </a:lnTo>
                <a:lnTo>
                  <a:pt x="12746723" y="833196"/>
                </a:lnTo>
                <a:close/>
              </a:path>
              <a:path w="18108930" h="872490">
                <a:moveTo>
                  <a:pt x="12746723" y="436181"/>
                </a:moveTo>
                <a:lnTo>
                  <a:pt x="12743663" y="421068"/>
                </a:lnTo>
                <a:lnTo>
                  <a:pt x="12735332" y="408787"/>
                </a:lnTo>
                <a:lnTo>
                  <a:pt x="12722974" y="400481"/>
                </a:lnTo>
                <a:lnTo>
                  <a:pt x="12707874" y="397421"/>
                </a:lnTo>
                <a:lnTo>
                  <a:pt x="12692418" y="400481"/>
                </a:lnTo>
                <a:lnTo>
                  <a:pt x="12692621" y="400481"/>
                </a:lnTo>
                <a:lnTo>
                  <a:pt x="12680239" y="408787"/>
                </a:lnTo>
                <a:lnTo>
                  <a:pt x="12671882" y="421068"/>
                </a:lnTo>
                <a:lnTo>
                  <a:pt x="12668784" y="436181"/>
                </a:lnTo>
                <a:lnTo>
                  <a:pt x="12671819" y="451231"/>
                </a:lnTo>
                <a:lnTo>
                  <a:pt x="12680137" y="463575"/>
                </a:lnTo>
                <a:lnTo>
                  <a:pt x="12692634" y="471995"/>
                </a:lnTo>
                <a:lnTo>
                  <a:pt x="12692888" y="471995"/>
                </a:lnTo>
                <a:lnTo>
                  <a:pt x="12707709" y="475005"/>
                </a:lnTo>
                <a:lnTo>
                  <a:pt x="12722873" y="471995"/>
                </a:lnTo>
                <a:lnTo>
                  <a:pt x="12735281" y="463715"/>
                </a:lnTo>
                <a:lnTo>
                  <a:pt x="12743650" y="451408"/>
                </a:lnTo>
                <a:lnTo>
                  <a:pt x="12746723" y="436321"/>
                </a:lnTo>
                <a:lnTo>
                  <a:pt x="12746723" y="436181"/>
                </a:lnTo>
                <a:close/>
              </a:path>
              <a:path w="18108930" h="872490">
                <a:moveTo>
                  <a:pt x="12746723" y="38912"/>
                </a:moveTo>
                <a:lnTo>
                  <a:pt x="12743625" y="23825"/>
                </a:lnTo>
                <a:lnTo>
                  <a:pt x="12735293" y="11582"/>
                </a:lnTo>
                <a:lnTo>
                  <a:pt x="12722962" y="3314"/>
                </a:lnTo>
                <a:lnTo>
                  <a:pt x="12707874" y="241"/>
                </a:lnTo>
                <a:lnTo>
                  <a:pt x="12707874" y="0"/>
                </a:lnTo>
                <a:lnTo>
                  <a:pt x="12692698" y="3048"/>
                </a:lnTo>
                <a:lnTo>
                  <a:pt x="12680290" y="11353"/>
                </a:lnTo>
                <a:lnTo>
                  <a:pt x="12671895" y="23660"/>
                </a:lnTo>
                <a:lnTo>
                  <a:pt x="12668771" y="38747"/>
                </a:lnTo>
                <a:lnTo>
                  <a:pt x="12671819" y="53848"/>
                </a:lnTo>
                <a:lnTo>
                  <a:pt x="12680137" y="66205"/>
                </a:lnTo>
                <a:lnTo>
                  <a:pt x="12692621" y="74625"/>
                </a:lnTo>
                <a:lnTo>
                  <a:pt x="12692888" y="74625"/>
                </a:lnTo>
                <a:lnTo>
                  <a:pt x="12707709" y="77622"/>
                </a:lnTo>
                <a:lnTo>
                  <a:pt x="12722873" y="74625"/>
                </a:lnTo>
                <a:lnTo>
                  <a:pt x="12735281" y="66332"/>
                </a:lnTo>
                <a:lnTo>
                  <a:pt x="12743650" y="54013"/>
                </a:lnTo>
                <a:lnTo>
                  <a:pt x="12746723" y="38912"/>
                </a:lnTo>
                <a:close/>
              </a:path>
              <a:path w="18108930" h="872490">
                <a:moveTo>
                  <a:pt x="13159499" y="832993"/>
                </a:moveTo>
                <a:lnTo>
                  <a:pt x="13156387" y="818273"/>
                </a:lnTo>
                <a:lnTo>
                  <a:pt x="13156324" y="817918"/>
                </a:lnTo>
                <a:lnTo>
                  <a:pt x="13147866" y="805649"/>
                </a:lnTo>
                <a:lnTo>
                  <a:pt x="13135470" y="797471"/>
                </a:lnTo>
                <a:lnTo>
                  <a:pt x="13120230" y="794499"/>
                </a:lnTo>
                <a:lnTo>
                  <a:pt x="13120230" y="794308"/>
                </a:lnTo>
                <a:lnTo>
                  <a:pt x="13084493" y="818273"/>
                </a:lnTo>
                <a:lnTo>
                  <a:pt x="13081546" y="833386"/>
                </a:lnTo>
                <a:lnTo>
                  <a:pt x="13084645" y="848055"/>
                </a:lnTo>
                <a:lnTo>
                  <a:pt x="13084721" y="848474"/>
                </a:lnTo>
                <a:lnTo>
                  <a:pt x="13093179" y="860742"/>
                </a:lnTo>
                <a:lnTo>
                  <a:pt x="13105625" y="868959"/>
                </a:lnTo>
                <a:lnTo>
                  <a:pt x="13120815" y="871893"/>
                </a:lnTo>
                <a:lnTo>
                  <a:pt x="13135940" y="868743"/>
                </a:lnTo>
                <a:lnTo>
                  <a:pt x="13148247" y="860386"/>
                </a:lnTo>
                <a:lnTo>
                  <a:pt x="13156514" y="848055"/>
                </a:lnTo>
                <a:lnTo>
                  <a:pt x="13159423" y="833386"/>
                </a:lnTo>
                <a:lnTo>
                  <a:pt x="13159499" y="832993"/>
                </a:lnTo>
                <a:close/>
              </a:path>
              <a:path w="18108930" h="872490">
                <a:moveTo>
                  <a:pt x="13159499" y="436118"/>
                </a:moveTo>
                <a:lnTo>
                  <a:pt x="13135610" y="400431"/>
                </a:lnTo>
                <a:lnTo>
                  <a:pt x="13120396" y="397421"/>
                </a:lnTo>
                <a:lnTo>
                  <a:pt x="13120230" y="397421"/>
                </a:lnTo>
                <a:lnTo>
                  <a:pt x="13084493" y="421386"/>
                </a:lnTo>
                <a:lnTo>
                  <a:pt x="13081546" y="436511"/>
                </a:lnTo>
                <a:lnTo>
                  <a:pt x="13084645" y="451180"/>
                </a:lnTo>
                <a:lnTo>
                  <a:pt x="13084721" y="451586"/>
                </a:lnTo>
                <a:lnTo>
                  <a:pt x="13093179" y="463854"/>
                </a:lnTo>
                <a:lnTo>
                  <a:pt x="13105625" y="472071"/>
                </a:lnTo>
                <a:lnTo>
                  <a:pt x="13120815" y="475005"/>
                </a:lnTo>
                <a:lnTo>
                  <a:pt x="13135940" y="471855"/>
                </a:lnTo>
                <a:lnTo>
                  <a:pt x="13148247" y="463499"/>
                </a:lnTo>
                <a:lnTo>
                  <a:pt x="13156514" y="451180"/>
                </a:lnTo>
                <a:lnTo>
                  <a:pt x="13159423" y="436511"/>
                </a:lnTo>
                <a:lnTo>
                  <a:pt x="13159499" y="436118"/>
                </a:lnTo>
                <a:close/>
              </a:path>
              <a:path w="18108930" h="872490">
                <a:moveTo>
                  <a:pt x="13159499" y="39243"/>
                </a:moveTo>
                <a:lnTo>
                  <a:pt x="13156540" y="24130"/>
                </a:lnTo>
                <a:lnTo>
                  <a:pt x="13148234" y="11747"/>
                </a:lnTo>
                <a:lnTo>
                  <a:pt x="13135877" y="3365"/>
                </a:lnTo>
                <a:lnTo>
                  <a:pt x="13120726" y="241"/>
                </a:lnTo>
                <a:lnTo>
                  <a:pt x="13120230" y="241"/>
                </a:lnTo>
                <a:lnTo>
                  <a:pt x="13120230" y="0"/>
                </a:lnTo>
                <a:lnTo>
                  <a:pt x="13105092" y="3200"/>
                </a:lnTo>
                <a:lnTo>
                  <a:pt x="13092760" y="11620"/>
                </a:lnTo>
                <a:lnTo>
                  <a:pt x="13084467" y="24130"/>
                </a:lnTo>
                <a:lnTo>
                  <a:pt x="13081559" y="39243"/>
                </a:lnTo>
                <a:lnTo>
                  <a:pt x="13084721" y="54216"/>
                </a:lnTo>
                <a:lnTo>
                  <a:pt x="13093052" y="66306"/>
                </a:lnTo>
                <a:lnTo>
                  <a:pt x="13093179" y="66484"/>
                </a:lnTo>
                <a:lnTo>
                  <a:pt x="13105625" y="74701"/>
                </a:lnTo>
                <a:lnTo>
                  <a:pt x="13120815" y="77622"/>
                </a:lnTo>
                <a:lnTo>
                  <a:pt x="13135801" y="74536"/>
                </a:lnTo>
                <a:lnTo>
                  <a:pt x="13148069" y="66306"/>
                </a:lnTo>
                <a:lnTo>
                  <a:pt x="13156311" y="54216"/>
                </a:lnTo>
                <a:lnTo>
                  <a:pt x="13159499" y="39243"/>
                </a:lnTo>
                <a:close/>
              </a:path>
              <a:path w="18108930" h="872490">
                <a:moveTo>
                  <a:pt x="13571525" y="833094"/>
                </a:moveTo>
                <a:lnTo>
                  <a:pt x="13568375" y="818057"/>
                </a:lnTo>
                <a:lnTo>
                  <a:pt x="13559993" y="805789"/>
                </a:lnTo>
                <a:lnTo>
                  <a:pt x="13547624" y="797534"/>
                </a:lnTo>
                <a:lnTo>
                  <a:pt x="13532511" y="794499"/>
                </a:lnTo>
                <a:lnTo>
                  <a:pt x="13532511" y="794308"/>
                </a:lnTo>
                <a:lnTo>
                  <a:pt x="13517347" y="797356"/>
                </a:lnTo>
                <a:lnTo>
                  <a:pt x="13504939" y="805662"/>
                </a:lnTo>
                <a:lnTo>
                  <a:pt x="13496544" y="818057"/>
                </a:lnTo>
                <a:lnTo>
                  <a:pt x="13493483" y="833094"/>
                </a:lnTo>
                <a:lnTo>
                  <a:pt x="13496557" y="848194"/>
                </a:lnTo>
                <a:lnTo>
                  <a:pt x="13504939" y="860526"/>
                </a:lnTo>
                <a:lnTo>
                  <a:pt x="13517347" y="868845"/>
                </a:lnTo>
                <a:lnTo>
                  <a:pt x="13532511" y="871893"/>
                </a:lnTo>
                <a:lnTo>
                  <a:pt x="13547674" y="868845"/>
                </a:lnTo>
                <a:lnTo>
                  <a:pt x="13560082" y="860526"/>
                </a:lnTo>
                <a:lnTo>
                  <a:pt x="13568452" y="848194"/>
                </a:lnTo>
                <a:lnTo>
                  <a:pt x="13571525" y="833094"/>
                </a:lnTo>
                <a:close/>
              </a:path>
              <a:path w="18108930" h="872490">
                <a:moveTo>
                  <a:pt x="13571525" y="436219"/>
                </a:moveTo>
                <a:lnTo>
                  <a:pt x="13568439" y="421119"/>
                </a:lnTo>
                <a:lnTo>
                  <a:pt x="13560070" y="408787"/>
                </a:lnTo>
                <a:lnTo>
                  <a:pt x="13547674" y="400469"/>
                </a:lnTo>
                <a:lnTo>
                  <a:pt x="13532511" y="397421"/>
                </a:lnTo>
                <a:lnTo>
                  <a:pt x="13517334" y="400469"/>
                </a:lnTo>
                <a:lnTo>
                  <a:pt x="13504939" y="408787"/>
                </a:lnTo>
                <a:lnTo>
                  <a:pt x="13496557" y="421119"/>
                </a:lnTo>
                <a:lnTo>
                  <a:pt x="13493483" y="436219"/>
                </a:lnTo>
                <a:lnTo>
                  <a:pt x="13496557" y="451319"/>
                </a:lnTo>
                <a:lnTo>
                  <a:pt x="13504939" y="463651"/>
                </a:lnTo>
                <a:lnTo>
                  <a:pt x="13517334" y="471957"/>
                </a:lnTo>
                <a:lnTo>
                  <a:pt x="13532511" y="475005"/>
                </a:lnTo>
                <a:lnTo>
                  <a:pt x="13547674" y="471957"/>
                </a:lnTo>
                <a:lnTo>
                  <a:pt x="13560082" y="463651"/>
                </a:lnTo>
                <a:lnTo>
                  <a:pt x="13568452" y="451319"/>
                </a:lnTo>
                <a:lnTo>
                  <a:pt x="13571525" y="436219"/>
                </a:lnTo>
                <a:close/>
              </a:path>
              <a:path w="18108930" h="872490">
                <a:moveTo>
                  <a:pt x="13571525" y="38823"/>
                </a:moveTo>
                <a:lnTo>
                  <a:pt x="13568375" y="23812"/>
                </a:lnTo>
                <a:lnTo>
                  <a:pt x="13559993" y="11544"/>
                </a:lnTo>
                <a:lnTo>
                  <a:pt x="13547624" y="3276"/>
                </a:lnTo>
                <a:lnTo>
                  <a:pt x="13532511" y="241"/>
                </a:lnTo>
                <a:lnTo>
                  <a:pt x="13532511" y="0"/>
                </a:lnTo>
                <a:lnTo>
                  <a:pt x="13517334" y="3060"/>
                </a:lnTo>
                <a:lnTo>
                  <a:pt x="13504939" y="11391"/>
                </a:lnTo>
                <a:lnTo>
                  <a:pt x="13496544" y="23812"/>
                </a:lnTo>
                <a:lnTo>
                  <a:pt x="13493483" y="38823"/>
                </a:lnTo>
                <a:lnTo>
                  <a:pt x="13496557" y="53936"/>
                </a:lnTo>
                <a:lnTo>
                  <a:pt x="13504939" y="66268"/>
                </a:lnTo>
                <a:lnTo>
                  <a:pt x="13517334" y="74574"/>
                </a:lnTo>
                <a:lnTo>
                  <a:pt x="13532511" y="77622"/>
                </a:lnTo>
                <a:lnTo>
                  <a:pt x="13547674" y="74574"/>
                </a:lnTo>
                <a:lnTo>
                  <a:pt x="13560082" y="66268"/>
                </a:lnTo>
                <a:lnTo>
                  <a:pt x="13568452" y="53936"/>
                </a:lnTo>
                <a:lnTo>
                  <a:pt x="13571525" y="38823"/>
                </a:lnTo>
                <a:close/>
              </a:path>
              <a:path w="18108930" h="872490">
                <a:moveTo>
                  <a:pt x="13983881" y="38823"/>
                </a:moveTo>
                <a:lnTo>
                  <a:pt x="13980732" y="23812"/>
                </a:lnTo>
                <a:lnTo>
                  <a:pt x="13972350" y="11544"/>
                </a:lnTo>
                <a:lnTo>
                  <a:pt x="13959980" y="3276"/>
                </a:lnTo>
                <a:lnTo>
                  <a:pt x="13944867" y="241"/>
                </a:lnTo>
                <a:lnTo>
                  <a:pt x="13944867" y="0"/>
                </a:lnTo>
                <a:lnTo>
                  <a:pt x="13929716" y="3060"/>
                </a:lnTo>
                <a:lnTo>
                  <a:pt x="13917333" y="11391"/>
                </a:lnTo>
                <a:lnTo>
                  <a:pt x="13908977" y="23812"/>
                </a:lnTo>
                <a:lnTo>
                  <a:pt x="13905929" y="38823"/>
                </a:lnTo>
                <a:lnTo>
                  <a:pt x="13908989" y="53936"/>
                </a:lnTo>
                <a:lnTo>
                  <a:pt x="13917333" y="66268"/>
                </a:lnTo>
                <a:lnTo>
                  <a:pt x="13929716" y="74574"/>
                </a:lnTo>
                <a:lnTo>
                  <a:pt x="13944867" y="77622"/>
                </a:lnTo>
                <a:lnTo>
                  <a:pt x="13960031" y="74574"/>
                </a:lnTo>
                <a:lnTo>
                  <a:pt x="13972439" y="66268"/>
                </a:lnTo>
                <a:lnTo>
                  <a:pt x="13980821" y="53936"/>
                </a:lnTo>
                <a:lnTo>
                  <a:pt x="13983881" y="38823"/>
                </a:lnTo>
                <a:close/>
              </a:path>
              <a:path w="18108930" h="872490">
                <a:moveTo>
                  <a:pt x="13983894" y="833094"/>
                </a:moveTo>
                <a:lnTo>
                  <a:pt x="13980732" y="818057"/>
                </a:lnTo>
                <a:lnTo>
                  <a:pt x="13972350" y="805789"/>
                </a:lnTo>
                <a:lnTo>
                  <a:pt x="13959980" y="797534"/>
                </a:lnTo>
                <a:lnTo>
                  <a:pt x="13944867" y="794499"/>
                </a:lnTo>
                <a:lnTo>
                  <a:pt x="13944867" y="794308"/>
                </a:lnTo>
                <a:lnTo>
                  <a:pt x="13929716" y="797356"/>
                </a:lnTo>
                <a:lnTo>
                  <a:pt x="13917333" y="805662"/>
                </a:lnTo>
                <a:lnTo>
                  <a:pt x="13908977" y="818057"/>
                </a:lnTo>
                <a:lnTo>
                  <a:pt x="13905929" y="833094"/>
                </a:lnTo>
                <a:lnTo>
                  <a:pt x="13908989" y="848194"/>
                </a:lnTo>
                <a:lnTo>
                  <a:pt x="13917333" y="860526"/>
                </a:lnTo>
                <a:lnTo>
                  <a:pt x="13929716" y="868845"/>
                </a:lnTo>
                <a:lnTo>
                  <a:pt x="13944867" y="871893"/>
                </a:lnTo>
                <a:lnTo>
                  <a:pt x="13960031" y="868845"/>
                </a:lnTo>
                <a:lnTo>
                  <a:pt x="13972439" y="860526"/>
                </a:lnTo>
                <a:lnTo>
                  <a:pt x="13980821" y="848194"/>
                </a:lnTo>
                <a:lnTo>
                  <a:pt x="13983894" y="833094"/>
                </a:lnTo>
                <a:close/>
              </a:path>
              <a:path w="18108930" h="872490">
                <a:moveTo>
                  <a:pt x="13983894" y="436219"/>
                </a:moveTo>
                <a:lnTo>
                  <a:pt x="13980795" y="421119"/>
                </a:lnTo>
                <a:lnTo>
                  <a:pt x="13972439" y="408787"/>
                </a:lnTo>
                <a:lnTo>
                  <a:pt x="13960043" y="400469"/>
                </a:lnTo>
                <a:lnTo>
                  <a:pt x="13944867" y="397421"/>
                </a:lnTo>
                <a:lnTo>
                  <a:pt x="13929716" y="400469"/>
                </a:lnTo>
                <a:lnTo>
                  <a:pt x="13917333" y="408787"/>
                </a:lnTo>
                <a:lnTo>
                  <a:pt x="13908989" y="421119"/>
                </a:lnTo>
                <a:lnTo>
                  <a:pt x="13905929" y="436219"/>
                </a:lnTo>
                <a:lnTo>
                  <a:pt x="13908989" y="451319"/>
                </a:lnTo>
                <a:lnTo>
                  <a:pt x="13917333" y="463651"/>
                </a:lnTo>
                <a:lnTo>
                  <a:pt x="13929716" y="471957"/>
                </a:lnTo>
                <a:lnTo>
                  <a:pt x="13944867" y="475005"/>
                </a:lnTo>
                <a:lnTo>
                  <a:pt x="13960031" y="471957"/>
                </a:lnTo>
                <a:lnTo>
                  <a:pt x="13972439" y="463651"/>
                </a:lnTo>
                <a:lnTo>
                  <a:pt x="13980821" y="451319"/>
                </a:lnTo>
                <a:lnTo>
                  <a:pt x="13983894" y="436219"/>
                </a:lnTo>
                <a:close/>
              </a:path>
              <a:path w="18108930" h="872490">
                <a:moveTo>
                  <a:pt x="14395831" y="833488"/>
                </a:moveTo>
                <a:lnTo>
                  <a:pt x="14372209" y="797636"/>
                </a:lnTo>
                <a:lnTo>
                  <a:pt x="14357223" y="794499"/>
                </a:lnTo>
                <a:lnTo>
                  <a:pt x="14357223" y="794308"/>
                </a:lnTo>
                <a:lnTo>
                  <a:pt x="14342034" y="797191"/>
                </a:lnTo>
                <a:lnTo>
                  <a:pt x="14329550" y="805383"/>
                </a:lnTo>
                <a:lnTo>
                  <a:pt x="14321066" y="817626"/>
                </a:lnTo>
                <a:lnTo>
                  <a:pt x="14317879" y="832700"/>
                </a:lnTo>
                <a:lnTo>
                  <a:pt x="14320774" y="847826"/>
                </a:lnTo>
                <a:lnTo>
                  <a:pt x="14328991" y="860247"/>
                </a:lnTo>
                <a:lnTo>
                  <a:pt x="14341310" y="868680"/>
                </a:lnTo>
                <a:lnTo>
                  <a:pt x="14356487" y="871880"/>
                </a:lnTo>
                <a:lnTo>
                  <a:pt x="14371663" y="868997"/>
                </a:lnTo>
                <a:lnTo>
                  <a:pt x="14384122" y="860806"/>
                </a:lnTo>
                <a:lnTo>
                  <a:pt x="14392605" y="848563"/>
                </a:lnTo>
                <a:lnTo>
                  <a:pt x="14395831" y="833488"/>
                </a:lnTo>
                <a:close/>
              </a:path>
              <a:path w="18108930" h="872490">
                <a:moveTo>
                  <a:pt x="14395831" y="436600"/>
                </a:moveTo>
                <a:lnTo>
                  <a:pt x="14372247" y="400570"/>
                </a:lnTo>
                <a:lnTo>
                  <a:pt x="14357223" y="397421"/>
                </a:lnTo>
                <a:lnTo>
                  <a:pt x="14342034" y="400316"/>
                </a:lnTo>
                <a:lnTo>
                  <a:pt x="14329550" y="408495"/>
                </a:lnTo>
                <a:lnTo>
                  <a:pt x="14321066" y="420738"/>
                </a:lnTo>
                <a:lnTo>
                  <a:pt x="14317879" y="435813"/>
                </a:lnTo>
                <a:lnTo>
                  <a:pt x="14320774" y="450951"/>
                </a:lnTo>
                <a:lnTo>
                  <a:pt x="14328991" y="463359"/>
                </a:lnTo>
                <a:lnTo>
                  <a:pt x="14341310" y="471805"/>
                </a:lnTo>
                <a:lnTo>
                  <a:pt x="14356487" y="475005"/>
                </a:lnTo>
                <a:lnTo>
                  <a:pt x="14371663" y="472109"/>
                </a:lnTo>
                <a:lnTo>
                  <a:pt x="14384122" y="463918"/>
                </a:lnTo>
                <a:lnTo>
                  <a:pt x="14392605" y="451675"/>
                </a:lnTo>
                <a:lnTo>
                  <a:pt x="14395831" y="436600"/>
                </a:lnTo>
                <a:close/>
              </a:path>
              <a:path w="18108930" h="872490">
                <a:moveTo>
                  <a:pt x="14395831" y="39243"/>
                </a:moveTo>
                <a:lnTo>
                  <a:pt x="14392859" y="24155"/>
                </a:lnTo>
                <a:lnTo>
                  <a:pt x="14384630" y="11811"/>
                </a:lnTo>
                <a:lnTo>
                  <a:pt x="14372349" y="3441"/>
                </a:lnTo>
                <a:lnTo>
                  <a:pt x="14357223" y="241"/>
                </a:lnTo>
                <a:lnTo>
                  <a:pt x="14357223" y="0"/>
                </a:lnTo>
                <a:lnTo>
                  <a:pt x="14342047" y="2921"/>
                </a:lnTo>
                <a:lnTo>
                  <a:pt x="14329588" y="11125"/>
                </a:lnTo>
                <a:lnTo>
                  <a:pt x="14321104" y="23368"/>
                </a:lnTo>
                <a:lnTo>
                  <a:pt x="14317879" y="38417"/>
                </a:lnTo>
                <a:lnTo>
                  <a:pt x="14320774" y="53555"/>
                </a:lnTo>
                <a:lnTo>
                  <a:pt x="14328991" y="65989"/>
                </a:lnTo>
                <a:lnTo>
                  <a:pt x="14341310" y="74422"/>
                </a:lnTo>
                <a:lnTo>
                  <a:pt x="14356487" y="77622"/>
                </a:lnTo>
                <a:lnTo>
                  <a:pt x="14371663" y="74726"/>
                </a:lnTo>
                <a:lnTo>
                  <a:pt x="14384122" y="66548"/>
                </a:lnTo>
                <a:lnTo>
                  <a:pt x="14392605" y="54305"/>
                </a:lnTo>
                <a:lnTo>
                  <a:pt x="14395831" y="39243"/>
                </a:lnTo>
                <a:close/>
              </a:path>
              <a:path w="18108930" h="872490">
                <a:moveTo>
                  <a:pt x="14809712" y="833056"/>
                </a:moveTo>
                <a:lnTo>
                  <a:pt x="14806575" y="818019"/>
                </a:lnTo>
                <a:lnTo>
                  <a:pt x="14798231" y="805789"/>
                </a:lnTo>
                <a:lnTo>
                  <a:pt x="14785899" y="797547"/>
                </a:lnTo>
                <a:lnTo>
                  <a:pt x="14770824" y="794499"/>
                </a:lnTo>
                <a:lnTo>
                  <a:pt x="14770824" y="794308"/>
                </a:lnTo>
                <a:lnTo>
                  <a:pt x="14755648" y="797306"/>
                </a:lnTo>
                <a:lnTo>
                  <a:pt x="14743227" y="805599"/>
                </a:lnTo>
                <a:lnTo>
                  <a:pt x="14734820" y="818019"/>
                </a:lnTo>
                <a:lnTo>
                  <a:pt x="14731759" y="833056"/>
                </a:lnTo>
                <a:lnTo>
                  <a:pt x="14734769" y="848106"/>
                </a:lnTo>
                <a:lnTo>
                  <a:pt x="14743087" y="860463"/>
                </a:lnTo>
                <a:lnTo>
                  <a:pt x="14755571" y="868883"/>
                </a:lnTo>
                <a:lnTo>
                  <a:pt x="14755838" y="868883"/>
                </a:lnTo>
                <a:lnTo>
                  <a:pt x="14770634" y="871893"/>
                </a:lnTo>
                <a:lnTo>
                  <a:pt x="14785810" y="868883"/>
                </a:lnTo>
                <a:lnTo>
                  <a:pt x="14798218" y="860602"/>
                </a:lnTo>
                <a:lnTo>
                  <a:pt x="14806613" y="848283"/>
                </a:lnTo>
                <a:lnTo>
                  <a:pt x="14809712" y="833196"/>
                </a:lnTo>
                <a:lnTo>
                  <a:pt x="14809712" y="833056"/>
                </a:lnTo>
                <a:close/>
              </a:path>
              <a:path w="18108930" h="872490">
                <a:moveTo>
                  <a:pt x="14809712" y="436181"/>
                </a:moveTo>
                <a:lnTo>
                  <a:pt x="14806625" y="421068"/>
                </a:lnTo>
                <a:lnTo>
                  <a:pt x="14798294" y="408787"/>
                </a:lnTo>
                <a:lnTo>
                  <a:pt x="14785950" y="400481"/>
                </a:lnTo>
                <a:lnTo>
                  <a:pt x="14770824" y="397421"/>
                </a:lnTo>
                <a:lnTo>
                  <a:pt x="14755356" y="400481"/>
                </a:lnTo>
                <a:lnTo>
                  <a:pt x="14755559" y="400481"/>
                </a:lnTo>
                <a:lnTo>
                  <a:pt x="14743189" y="408787"/>
                </a:lnTo>
                <a:lnTo>
                  <a:pt x="14734832" y="421068"/>
                </a:lnTo>
                <a:lnTo>
                  <a:pt x="14731759" y="436181"/>
                </a:lnTo>
                <a:lnTo>
                  <a:pt x="14734769" y="451231"/>
                </a:lnTo>
                <a:lnTo>
                  <a:pt x="14743087" y="463575"/>
                </a:lnTo>
                <a:lnTo>
                  <a:pt x="14755571" y="471995"/>
                </a:lnTo>
                <a:lnTo>
                  <a:pt x="14755838" y="471995"/>
                </a:lnTo>
                <a:lnTo>
                  <a:pt x="14770634" y="475005"/>
                </a:lnTo>
                <a:lnTo>
                  <a:pt x="14785810" y="471995"/>
                </a:lnTo>
                <a:lnTo>
                  <a:pt x="14798218" y="463715"/>
                </a:lnTo>
                <a:lnTo>
                  <a:pt x="14806613" y="451408"/>
                </a:lnTo>
                <a:lnTo>
                  <a:pt x="14809712" y="436321"/>
                </a:lnTo>
                <a:lnTo>
                  <a:pt x="14809712" y="436181"/>
                </a:lnTo>
                <a:close/>
              </a:path>
              <a:path w="18108930" h="872490">
                <a:moveTo>
                  <a:pt x="14809712" y="39243"/>
                </a:moveTo>
                <a:lnTo>
                  <a:pt x="14806727" y="24130"/>
                </a:lnTo>
                <a:lnTo>
                  <a:pt x="14798434" y="11747"/>
                </a:lnTo>
                <a:lnTo>
                  <a:pt x="14786090" y="3365"/>
                </a:lnTo>
                <a:lnTo>
                  <a:pt x="14770926" y="241"/>
                </a:lnTo>
                <a:lnTo>
                  <a:pt x="14770824" y="0"/>
                </a:lnTo>
                <a:lnTo>
                  <a:pt x="14755648" y="3048"/>
                </a:lnTo>
                <a:lnTo>
                  <a:pt x="14743227" y="11353"/>
                </a:lnTo>
                <a:lnTo>
                  <a:pt x="14734845" y="23660"/>
                </a:lnTo>
                <a:lnTo>
                  <a:pt x="14731746" y="38747"/>
                </a:lnTo>
                <a:lnTo>
                  <a:pt x="14734769" y="53848"/>
                </a:lnTo>
                <a:lnTo>
                  <a:pt x="14743100" y="66205"/>
                </a:lnTo>
                <a:lnTo>
                  <a:pt x="14755622" y="74650"/>
                </a:lnTo>
                <a:lnTo>
                  <a:pt x="14755991" y="74650"/>
                </a:lnTo>
                <a:lnTo>
                  <a:pt x="14770634" y="77622"/>
                </a:lnTo>
                <a:lnTo>
                  <a:pt x="14785747" y="74650"/>
                </a:lnTo>
                <a:lnTo>
                  <a:pt x="14798116" y="66446"/>
                </a:lnTo>
                <a:lnTo>
                  <a:pt x="14806524" y="54229"/>
                </a:lnTo>
                <a:lnTo>
                  <a:pt x="14809712" y="39243"/>
                </a:lnTo>
                <a:close/>
              </a:path>
              <a:path w="18108930" h="872490">
                <a:moveTo>
                  <a:pt x="15222081" y="833196"/>
                </a:moveTo>
                <a:lnTo>
                  <a:pt x="15218969" y="818083"/>
                </a:lnTo>
                <a:lnTo>
                  <a:pt x="15210625" y="805827"/>
                </a:lnTo>
                <a:lnTo>
                  <a:pt x="15198293" y="797560"/>
                </a:lnTo>
                <a:lnTo>
                  <a:pt x="15183193" y="794499"/>
                </a:lnTo>
                <a:lnTo>
                  <a:pt x="15183193" y="794308"/>
                </a:lnTo>
                <a:lnTo>
                  <a:pt x="15168017" y="797306"/>
                </a:lnTo>
                <a:lnTo>
                  <a:pt x="15155609" y="805599"/>
                </a:lnTo>
                <a:lnTo>
                  <a:pt x="15147214" y="817905"/>
                </a:lnTo>
                <a:lnTo>
                  <a:pt x="15144115" y="832993"/>
                </a:lnTo>
                <a:lnTo>
                  <a:pt x="15147138" y="848106"/>
                </a:lnTo>
                <a:lnTo>
                  <a:pt x="15155456" y="860463"/>
                </a:lnTo>
                <a:lnTo>
                  <a:pt x="15167953" y="868883"/>
                </a:lnTo>
                <a:lnTo>
                  <a:pt x="15168207" y="868883"/>
                </a:lnTo>
                <a:lnTo>
                  <a:pt x="15183003" y="871893"/>
                </a:lnTo>
                <a:lnTo>
                  <a:pt x="15198179" y="868883"/>
                </a:lnTo>
                <a:lnTo>
                  <a:pt x="15210587" y="860602"/>
                </a:lnTo>
                <a:lnTo>
                  <a:pt x="15218982" y="848283"/>
                </a:lnTo>
                <a:lnTo>
                  <a:pt x="15222081" y="833196"/>
                </a:lnTo>
                <a:close/>
              </a:path>
              <a:path w="18108930" h="872490">
                <a:moveTo>
                  <a:pt x="15222081" y="436181"/>
                </a:moveTo>
                <a:lnTo>
                  <a:pt x="15218994" y="421068"/>
                </a:lnTo>
                <a:lnTo>
                  <a:pt x="15210663" y="408787"/>
                </a:lnTo>
                <a:lnTo>
                  <a:pt x="15198319" y="400481"/>
                </a:lnTo>
                <a:lnTo>
                  <a:pt x="15183193" y="397421"/>
                </a:lnTo>
                <a:lnTo>
                  <a:pt x="15167725" y="400481"/>
                </a:lnTo>
                <a:lnTo>
                  <a:pt x="15167928" y="400481"/>
                </a:lnTo>
                <a:lnTo>
                  <a:pt x="15155558" y="408787"/>
                </a:lnTo>
                <a:lnTo>
                  <a:pt x="15147201" y="421068"/>
                </a:lnTo>
                <a:lnTo>
                  <a:pt x="15144128" y="436181"/>
                </a:lnTo>
                <a:lnTo>
                  <a:pt x="15147138" y="451231"/>
                </a:lnTo>
                <a:lnTo>
                  <a:pt x="15155456" y="463575"/>
                </a:lnTo>
                <a:lnTo>
                  <a:pt x="15167940" y="471995"/>
                </a:lnTo>
                <a:lnTo>
                  <a:pt x="15168207" y="471995"/>
                </a:lnTo>
                <a:lnTo>
                  <a:pt x="15183003" y="475005"/>
                </a:lnTo>
                <a:lnTo>
                  <a:pt x="15198179" y="471995"/>
                </a:lnTo>
                <a:lnTo>
                  <a:pt x="15210587" y="463715"/>
                </a:lnTo>
                <a:lnTo>
                  <a:pt x="15218982" y="451408"/>
                </a:lnTo>
                <a:lnTo>
                  <a:pt x="15222081" y="436321"/>
                </a:lnTo>
                <a:lnTo>
                  <a:pt x="15222081" y="436181"/>
                </a:lnTo>
                <a:close/>
              </a:path>
              <a:path w="18108930" h="872490">
                <a:moveTo>
                  <a:pt x="15222081" y="38912"/>
                </a:moveTo>
                <a:lnTo>
                  <a:pt x="15218969" y="23825"/>
                </a:lnTo>
                <a:lnTo>
                  <a:pt x="15210625" y="11582"/>
                </a:lnTo>
                <a:lnTo>
                  <a:pt x="15198293" y="3314"/>
                </a:lnTo>
                <a:lnTo>
                  <a:pt x="15183193" y="241"/>
                </a:lnTo>
                <a:lnTo>
                  <a:pt x="15183193" y="0"/>
                </a:lnTo>
                <a:lnTo>
                  <a:pt x="15168017" y="3048"/>
                </a:lnTo>
                <a:lnTo>
                  <a:pt x="15155596" y="11353"/>
                </a:lnTo>
                <a:lnTo>
                  <a:pt x="15147214" y="23660"/>
                </a:lnTo>
                <a:lnTo>
                  <a:pt x="15144115" y="38747"/>
                </a:lnTo>
                <a:lnTo>
                  <a:pt x="15147138" y="53848"/>
                </a:lnTo>
                <a:lnTo>
                  <a:pt x="15155456" y="66205"/>
                </a:lnTo>
                <a:lnTo>
                  <a:pt x="15167940" y="74625"/>
                </a:lnTo>
                <a:lnTo>
                  <a:pt x="15168207" y="74625"/>
                </a:lnTo>
                <a:lnTo>
                  <a:pt x="15183003" y="77622"/>
                </a:lnTo>
                <a:lnTo>
                  <a:pt x="15198179" y="74625"/>
                </a:lnTo>
                <a:lnTo>
                  <a:pt x="15210587" y="66332"/>
                </a:lnTo>
                <a:lnTo>
                  <a:pt x="15218982" y="54013"/>
                </a:lnTo>
                <a:lnTo>
                  <a:pt x="15222081" y="38912"/>
                </a:lnTo>
                <a:close/>
              </a:path>
              <a:path w="18108930" h="872490">
                <a:moveTo>
                  <a:pt x="15634437" y="833094"/>
                </a:moveTo>
                <a:lnTo>
                  <a:pt x="15631287" y="817994"/>
                </a:lnTo>
                <a:lnTo>
                  <a:pt x="15622931" y="805751"/>
                </a:lnTo>
                <a:lnTo>
                  <a:pt x="15610599" y="797521"/>
                </a:lnTo>
                <a:lnTo>
                  <a:pt x="15595499" y="794499"/>
                </a:lnTo>
                <a:lnTo>
                  <a:pt x="15595499" y="794308"/>
                </a:lnTo>
                <a:lnTo>
                  <a:pt x="15580297" y="797356"/>
                </a:lnTo>
                <a:lnTo>
                  <a:pt x="15567825" y="805751"/>
                </a:lnTo>
                <a:lnTo>
                  <a:pt x="15559545" y="817994"/>
                </a:lnTo>
                <a:lnTo>
                  <a:pt x="15556484" y="833094"/>
                </a:lnTo>
                <a:lnTo>
                  <a:pt x="15559545" y="848194"/>
                </a:lnTo>
                <a:lnTo>
                  <a:pt x="15567889" y="860526"/>
                </a:lnTo>
                <a:lnTo>
                  <a:pt x="15580297" y="868845"/>
                </a:lnTo>
                <a:lnTo>
                  <a:pt x="15595499" y="871893"/>
                </a:lnTo>
                <a:lnTo>
                  <a:pt x="15610650" y="868845"/>
                </a:lnTo>
                <a:lnTo>
                  <a:pt x="15623032" y="860526"/>
                </a:lnTo>
                <a:lnTo>
                  <a:pt x="15631376" y="848194"/>
                </a:lnTo>
                <a:lnTo>
                  <a:pt x="15634437" y="833094"/>
                </a:lnTo>
                <a:close/>
              </a:path>
              <a:path w="18108930" h="872490">
                <a:moveTo>
                  <a:pt x="15634437" y="436219"/>
                </a:moveTo>
                <a:lnTo>
                  <a:pt x="15631376" y="421119"/>
                </a:lnTo>
                <a:lnTo>
                  <a:pt x="15623020" y="408787"/>
                </a:lnTo>
                <a:lnTo>
                  <a:pt x="15610637" y="400469"/>
                </a:lnTo>
                <a:lnTo>
                  <a:pt x="15595499" y="397421"/>
                </a:lnTo>
                <a:lnTo>
                  <a:pt x="15580297" y="400469"/>
                </a:lnTo>
                <a:lnTo>
                  <a:pt x="15567889" y="408787"/>
                </a:lnTo>
                <a:lnTo>
                  <a:pt x="15559545" y="421119"/>
                </a:lnTo>
                <a:lnTo>
                  <a:pt x="15556484" y="436219"/>
                </a:lnTo>
                <a:lnTo>
                  <a:pt x="15559545" y="451319"/>
                </a:lnTo>
                <a:lnTo>
                  <a:pt x="15567889" y="463651"/>
                </a:lnTo>
                <a:lnTo>
                  <a:pt x="15580297" y="471957"/>
                </a:lnTo>
                <a:lnTo>
                  <a:pt x="15595499" y="475005"/>
                </a:lnTo>
                <a:lnTo>
                  <a:pt x="15610650" y="471957"/>
                </a:lnTo>
                <a:lnTo>
                  <a:pt x="15623032" y="463651"/>
                </a:lnTo>
                <a:lnTo>
                  <a:pt x="15631376" y="451319"/>
                </a:lnTo>
                <a:lnTo>
                  <a:pt x="15634437" y="436219"/>
                </a:lnTo>
                <a:close/>
              </a:path>
              <a:path w="18108930" h="872490">
                <a:moveTo>
                  <a:pt x="15634437" y="39243"/>
                </a:moveTo>
                <a:lnTo>
                  <a:pt x="15631465" y="24130"/>
                </a:lnTo>
                <a:lnTo>
                  <a:pt x="15623172" y="11747"/>
                </a:lnTo>
                <a:lnTo>
                  <a:pt x="15610815" y="3365"/>
                </a:lnTo>
                <a:lnTo>
                  <a:pt x="15595664" y="241"/>
                </a:lnTo>
                <a:lnTo>
                  <a:pt x="15595499" y="241"/>
                </a:lnTo>
                <a:lnTo>
                  <a:pt x="15595499" y="0"/>
                </a:lnTo>
                <a:lnTo>
                  <a:pt x="15580297" y="3086"/>
                </a:lnTo>
                <a:lnTo>
                  <a:pt x="15567889" y="11417"/>
                </a:lnTo>
                <a:lnTo>
                  <a:pt x="15559545" y="23749"/>
                </a:lnTo>
                <a:lnTo>
                  <a:pt x="15556484" y="38823"/>
                </a:lnTo>
                <a:lnTo>
                  <a:pt x="15559545" y="53936"/>
                </a:lnTo>
                <a:lnTo>
                  <a:pt x="15567889" y="66268"/>
                </a:lnTo>
                <a:lnTo>
                  <a:pt x="15580348" y="74625"/>
                </a:lnTo>
                <a:lnTo>
                  <a:pt x="15580475" y="74625"/>
                </a:lnTo>
                <a:lnTo>
                  <a:pt x="15595499" y="77622"/>
                </a:lnTo>
                <a:lnTo>
                  <a:pt x="15610561" y="74625"/>
                </a:lnTo>
                <a:lnTo>
                  <a:pt x="15622905" y="66408"/>
                </a:lnTo>
                <a:lnTo>
                  <a:pt x="15631275" y="54203"/>
                </a:lnTo>
                <a:lnTo>
                  <a:pt x="15634437" y="39243"/>
                </a:lnTo>
                <a:close/>
              </a:path>
              <a:path w="18108930" h="872490">
                <a:moveTo>
                  <a:pt x="16046793" y="833094"/>
                </a:moveTo>
                <a:lnTo>
                  <a:pt x="16043720" y="818108"/>
                </a:lnTo>
                <a:lnTo>
                  <a:pt x="16035414" y="805865"/>
                </a:lnTo>
                <a:lnTo>
                  <a:pt x="16023108" y="797585"/>
                </a:lnTo>
                <a:lnTo>
                  <a:pt x="16008020" y="794499"/>
                </a:lnTo>
                <a:lnTo>
                  <a:pt x="16007855" y="794308"/>
                </a:lnTo>
                <a:lnTo>
                  <a:pt x="15992653" y="797356"/>
                </a:lnTo>
                <a:lnTo>
                  <a:pt x="15980258" y="805662"/>
                </a:lnTo>
                <a:lnTo>
                  <a:pt x="15971876" y="818108"/>
                </a:lnTo>
                <a:lnTo>
                  <a:pt x="15968841" y="833094"/>
                </a:lnTo>
                <a:lnTo>
                  <a:pt x="15971901" y="848194"/>
                </a:lnTo>
                <a:lnTo>
                  <a:pt x="15980258" y="860526"/>
                </a:lnTo>
                <a:lnTo>
                  <a:pt x="15992653" y="868845"/>
                </a:lnTo>
                <a:lnTo>
                  <a:pt x="16007855" y="871893"/>
                </a:lnTo>
                <a:lnTo>
                  <a:pt x="16023019" y="868845"/>
                </a:lnTo>
                <a:lnTo>
                  <a:pt x="16035389" y="860526"/>
                </a:lnTo>
                <a:lnTo>
                  <a:pt x="16043732" y="848194"/>
                </a:lnTo>
                <a:lnTo>
                  <a:pt x="16046793" y="833094"/>
                </a:lnTo>
                <a:close/>
              </a:path>
              <a:path w="18108930" h="872490">
                <a:moveTo>
                  <a:pt x="16046793" y="436219"/>
                </a:moveTo>
                <a:lnTo>
                  <a:pt x="16043758" y="421119"/>
                </a:lnTo>
                <a:lnTo>
                  <a:pt x="16035439" y="408813"/>
                </a:lnTo>
                <a:lnTo>
                  <a:pt x="16023120" y="400519"/>
                </a:lnTo>
                <a:lnTo>
                  <a:pt x="16008020" y="397421"/>
                </a:lnTo>
                <a:lnTo>
                  <a:pt x="16007855" y="397421"/>
                </a:lnTo>
                <a:lnTo>
                  <a:pt x="15992424" y="400519"/>
                </a:lnTo>
                <a:lnTo>
                  <a:pt x="15992590" y="400519"/>
                </a:lnTo>
                <a:lnTo>
                  <a:pt x="15980232" y="408813"/>
                </a:lnTo>
                <a:lnTo>
                  <a:pt x="15971901" y="421119"/>
                </a:lnTo>
                <a:lnTo>
                  <a:pt x="15968841" y="436219"/>
                </a:lnTo>
                <a:lnTo>
                  <a:pt x="15971901" y="451319"/>
                </a:lnTo>
                <a:lnTo>
                  <a:pt x="15980258" y="463651"/>
                </a:lnTo>
                <a:lnTo>
                  <a:pt x="15992653" y="471957"/>
                </a:lnTo>
                <a:lnTo>
                  <a:pt x="16007855" y="475005"/>
                </a:lnTo>
                <a:lnTo>
                  <a:pt x="16023019" y="471957"/>
                </a:lnTo>
                <a:lnTo>
                  <a:pt x="16035389" y="463651"/>
                </a:lnTo>
                <a:lnTo>
                  <a:pt x="16043732" y="451319"/>
                </a:lnTo>
                <a:lnTo>
                  <a:pt x="16046793" y="436219"/>
                </a:lnTo>
                <a:close/>
              </a:path>
              <a:path w="18108930" h="872490">
                <a:moveTo>
                  <a:pt x="16046793" y="38823"/>
                </a:moveTo>
                <a:lnTo>
                  <a:pt x="16043707" y="23850"/>
                </a:lnTo>
                <a:lnTo>
                  <a:pt x="16035414" y="11607"/>
                </a:lnTo>
                <a:lnTo>
                  <a:pt x="16023108" y="3327"/>
                </a:lnTo>
                <a:lnTo>
                  <a:pt x="16008020" y="241"/>
                </a:lnTo>
                <a:lnTo>
                  <a:pt x="16007855" y="0"/>
                </a:lnTo>
                <a:lnTo>
                  <a:pt x="15992653" y="3060"/>
                </a:lnTo>
                <a:lnTo>
                  <a:pt x="15980258" y="11391"/>
                </a:lnTo>
                <a:lnTo>
                  <a:pt x="15971876" y="23850"/>
                </a:lnTo>
                <a:lnTo>
                  <a:pt x="15968841" y="38823"/>
                </a:lnTo>
                <a:lnTo>
                  <a:pt x="15971901" y="53936"/>
                </a:lnTo>
                <a:lnTo>
                  <a:pt x="15980258" y="66268"/>
                </a:lnTo>
                <a:lnTo>
                  <a:pt x="15992653" y="74574"/>
                </a:lnTo>
                <a:lnTo>
                  <a:pt x="16007855" y="77622"/>
                </a:lnTo>
                <a:lnTo>
                  <a:pt x="16023019" y="74574"/>
                </a:lnTo>
                <a:lnTo>
                  <a:pt x="16035389" y="66268"/>
                </a:lnTo>
                <a:lnTo>
                  <a:pt x="16043732" y="53936"/>
                </a:lnTo>
                <a:lnTo>
                  <a:pt x="16046793" y="38823"/>
                </a:lnTo>
                <a:close/>
              </a:path>
              <a:path w="18108930" h="872490">
                <a:moveTo>
                  <a:pt x="16459149" y="833094"/>
                </a:moveTo>
                <a:lnTo>
                  <a:pt x="16456051" y="818057"/>
                </a:lnTo>
                <a:lnTo>
                  <a:pt x="16447681" y="805789"/>
                </a:lnTo>
                <a:lnTo>
                  <a:pt x="16435324" y="797534"/>
                </a:lnTo>
                <a:lnTo>
                  <a:pt x="16420224" y="794499"/>
                </a:lnTo>
                <a:lnTo>
                  <a:pt x="16420224" y="794308"/>
                </a:lnTo>
                <a:lnTo>
                  <a:pt x="16405047" y="797356"/>
                </a:lnTo>
                <a:lnTo>
                  <a:pt x="16392640" y="805662"/>
                </a:lnTo>
                <a:lnTo>
                  <a:pt x="16384258" y="818057"/>
                </a:lnTo>
                <a:lnTo>
                  <a:pt x="16381197" y="833094"/>
                </a:lnTo>
                <a:lnTo>
                  <a:pt x="16384270" y="848194"/>
                </a:lnTo>
                <a:lnTo>
                  <a:pt x="16392640" y="860526"/>
                </a:lnTo>
                <a:lnTo>
                  <a:pt x="16405047" y="868845"/>
                </a:lnTo>
                <a:lnTo>
                  <a:pt x="16420224" y="871893"/>
                </a:lnTo>
                <a:lnTo>
                  <a:pt x="16435375" y="868845"/>
                </a:lnTo>
                <a:lnTo>
                  <a:pt x="16447745" y="860526"/>
                </a:lnTo>
                <a:lnTo>
                  <a:pt x="16456089" y="848194"/>
                </a:lnTo>
                <a:lnTo>
                  <a:pt x="16459149" y="833094"/>
                </a:lnTo>
                <a:close/>
              </a:path>
              <a:path w="18108930" h="872490">
                <a:moveTo>
                  <a:pt x="16459149" y="436219"/>
                </a:moveTo>
                <a:lnTo>
                  <a:pt x="16456101" y="421119"/>
                </a:lnTo>
                <a:lnTo>
                  <a:pt x="16447770" y="408787"/>
                </a:lnTo>
                <a:lnTo>
                  <a:pt x="16435388" y="400469"/>
                </a:lnTo>
                <a:lnTo>
                  <a:pt x="16420224" y="397421"/>
                </a:lnTo>
                <a:lnTo>
                  <a:pt x="16405047" y="400469"/>
                </a:lnTo>
                <a:lnTo>
                  <a:pt x="16392640" y="408787"/>
                </a:lnTo>
                <a:lnTo>
                  <a:pt x="16384270" y="421119"/>
                </a:lnTo>
                <a:lnTo>
                  <a:pt x="16381197" y="436219"/>
                </a:lnTo>
                <a:lnTo>
                  <a:pt x="16384270" y="451319"/>
                </a:lnTo>
                <a:lnTo>
                  <a:pt x="16392640" y="463651"/>
                </a:lnTo>
                <a:lnTo>
                  <a:pt x="16405047" y="471957"/>
                </a:lnTo>
                <a:lnTo>
                  <a:pt x="16420224" y="475005"/>
                </a:lnTo>
                <a:lnTo>
                  <a:pt x="16435375" y="471957"/>
                </a:lnTo>
                <a:lnTo>
                  <a:pt x="16447745" y="463651"/>
                </a:lnTo>
                <a:lnTo>
                  <a:pt x="16456089" y="451319"/>
                </a:lnTo>
                <a:lnTo>
                  <a:pt x="16459149" y="436219"/>
                </a:lnTo>
                <a:close/>
              </a:path>
              <a:path w="18108930" h="872490">
                <a:moveTo>
                  <a:pt x="16459149" y="38823"/>
                </a:moveTo>
                <a:lnTo>
                  <a:pt x="16456051" y="23812"/>
                </a:lnTo>
                <a:lnTo>
                  <a:pt x="16447681" y="11544"/>
                </a:lnTo>
                <a:lnTo>
                  <a:pt x="16435324" y="3276"/>
                </a:lnTo>
                <a:lnTo>
                  <a:pt x="16420211" y="241"/>
                </a:lnTo>
                <a:lnTo>
                  <a:pt x="16420211" y="0"/>
                </a:lnTo>
                <a:lnTo>
                  <a:pt x="16405047" y="3060"/>
                </a:lnTo>
                <a:lnTo>
                  <a:pt x="16392640" y="11391"/>
                </a:lnTo>
                <a:lnTo>
                  <a:pt x="16384258" y="23812"/>
                </a:lnTo>
                <a:lnTo>
                  <a:pt x="16381197" y="38823"/>
                </a:lnTo>
                <a:lnTo>
                  <a:pt x="16384270" y="53936"/>
                </a:lnTo>
                <a:lnTo>
                  <a:pt x="16392640" y="66268"/>
                </a:lnTo>
                <a:lnTo>
                  <a:pt x="16405047" y="74574"/>
                </a:lnTo>
                <a:lnTo>
                  <a:pt x="16420211" y="77622"/>
                </a:lnTo>
                <a:lnTo>
                  <a:pt x="16435375" y="74574"/>
                </a:lnTo>
                <a:lnTo>
                  <a:pt x="16447745" y="66268"/>
                </a:lnTo>
                <a:lnTo>
                  <a:pt x="16456089" y="53936"/>
                </a:lnTo>
                <a:lnTo>
                  <a:pt x="16459149" y="38823"/>
                </a:lnTo>
                <a:close/>
              </a:path>
              <a:path w="18108930" h="872490">
                <a:moveTo>
                  <a:pt x="16871430" y="833196"/>
                </a:moveTo>
                <a:lnTo>
                  <a:pt x="16868344" y="818083"/>
                </a:lnTo>
                <a:lnTo>
                  <a:pt x="16860000" y="805827"/>
                </a:lnTo>
                <a:lnTo>
                  <a:pt x="16847668" y="797560"/>
                </a:lnTo>
                <a:lnTo>
                  <a:pt x="16832580" y="794499"/>
                </a:lnTo>
                <a:lnTo>
                  <a:pt x="16832580" y="794308"/>
                </a:lnTo>
                <a:lnTo>
                  <a:pt x="16817404" y="797306"/>
                </a:lnTo>
                <a:lnTo>
                  <a:pt x="16804996" y="805599"/>
                </a:lnTo>
                <a:lnTo>
                  <a:pt x="16796601" y="817905"/>
                </a:lnTo>
                <a:lnTo>
                  <a:pt x="16793477" y="832993"/>
                </a:lnTo>
                <a:lnTo>
                  <a:pt x="16796525" y="848106"/>
                </a:lnTo>
                <a:lnTo>
                  <a:pt x="16804843" y="860463"/>
                </a:lnTo>
                <a:lnTo>
                  <a:pt x="16817340" y="868883"/>
                </a:lnTo>
                <a:lnTo>
                  <a:pt x="16817607" y="868883"/>
                </a:lnTo>
                <a:lnTo>
                  <a:pt x="16832415" y="871893"/>
                </a:lnTo>
                <a:lnTo>
                  <a:pt x="16847579" y="868883"/>
                </a:lnTo>
                <a:lnTo>
                  <a:pt x="16859987" y="860602"/>
                </a:lnTo>
                <a:lnTo>
                  <a:pt x="16868356" y="848283"/>
                </a:lnTo>
                <a:lnTo>
                  <a:pt x="16871430" y="833196"/>
                </a:lnTo>
                <a:close/>
              </a:path>
              <a:path w="18108930" h="872490">
                <a:moveTo>
                  <a:pt x="16871430" y="436181"/>
                </a:moveTo>
                <a:lnTo>
                  <a:pt x="16868369" y="421068"/>
                </a:lnTo>
                <a:lnTo>
                  <a:pt x="16860038" y="408787"/>
                </a:lnTo>
                <a:lnTo>
                  <a:pt x="16847681" y="400481"/>
                </a:lnTo>
                <a:lnTo>
                  <a:pt x="16832580" y="397421"/>
                </a:lnTo>
                <a:lnTo>
                  <a:pt x="16817124" y="400481"/>
                </a:lnTo>
                <a:lnTo>
                  <a:pt x="16817328" y="400481"/>
                </a:lnTo>
                <a:lnTo>
                  <a:pt x="16804945" y="408787"/>
                </a:lnTo>
                <a:lnTo>
                  <a:pt x="16796588" y="421068"/>
                </a:lnTo>
                <a:lnTo>
                  <a:pt x="16793490" y="436181"/>
                </a:lnTo>
                <a:lnTo>
                  <a:pt x="16796525" y="451231"/>
                </a:lnTo>
                <a:lnTo>
                  <a:pt x="16804843" y="463575"/>
                </a:lnTo>
                <a:lnTo>
                  <a:pt x="16817340" y="471995"/>
                </a:lnTo>
                <a:lnTo>
                  <a:pt x="16817594" y="471995"/>
                </a:lnTo>
                <a:lnTo>
                  <a:pt x="16832415" y="475005"/>
                </a:lnTo>
                <a:lnTo>
                  <a:pt x="16847579" y="471995"/>
                </a:lnTo>
                <a:lnTo>
                  <a:pt x="16859987" y="463715"/>
                </a:lnTo>
                <a:lnTo>
                  <a:pt x="16868356" y="451408"/>
                </a:lnTo>
                <a:lnTo>
                  <a:pt x="16871430" y="436321"/>
                </a:lnTo>
                <a:lnTo>
                  <a:pt x="16871430" y="436181"/>
                </a:lnTo>
                <a:close/>
              </a:path>
              <a:path w="18108930" h="872490">
                <a:moveTo>
                  <a:pt x="16871430" y="38912"/>
                </a:moveTo>
                <a:lnTo>
                  <a:pt x="16868331" y="23825"/>
                </a:lnTo>
                <a:lnTo>
                  <a:pt x="16860000" y="11582"/>
                </a:lnTo>
                <a:lnTo>
                  <a:pt x="16847668" y="3314"/>
                </a:lnTo>
                <a:lnTo>
                  <a:pt x="16832580" y="241"/>
                </a:lnTo>
                <a:lnTo>
                  <a:pt x="16832580" y="0"/>
                </a:lnTo>
                <a:lnTo>
                  <a:pt x="16817404" y="3048"/>
                </a:lnTo>
                <a:lnTo>
                  <a:pt x="16804996" y="11353"/>
                </a:lnTo>
                <a:lnTo>
                  <a:pt x="16796601" y="23660"/>
                </a:lnTo>
                <a:lnTo>
                  <a:pt x="16793477" y="38747"/>
                </a:lnTo>
                <a:lnTo>
                  <a:pt x="16796525" y="53848"/>
                </a:lnTo>
                <a:lnTo>
                  <a:pt x="16804843" y="66205"/>
                </a:lnTo>
                <a:lnTo>
                  <a:pt x="16817328" y="74625"/>
                </a:lnTo>
                <a:lnTo>
                  <a:pt x="16817594" y="74625"/>
                </a:lnTo>
                <a:lnTo>
                  <a:pt x="16832415" y="77622"/>
                </a:lnTo>
                <a:lnTo>
                  <a:pt x="16847579" y="74625"/>
                </a:lnTo>
                <a:lnTo>
                  <a:pt x="16859987" y="66332"/>
                </a:lnTo>
                <a:lnTo>
                  <a:pt x="16868356" y="54013"/>
                </a:lnTo>
                <a:lnTo>
                  <a:pt x="16871430" y="38912"/>
                </a:lnTo>
                <a:close/>
              </a:path>
              <a:path w="18108930" h="872490">
                <a:moveTo>
                  <a:pt x="17284205" y="832993"/>
                </a:moveTo>
                <a:lnTo>
                  <a:pt x="17281094" y="818273"/>
                </a:lnTo>
                <a:lnTo>
                  <a:pt x="17281030" y="817918"/>
                </a:lnTo>
                <a:lnTo>
                  <a:pt x="17272572" y="805649"/>
                </a:lnTo>
                <a:lnTo>
                  <a:pt x="17260177" y="797471"/>
                </a:lnTo>
                <a:lnTo>
                  <a:pt x="17244937" y="794499"/>
                </a:lnTo>
                <a:lnTo>
                  <a:pt x="17244937" y="794308"/>
                </a:lnTo>
                <a:lnTo>
                  <a:pt x="17209199" y="818273"/>
                </a:lnTo>
                <a:lnTo>
                  <a:pt x="17206252" y="833386"/>
                </a:lnTo>
                <a:lnTo>
                  <a:pt x="17209351" y="848055"/>
                </a:lnTo>
                <a:lnTo>
                  <a:pt x="17209427" y="848474"/>
                </a:lnTo>
                <a:lnTo>
                  <a:pt x="17217886" y="860742"/>
                </a:lnTo>
                <a:lnTo>
                  <a:pt x="17230332" y="868959"/>
                </a:lnTo>
                <a:lnTo>
                  <a:pt x="17245521" y="871893"/>
                </a:lnTo>
                <a:lnTo>
                  <a:pt x="17260647" y="868743"/>
                </a:lnTo>
                <a:lnTo>
                  <a:pt x="17272953" y="860386"/>
                </a:lnTo>
                <a:lnTo>
                  <a:pt x="17281221" y="848055"/>
                </a:lnTo>
                <a:lnTo>
                  <a:pt x="17284129" y="833386"/>
                </a:lnTo>
                <a:lnTo>
                  <a:pt x="17284205" y="832993"/>
                </a:lnTo>
                <a:close/>
              </a:path>
              <a:path w="18108930" h="872490">
                <a:moveTo>
                  <a:pt x="17284205" y="436118"/>
                </a:moveTo>
                <a:lnTo>
                  <a:pt x="17260316" y="400431"/>
                </a:lnTo>
                <a:lnTo>
                  <a:pt x="17245102" y="397421"/>
                </a:lnTo>
                <a:lnTo>
                  <a:pt x="17244937" y="397421"/>
                </a:lnTo>
                <a:lnTo>
                  <a:pt x="17209199" y="421386"/>
                </a:lnTo>
                <a:lnTo>
                  <a:pt x="17206252" y="436511"/>
                </a:lnTo>
                <a:lnTo>
                  <a:pt x="17209351" y="451180"/>
                </a:lnTo>
                <a:lnTo>
                  <a:pt x="17209427" y="451586"/>
                </a:lnTo>
                <a:lnTo>
                  <a:pt x="17217886" y="463854"/>
                </a:lnTo>
                <a:lnTo>
                  <a:pt x="17230332" y="472071"/>
                </a:lnTo>
                <a:lnTo>
                  <a:pt x="17245521" y="475005"/>
                </a:lnTo>
                <a:lnTo>
                  <a:pt x="17260647" y="471855"/>
                </a:lnTo>
                <a:lnTo>
                  <a:pt x="17272953" y="463499"/>
                </a:lnTo>
                <a:lnTo>
                  <a:pt x="17281221" y="451180"/>
                </a:lnTo>
                <a:lnTo>
                  <a:pt x="17284129" y="436511"/>
                </a:lnTo>
                <a:lnTo>
                  <a:pt x="17284205" y="436118"/>
                </a:lnTo>
                <a:close/>
              </a:path>
              <a:path w="18108930" h="872490">
                <a:moveTo>
                  <a:pt x="17284205" y="39243"/>
                </a:moveTo>
                <a:lnTo>
                  <a:pt x="17281246" y="24130"/>
                </a:lnTo>
                <a:lnTo>
                  <a:pt x="17272940" y="11747"/>
                </a:lnTo>
                <a:lnTo>
                  <a:pt x="17260583" y="3365"/>
                </a:lnTo>
                <a:lnTo>
                  <a:pt x="17245432" y="241"/>
                </a:lnTo>
                <a:lnTo>
                  <a:pt x="17244937" y="241"/>
                </a:lnTo>
                <a:lnTo>
                  <a:pt x="17244937" y="0"/>
                </a:lnTo>
                <a:lnTo>
                  <a:pt x="17229798" y="3200"/>
                </a:lnTo>
                <a:lnTo>
                  <a:pt x="17217467" y="11620"/>
                </a:lnTo>
                <a:lnTo>
                  <a:pt x="17209173" y="24130"/>
                </a:lnTo>
                <a:lnTo>
                  <a:pt x="17206265" y="39243"/>
                </a:lnTo>
                <a:lnTo>
                  <a:pt x="17209427" y="54216"/>
                </a:lnTo>
                <a:lnTo>
                  <a:pt x="17217759" y="66306"/>
                </a:lnTo>
                <a:lnTo>
                  <a:pt x="17217886" y="66484"/>
                </a:lnTo>
                <a:lnTo>
                  <a:pt x="17230332" y="74701"/>
                </a:lnTo>
                <a:lnTo>
                  <a:pt x="17245521" y="77622"/>
                </a:lnTo>
                <a:lnTo>
                  <a:pt x="17260507" y="74536"/>
                </a:lnTo>
                <a:lnTo>
                  <a:pt x="17272775" y="66306"/>
                </a:lnTo>
                <a:lnTo>
                  <a:pt x="17281017" y="54216"/>
                </a:lnTo>
                <a:lnTo>
                  <a:pt x="17284205" y="39243"/>
                </a:lnTo>
                <a:close/>
              </a:path>
              <a:path w="18108930" h="872490">
                <a:moveTo>
                  <a:pt x="17696231" y="833094"/>
                </a:moveTo>
                <a:lnTo>
                  <a:pt x="17693082" y="818057"/>
                </a:lnTo>
                <a:lnTo>
                  <a:pt x="17684700" y="805789"/>
                </a:lnTo>
                <a:lnTo>
                  <a:pt x="17672330" y="797534"/>
                </a:lnTo>
                <a:lnTo>
                  <a:pt x="17657217" y="794499"/>
                </a:lnTo>
                <a:lnTo>
                  <a:pt x="17657217" y="794308"/>
                </a:lnTo>
                <a:lnTo>
                  <a:pt x="17642053" y="797356"/>
                </a:lnTo>
                <a:lnTo>
                  <a:pt x="17629645" y="805662"/>
                </a:lnTo>
                <a:lnTo>
                  <a:pt x="17621250" y="818057"/>
                </a:lnTo>
                <a:lnTo>
                  <a:pt x="17618190" y="833094"/>
                </a:lnTo>
                <a:lnTo>
                  <a:pt x="17621263" y="848194"/>
                </a:lnTo>
                <a:lnTo>
                  <a:pt x="17629645" y="860526"/>
                </a:lnTo>
                <a:lnTo>
                  <a:pt x="17642053" y="868845"/>
                </a:lnTo>
                <a:lnTo>
                  <a:pt x="17657217" y="871893"/>
                </a:lnTo>
                <a:lnTo>
                  <a:pt x="17672381" y="868845"/>
                </a:lnTo>
                <a:lnTo>
                  <a:pt x="17684788" y="860526"/>
                </a:lnTo>
                <a:lnTo>
                  <a:pt x="17693158" y="848194"/>
                </a:lnTo>
                <a:lnTo>
                  <a:pt x="17696231" y="833094"/>
                </a:lnTo>
                <a:close/>
              </a:path>
              <a:path w="18108930" h="872490">
                <a:moveTo>
                  <a:pt x="17696231" y="436219"/>
                </a:moveTo>
                <a:lnTo>
                  <a:pt x="17693145" y="421119"/>
                </a:lnTo>
                <a:lnTo>
                  <a:pt x="17684776" y="408787"/>
                </a:lnTo>
                <a:lnTo>
                  <a:pt x="17672381" y="400469"/>
                </a:lnTo>
                <a:lnTo>
                  <a:pt x="17657217" y="397421"/>
                </a:lnTo>
                <a:lnTo>
                  <a:pt x="17642053" y="400469"/>
                </a:lnTo>
                <a:lnTo>
                  <a:pt x="17629645" y="408787"/>
                </a:lnTo>
                <a:lnTo>
                  <a:pt x="17621263" y="421119"/>
                </a:lnTo>
                <a:lnTo>
                  <a:pt x="17618190" y="436219"/>
                </a:lnTo>
                <a:lnTo>
                  <a:pt x="17621263" y="451319"/>
                </a:lnTo>
                <a:lnTo>
                  <a:pt x="17629645" y="463651"/>
                </a:lnTo>
                <a:lnTo>
                  <a:pt x="17642053" y="471957"/>
                </a:lnTo>
                <a:lnTo>
                  <a:pt x="17657217" y="475005"/>
                </a:lnTo>
                <a:lnTo>
                  <a:pt x="17672381" y="471957"/>
                </a:lnTo>
                <a:lnTo>
                  <a:pt x="17684788" y="463651"/>
                </a:lnTo>
                <a:lnTo>
                  <a:pt x="17693158" y="451319"/>
                </a:lnTo>
                <a:lnTo>
                  <a:pt x="17696231" y="436219"/>
                </a:lnTo>
                <a:close/>
              </a:path>
              <a:path w="18108930" h="872490">
                <a:moveTo>
                  <a:pt x="17696231" y="38823"/>
                </a:moveTo>
                <a:lnTo>
                  <a:pt x="17693082" y="23812"/>
                </a:lnTo>
                <a:lnTo>
                  <a:pt x="17684700" y="11544"/>
                </a:lnTo>
                <a:lnTo>
                  <a:pt x="17672330" y="3276"/>
                </a:lnTo>
                <a:lnTo>
                  <a:pt x="17657217" y="241"/>
                </a:lnTo>
                <a:lnTo>
                  <a:pt x="17657217" y="0"/>
                </a:lnTo>
                <a:lnTo>
                  <a:pt x="17642040" y="3060"/>
                </a:lnTo>
                <a:lnTo>
                  <a:pt x="17629645" y="11391"/>
                </a:lnTo>
                <a:lnTo>
                  <a:pt x="17621250" y="23812"/>
                </a:lnTo>
                <a:lnTo>
                  <a:pt x="17618190" y="38823"/>
                </a:lnTo>
                <a:lnTo>
                  <a:pt x="17621263" y="53936"/>
                </a:lnTo>
                <a:lnTo>
                  <a:pt x="17629645" y="66268"/>
                </a:lnTo>
                <a:lnTo>
                  <a:pt x="17642040" y="74574"/>
                </a:lnTo>
                <a:lnTo>
                  <a:pt x="17657217" y="77622"/>
                </a:lnTo>
                <a:lnTo>
                  <a:pt x="17672381" y="74574"/>
                </a:lnTo>
                <a:lnTo>
                  <a:pt x="17684788" y="66268"/>
                </a:lnTo>
                <a:lnTo>
                  <a:pt x="17693158" y="53936"/>
                </a:lnTo>
                <a:lnTo>
                  <a:pt x="17696231" y="38823"/>
                </a:lnTo>
                <a:close/>
              </a:path>
              <a:path w="18108930" h="872490">
                <a:moveTo>
                  <a:pt x="18108600" y="833094"/>
                </a:moveTo>
                <a:lnTo>
                  <a:pt x="18105438" y="818057"/>
                </a:lnTo>
                <a:lnTo>
                  <a:pt x="18097056" y="805789"/>
                </a:lnTo>
                <a:lnTo>
                  <a:pt x="18084686" y="797534"/>
                </a:lnTo>
                <a:lnTo>
                  <a:pt x="18069573" y="794499"/>
                </a:lnTo>
                <a:lnTo>
                  <a:pt x="18069573" y="794308"/>
                </a:lnTo>
                <a:lnTo>
                  <a:pt x="18054422" y="797356"/>
                </a:lnTo>
                <a:lnTo>
                  <a:pt x="18042039" y="805662"/>
                </a:lnTo>
                <a:lnTo>
                  <a:pt x="18033683" y="818057"/>
                </a:lnTo>
                <a:lnTo>
                  <a:pt x="18030635" y="833094"/>
                </a:lnTo>
                <a:lnTo>
                  <a:pt x="18033696" y="848194"/>
                </a:lnTo>
                <a:lnTo>
                  <a:pt x="18042039" y="860526"/>
                </a:lnTo>
                <a:lnTo>
                  <a:pt x="18054422" y="868845"/>
                </a:lnTo>
                <a:lnTo>
                  <a:pt x="18069573" y="871893"/>
                </a:lnTo>
                <a:lnTo>
                  <a:pt x="18084737" y="868845"/>
                </a:lnTo>
                <a:lnTo>
                  <a:pt x="18097145" y="860526"/>
                </a:lnTo>
                <a:lnTo>
                  <a:pt x="18105527" y="848194"/>
                </a:lnTo>
                <a:lnTo>
                  <a:pt x="18108600" y="833094"/>
                </a:lnTo>
                <a:close/>
              </a:path>
              <a:path w="18108930" h="872490">
                <a:moveTo>
                  <a:pt x="18108600" y="436219"/>
                </a:moveTo>
                <a:lnTo>
                  <a:pt x="18105501" y="421119"/>
                </a:lnTo>
                <a:lnTo>
                  <a:pt x="18097145" y="408787"/>
                </a:lnTo>
                <a:lnTo>
                  <a:pt x="18084750" y="400469"/>
                </a:lnTo>
                <a:lnTo>
                  <a:pt x="18069573" y="397421"/>
                </a:lnTo>
                <a:lnTo>
                  <a:pt x="18054422" y="400469"/>
                </a:lnTo>
                <a:lnTo>
                  <a:pt x="18042039" y="408787"/>
                </a:lnTo>
                <a:lnTo>
                  <a:pt x="18033696" y="421119"/>
                </a:lnTo>
                <a:lnTo>
                  <a:pt x="18030635" y="436219"/>
                </a:lnTo>
                <a:lnTo>
                  <a:pt x="18033696" y="451319"/>
                </a:lnTo>
                <a:lnTo>
                  <a:pt x="18042039" y="463651"/>
                </a:lnTo>
                <a:lnTo>
                  <a:pt x="18054422" y="471957"/>
                </a:lnTo>
                <a:lnTo>
                  <a:pt x="18069573" y="475005"/>
                </a:lnTo>
                <a:lnTo>
                  <a:pt x="18084737" y="471957"/>
                </a:lnTo>
                <a:lnTo>
                  <a:pt x="18097145" y="463651"/>
                </a:lnTo>
                <a:lnTo>
                  <a:pt x="18105527" y="451319"/>
                </a:lnTo>
                <a:lnTo>
                  <a:pt x="18108600" y="436219"/>
                </a:lnTo>
                <a:close/>
              </a:path>
              <a:path w="18108930" h="872490">
                <a:moveTo>
                  <a:pt x="18108600" y="38823"/>
                </a:moveTo>
                <a:lnTo>
                  <a:pt x="18105438" y="23812"/>
                </a:lnTo>
                <a:lnTo>
                  <a:pt x="18097056" y="11544"/>
                </a:lnTo>
                <a:lnTo>
                  <a:pt x="18084686" y="3276"/>
                </a:lnTo>
                <a:lnTo>
                  <a:pt x="18069573" y="241"/>
                </a:lnTo>
                <a:lnTo>
                  <a:pt x="18069573" y="0"/>
                </a:lnTo>
                <a:lnTo>
                  <a:pt x="18054422" y="3060"/>
                </a:lnTo>
                <a:lnTo>
                  <a:pt x="18042039" y="11391"/>
                </a:lnTo>
                <a:lnTo>
                  <a:pt x="18033683" y="23812"/>
                </a:lnTo>
                <a:lnTo>
                  <a:pt x="18030635" y="38823"/>
                </a:lnTo>
                <a:lnTo>
                  <a:pt x="18033696" y="53936"/>
                </a:lnTo>
                <a:lnTo>
                  <a:pt x="18042039" y="66268"/>
                </a:lnTo>
                <a:lnTo>
                  <a:pt x="18054422" y="74574"/>
                </a:lnTo>
                <a:lnTo>
                  <a:pt x="18069573" y="77622"/>
                </a:lnTo>
                <a:lnTo>
                  <a:pt x="18084737" y="74574"/>
                </a:lnTo>
                <a:lnTo>
                  <a:pt x="18097145" y="66268"/>
                </a:lnTo>
                <a:lnTo>
                  <a:pt x="18105527" y="53936"/>
                </a:lnTo>
                <a:lnTo>
                  <a:pt x="18108600" y="3882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770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A178-E9D1-60C1-9FE0-A37EC3A56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43" y="952500"/>
            <a:ext cx="16968114" cy="615553"/>
          </a:xfrm>
        </p:spPr>
        <p:txBody>
          <a:bodyPr/>
          <a:lstStyle/>
          <a:p>
            <a:r>
              <a:rPr lang="en-US" sz="4000" i="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49th Conference of the Luso-American Education Foundation</a:t>
            </a:r>
            <a:endParaRPr lang="en-US" sz="4000" i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B8866-B3C1-1E7C-301B-601BF3AEF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943" y="1866900"/>
            <a:ext cx="16561257" cy="7847276"/>
          </a:xfrm>
        </p:spPr>
        <p:txBody>
          <a:bodyPr/>
          <a:lstStyle/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Successfully organized and led by Professor Diniz Borges </a:t>
            </a: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              Fresno State University, Portuguese Beyond Borders Institute (PBBI)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6</a:t>
            </a:r>
            <a:r>
              <a:rPr lang="en-US" sz="2800" baseline="300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th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Annual Conference hosted online via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Zoom, Facebook, YouTube, and </a:t>
            </a:r>
            <a:r>
              <a:rPr lang="en-US" sz="2800" b="1" spc="-5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PBBI</a:t>
            </a:r>
            <a:r>
              <a:rPr lang="en-US" sz="2800" b="1" spc="-254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lang="en-US" sz="2800" b="1" spc="-85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Fresno</a:t>
            </a:r>
            <a:r>
              <a:rPr lang="en-US" sz="2800" b="1" spc="-24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lang="en-US" sz="2800" b="1" spc="-11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State</a:t>
            </a:r>
            <a:r>
              <a:rPr lang="en-US" sz="2800" b="1" spc="-21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 </a:t>
            </a:r>
            <a:r>
              <a:rPr lang="en-US" sz="2800" b="1" spc="-1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Bookman Old Style"/>
              </a:rPr>
              <a:t>channels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22 hours of engaging presentations, debates and panel discussions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Bilingual sessions: 65% English; 35% Portuguese 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Over 15,000 total views across platforms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Opportunities for Growth:  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Increase visibility by integrating QR Codes and links through the LAEF website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Encourage donations to support LAEF educational initiatives</a:t>
            </a:r>
          </a:p>
          <a:p>
            <a:pPr marL="45720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Review action items and apply insights from previous conferences to enhance future impact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15831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5C1AE2B-3F2D-A0DB-E665-3AFCB109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64B4599-B9EF-802A-8D0D-CE23A749EA6A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A37DC79A-48C7-3CE9-D4E4-8C55C9157C0D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FC9EFDDF-4246-6D9D-649A-6B37E9400F1A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CF439B3-9135-8170-1B3A-6419D48529B4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C73B2C-9EEB-92B8-5DB2-399474C3B447}"/>
              </a:ext>
            </a:extLst>
          </p:cNvPr>
          <p:cNvSpPr txBox="1"/>
          <p:nvPr/>
        </p:nvSpPr>
        <p:spPr>
          <a:xfrm>
            <a:off x="1064599" y="675659"/>
            <a:ext cx="16154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49th Conference of the LAEF -  Demographic Data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51431B9-A05A-675F-A6B2-8CBE5C24E71F}"/>
              </a:ext>
            </a:extLst>
          </p:cNvPr>
          <p:cNvGraphicFramePr>
            <a:graphicFrameLocks/>
          </p:cNvGraphicFramePr>
          <p:nvPr/>
        </p:nvGraphicFramePr>
        <p:xfrm>
          <a:off x="10186907" y="2518063"/>
          <a:ext cx="6858000" cy="380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479AE3E-8D5E-4B0C-50AF-C97830255DFB}"/>
              </a:ext>
            </a:extLst>
          </p:cNvPr>
          <p:cNvGraphicFramePr>
            <a:graphicFrameLocks/>
          </p:cNvGraphicFramePr>
          <p:nvPr/>
        </p:nvGraphicFramePr>
        <p:xfrm>
          <a:off x="257396" y="2518063"/>
          <a:ext cx="8991600" cy="629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496FA90-22F8-56DB-1C9F-CE253C15CD95}"/>
              </a:ext>
            </a:extLst>
          </p:cNvPr>
          <p:cNvSpPr txBox="1"/>
          <p:nvPr/>
        </p:nvSpPr>
        <p:spPr>
          <a:xfrm>
            <a:off x="471407" y="1915214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AGE RANGE OF VIEWERS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9954E6-277F-1EAA-3C63-8454C99CE0EA}"/>
              </a:ext>
            </a:extLst>
          </p:cNvPr>
          <p:cNvSpPr txBox="1"/>
          <p:nvPr/>
        </p:nvSpPr>
        <p:spPr>
          <a:xfrm flipH="1">
            <a:off x="9844007" y="1972241"/>
            <a:ext cx="768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VIEWER LOCATIONS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9427B1-68BC-7DF6-97E1-18359DABADD1}"/>
              </a:ext>
            </a:extLst>
          </p:cNvPr>
          <p:cNvSpPr txBox="1"/>
          <p:nvPr/>
        </p:nvSpPr>
        <p:spPr>
          <a:xfrm>
            <a:off x="9675199" y="5698930"/>
            <a:ext cx="7543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Other - States Including: CT, FL, HI, MA, NY, TX</a:t>
            </a:r>
          </a:p>
          <a:p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Other - International – </a:t>
            </a: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Portuguese Speaking: Portugal, Azores, Madeira, Angola,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Brazil,Cabo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Verde</a:t>
            </a:r>
          </a:p>
          <a:p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Other: Bermuda, Canada, France, Germany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11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D7D4888-F841-AC09-BA99-CA50243C9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9C97566-14AC-494F-DF5F-3B3E77327467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030D8188-4E85-B934-685D-7C24005D9330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D726CFE-E552-BF77-7326-B1918C1D8862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95DD1FE-6EBC-F456-9AB0-CEF486BFD549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DAC6A85-F498-6285-75C5-A4B5C67B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1" y="685699"/>
            <a:ext cx="16968114" cy="61555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 Global Village - Program </a:t>
            </a:r>
            <a:endParaRPr lang="en-US" sz="4000"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09E2AA68-8DA9-848E-C818-E25ACA3A4062}"/>
              </a:ext>
            </a:extLst>
          </p:cNvPr>
          <p:cNvSpPr txBox="1"/>
          <p:nvPr/>
        </p:nvSpPr>
        <p:spPr>
          <a:xfrm>
            <a:off x="579842" y="1568683"/>
            <a:ext cx="6628119" cy="5624011"/>
          </a:xfrm>
          <a:prstGeom prst="rect">
            <a:avLst/>
          </a:prstGeom>
          <a:solidFill>
            <a:srgbClr val="EAEBE7"/>
          </a:solidFill>
        </p:spPr>
        <p:txBody>
          <a:bodyPr vert="horz" wrap="square" lIns="0" tIns="30480" rIns="0" bIns="0" rtlCol="0">
            <a:spAutoFit/>
          </a:bodyPr>
          <a:lstStyle/>
          <a:p>
            <a:r>
              <a:rPr lang="en-US" b="1" dirty="0"/>
              <a:t>Thursday, October 2, 2025 </a:t>
            </a:r>
          </a:p>
          <a:p>
            <a:endParaRPr lang="en-US" dirty="0"/>
          </a:p>
          <a:p>
            <a:r>
              <a:rPr lang="en-US" b="1" dirty="0"/>
              <a:t>10AM–Opening Ceremonies (bilingual)</a:t>
            </a:r>
            <a:endParaRPr lang="en-US" dirty="0"/>
          </a:p>
          <a:p>
            <a:r>
              <a:rPr lang="en-US" b="1" i="1" dirty="0" err="1"/>
              <a:t>Conferência</a:t>
            </a:r>
            <a:r>
              <a:rPr lang="en-US" b="1" i="1" dirty="0"/>
              <a:t> Inaugural: </a:t>
            </a:r>
            <a:r>
              <a:rPr lang="en-US" b="1" i="1" dirty="0" err="1"/>
              <a:t>Ecos</a:t>
            </a:r>
            <a:r>
              <a:rPr lang="en-US" b="1" i="1" dirty="0"/>
              <a:t> </a:t>
            </a:r>
            <a:r>
              <a:rPr lang="en-US" b="1" i="1" dirty="0" err="1"/>
              <a:t>através</a:t>
            </a:r>
            <a:r>
              <a:rPr lang="en-US" b="1" i="1" dirty="0"/>
              <a:t> dos </a:t>
            </a:r>
            <a:r>
              <a:rPr lang="en-US" b="1" i="1" dirty="0" err="1"/>
              <a:t>Oceanos</a:t>
            </a:r>
            <a:r>
              <a:rPr lang="en-US" b="1" i="1" dirty="0"/>
              <a:t>: </a:t>
            </a:r>
            <a:r>
              <a:rPr lang="en-US" b="1" i="1" dirty="0" err="1"/>
              <a:t>Memória</a:t>
            </a:r>
            <a:r>
              <a:rPr lang="en-US" b="1" i="1" dirty="0"/>
              <a:t> Cultural </a:t>
            </a:r>
            <a:r>
              <a:rPr lang="en-US" b="1" i="1" dirty="0" err="1"/>
              <a:t>na</a:t>
            </a:r>
            <a:r>
              <a:rPr lang="en-US" b="1" i="1" dirty="0"/>
              <a:t> </a:t>
            </a:r>
            <a:r>
              <a:rPr lang="en-US" b="1" i="1" dirty="0" err="1"/>
              <a:t>Diáspora</a:t>
            </a:r>
            <a:r>
              <a:rPr lang="en-US" b="1" i="1" dirty="0"/>
              <a:t> 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Noon – Do </a:t>
            </a:r>
            <a:r>
              <a:rPr lang="en-US" b="1" dirty="0" err="1"/>
              <a:t>século</a:t>
            </a:r>
            <a:r>
              <a:rPr lang="en-US" b="1" dirty="0"/>
              <a:t> XVI </a:t>
            </a:r>
            <a:r>
              <a:rPr lang="en-US" b="1" dirty="0" err="1"/>
              <a:t>ao</a:t>
            </a:r>
            <a:r>
              <a:rPr lang="en-US" b="1" dirty="0"/>
              <a:t> XXI: Luís de Camões vivo e popular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2 PM – Poetry, Stories, Saudade: Artistic Expressions of Diasporic Identity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4 PM – Entre </a:t>
            </a:r>
            <a:r>
              <a:rPr lang="en-US" b="1" dirty="0" err="1"/>
              <a:t>Fusos</a:t>
            </a:r>
            <a:r>
              <a:rPr lang="en-US" b="1" dirty="0"/>
              <a:t> </a:t>
            </a:r>
            <a:r>
              <a:rPr lang="en-US" b="1" dirty="0" err="1"/>
              <a:t>Horários</a:t>
            </a:r>
            <a:r>
              <a:rPr lang="en-US" b="1" dirty="0"/>
              <a:t> e </a:t>
            </a:r>
            <a:r>
              <a:rPr lang="en-US" b="1" dirty="0" err="1"/>
              <a:t>Tradições</a:t>
            </a:r>
            <a:r>
              <a:rPr lang="en-US" b="1" dirty="0"/>
              <a:t>: </a:t>
            </a:r>
            <a:r>
              <a:rPr lang="en-US" b="1" dirty="0" err="1"/>
              <a:t>Memória</a:t>
            </a:r>
            <a:r>
              <a:rPr lang="en-US" b="1" dirty="0"/>
              <a:t> e Horizonte da </a:t>
            </a:r>
            <a:r>
              <a:rPr lang="en-US" b="1" dirty="0" err="1"/>
              <a:t>Diáspora</a:t>
            </a:r>
            <a:r>
              <a:rPr lang="en-US" b="1" dirty="0"/>
              <a:t> Portuguesa </a:t>
            </a:r>
            <a:r>
              <a:rPr lang="en-US" b="1" dirty="0" err="1"/>
              <a:t>na</a:t>
            </a:r>
            <a:r>
              <a:rPr lang="en-US" b="1" dirty="0"/>
              <a:t> América do Norte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6 PM – Sacred Flames, Shared Tables: Portuguese Festas as Bridges of Belonging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8 PM–</a:t>
            </a:r>
            <a:r>
              <a:rPr lang="en-US" b="1" dirty="0" err="1"/>
              <a:t>Homengem</a:t>
            </a:r>
            <a:r>
              <a:rPr lang="en-US" b="1" dirty="0"/>
              <a:t> a </a:t>
            </a:r>
            <a:r>
              <a:rPr lang="en-US" b="1" dirty="0" err="1"/>
              <a:t>Álamo</a:t>
            </a:r>
            <a:r>
              <a:rPr lang="en-US" b="1" dirty="0"/>
              <a:t> Oliveira (</a:t>
            </a:r>
            <a:r>
              <a:rPr lang="en-US" b="1" dirty="0" err="1"/>
              <a:t>Gravação</a:t>
            </a:r>
            <a:r>
              <a:rPr lang="en-US" b="1" dirty="0"/>
              <a:t> dos 75 </a:t>
            </a:r>
            <a:r>
              <a:rPr lang="en-US" b="1" dirty="0" err="1"/>
              <a:t>anos</a:t>
            </a:r>
            <a:r>
              <a:rPr lang="en-US" b="1" dirty="0"/>
              <a:t> pela Junta de </a:t>
            </a:r>
            <a:r>
              <a:rPr lang="en-US" b="1" dirty="0" err="1"/>
              <a:t>Freguesia</a:t>
            </a:r>
            <a:r>
              <a:rPr lang="en-US" b="1" dirty="0"/>
              <a:t> do </a:t>
            </a:r>
            <a:r>
              <a:rPr lang="en-US" b="1" dirty="0" err="1"/>
              <a:t>Raminho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9791E3AD-0456-B1BC-D7FB-7E6482F1E1A7}"/>
              </a:ext>
            </a:extLst>
          </p:cNvPr>
          <p:cNvSpPr txBox="1"/>
          <p:nvPr/>
        </p:nvSpPr>
        <p:spPr>
          <a:xfrm>
            <a:off x="3048000" y="2681986"/>
            <a:ext cx="6934200" cy="6124754"/>
          </a:xfrm>
          <a:prstGeom prst="rect">
            <a:avLst/>
          </a:prstGeom>
          <a:solidFill>
            <a:srgbClr val="D3D9CF"/>
          </a:solidFill>
        </p:spPr>
        <p:txBody>
          <a:bodyPr vert="horz" wrap="square" lIns="0" tIns="30480" rIns="0" bIns="0" rtlCol="0">
            <a:spAutoFit/>
          </a:bodyPr>
          <a:lstStyle/>
          <a:p>
            <a:r>
              <a:rPr lang="en-US" b="1" dirty="0"/>
              <a:t>Friday, October 3, 2025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10 AM – Ogygia: Equinoxes of the Written Word</a:t>
            </a:r>
            <a:br>
              <a:rPr lang="en-US" dirty="0"/>
            </a:br>
            <a:r>
              <a:rPr lang="en-US" i="1" dirty="0"/>
              <a:t>(From the mid-Atlantic to North America — a literary bridge built by women)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Noon – Da </a:t>
            </a:r>
            <a:r>
              <a:rPr lang="en-US" b="1" dirty="0" err="1"/>
              <a:t>Preservação</a:t>
            </a:r>
            <a:r>
              <a:rPr lang="en-US" b="1" dirty="0"/>
              <a:t> à </a:t>
            </a:r>
            <a:r>
              <a:rPr lang="en-US" b="1" dirty="0" err="1"/>
              <a:t>Inovação</a:t>
            </a:r>
            <a:r>
              <a:rPr lang="en-US" b="1" dirty="0"/>
              <a:t>: A Cultura </a:t>
            </a:r>
            <a:r>
              <a:rPr lang="en-US" b="1" dirty="0" err="1"/>
              <a:t>Açoriana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Ponte entre Comunidades </a:t>
            </a:r>
            <a:r>
              <a:rPr lang="en-US" b="1" dirty="0" err="1"/>
              <a:t>nas</a:t>
            </a:r>
            <a:r>
              <a:rPr lang="en-US" b="1" dirty="0"/>
              <a:t> </a:t>
            </a:r>
            <a:r>
              <a:rPr lang="en-US" b="1" dirty="0" err="1"/>
              <a:t>Américas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2 PM – Bridges Across the Atlantic: Transnational Ties and Cross-Generational Dialogues</a:t>
            </a:r>
            <a:br>
              <a:rPr lang="en-US" dirty="0"/>
            </a:br>
            <a:r>
              <a:rPr lang="en-US" i="1" dirty="0"/>
              <a:t>(With the </a:t>
            </a:r>
            <a:r>
              <a:rPr lang="en-US" i="1" dirty="0" err="1"/>
              <a:t>Conselheiros</a:t>
            </a:r>
            <a:r>
              <a:rPr lang="en-US" i="1" dirty="0"/>
              <a:t> das Comunidades </a:t>
            </a:r>
            <a:r>
              <a:rPr lang="en-US" i="1" dirty="0" err="1"/>
              <a:t>Portuguesas</a:t>
            </a:r>
            <a:r>
              <a:rPr lang="en-US" i="1" dirty="0"/>
              <a:t> – USA/Canada)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4 PM – Portuguese Women in the Diaspora Writing between the lines of saudade and identity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6 PM – Digital Saudade: Technology and the Preservation of Identity and Cultures</a:t>
            </a:r>
          </a:p>
          <a:p>
            <a:endParaRPr lang="en-US" b="1" dirty="0"/>
          </a:p>
          <a:p>
            <a:r>
              <a:rPr lang="en-US" b="1" dirty="0"/>
              <a:t>8 PM -</a:t>
            </a:r>
            <a:r>
              <a:rPr lang="en-US" b="1" dirty="0" err="1"/>
              <a:t>Homengem</a:t>
            </a:r>
            <a:r>
              <a:rPr lang="en-US" b="1" dirty="0"/>
              <a:t> a </a:t>
            </a:r>
            <a:r>
              <a:rPr lang="en-US" b="1" dirty="0" err="1"/>
              <a:t>Álamo</a:t>
            </a:r>
            <a:r>
              <a:rPr lang="en-US" b="1" dirty="0"/>
              <a:t> Oliveira-De </a:t>
            </a:r>
            <a:r>
              <a:rPr lang="en-US" b="1" dirty="0" err="1"/>
              <a:t>mãos</a:t>
            </a:r>
            <a:r>
              <a:rPr lang="en-US" b="1" dirty="0"/>
              <a:t> dadas com a </a:t>
            </a:r>
            <a:r>
              <a:rPr lang="en-US" b="1" dirty="0" err="1"/>
              <a:t>escrita</a:t>
            </a:r>
            <a:r>
              <a:rPr lang="en-US" b="1" dirty="0"/>
              <a:t>-VITEC-Azores TV</a:t>
            </a:r>
            <a:endParaRPr lang="en-US" dirty="0"/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98528F5B-8079-632C-5F7E-DEBDA27E3EDF}"/>
              </a:ext>
            </a:extLst>
          </p:cNvPr>
          <p:cNvSpPr txBox="1"/>
          <p:nvPr/>
        </p:nvSpPr>
        <p:spPr>
          <a:xfrm>
            <a:off x="5864002" y="4448821"/>
            <a:ext cx="8534400" cy="4185761"/>
          </a:xfrm>
          <a:prstGeom prst="rect">
            <a:avLst/>
          </a:prstGeom>
          <a:solidFill>
            <a:srgbClr val="EAEBE7"/>
          </a:solidFill>
        </p:spPr>
        <p:txBody>
          <a:bodyPr vert="horz" wrap="square" lIns="0" tIns="30480" rIns="0" bIns="0" rtlCol="0">
            <a:spAutoFit/>
          </a:bodyPr>
          <a:lstStyle/>
          <a:p>
            <a:r>
              <a:rPr lang="en-US" b="1" dirty="0"/>
              <a:t>Saturday, October 4, 2025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8 AM – Bridges of Belonging: How Dual Citizenship Strengthens Diaspora Influence Across the Atlantic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10 AM – Women of the Portuguese Diaspora: Voices of Change and Continuity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Noon – Language, Legacy, and the Next Generation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2 PM – A </a:t>
            </a:r>
            <a:r>
              <a:rPr lang="en-US" b="1" dirty="0" err="1"/>
              <a:t>Caminho</a:t>
            </a:r>
            <a:r>
              <a:rPr lang="en-US" b="1" dirty="0"/>
              <a:t> dos 50: On the Road to 50 (memories and perspectives)</a:t>
            </a:r>
            <a:br>
              <a:rPr lang="en-US" dirty="0"/>
            </a:br>
            <a:r>
              <a:rPr lang="en-US" i="1" dirty="0"/>
              <a:t>Celebrating the past and present of LAEF as it approaches its golden milestone.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4 PM – Closing Ceremonies (bilingual)</a:t>
            </a:r>
            <a:endParaRPr lang="en-US" dirty="0"/>
          </a:p>
          <a:p>
            <a:r>
              <a:rPr lang="en-US" dirty="0"/>
              <a:t>.</a:t>
            </a:r>
          </a:p>
          <a:p>
            <a:r>
              <a:rPr lang="en-US" b="1" dirty="0" err="1"/>
              <a:t>Homenagem</a:t>
            </a:r>
            <a:r>
              <a:rPr lang="en-US" b="1" dirty="0"/>
              <a:t> a </a:t>
            </a:r>
            <a:r>
              <a:rPr lang="en-US" b="1" dirty="0" err="1"/>
              <a:t>Álamo</a:t>
            </a:r>
            <a:r>
              <a:rPr lang="en-US" b="1" dirty="0"/>
              <a:t> Oliveira – </a:t>
            </a:r>
            <a:r>
              <a:rPr lang="en-US" b="1" dirty="0" err="1"/>
              <a:t>Arquipélagode</a:t>
            </a:r>
            <a:r>
              <a:rPr lang="en-US" b="1" dirty="0"/>
              <a:t> </a:t>
            </a:r>
            <a:r>
              <a:rPr lang="en-US" b="1" dirty="0" err="1"/>
              <a:t>Escritores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94781D1E-125C-A364-1028-29B6EDF56B21}"/>
              </a:ext>
            </a:extLst>
          </p:cNvPr>
          <p:cNvSpPr txBox="1"/>
          <p:nvPr/>
        </p:nvSpPr>
        <p:spPr>
          <a:xfrm>
            <a:off x="9691115" y="6286201"/>
            <a:ext cx="7722369" cy="2523768"/>
          </a:xfrm>
          <a:prstGeom prst="rect">
            <a:avLst/>
          </a:prstGeom>
          <a:solidFill>
            <a:srgbClr val="D3D9CF"/>
          </a:solidFill>
        </p:spPr>
        <p:txBody>
          <a:bodyPr vert="horz" wrap="square" lIns="0" tIns="30480" rIns="0" bIns="0" rtlCol="0">
            <a:spAutoFit/>
          </a:bodyPr>
          <a:lstStyle/>
          <a:p>
            <a:r>
              <a:rPr lang="en-US" b="1" dirty="0"/>
              <a:t>Special Sessions: </a:t>
            </a:r>
          </a:p>
          <a:p>
            <a:endParaRPr lang="en-US" dirty="0"/>
          </a:p>
          <a:p>
            <a:r>
              <a:rPr lang="en-US" b="1" dirty="0"/>
              <a:t>Forty Years, Endless Horizons: FLAD Across the Atlantic</a:t>
            </a:r>
            <a:br>
              <a:rPr lang="en-US" dirty="0"/>
            </a:br>
            <a:r>
              <a:rPr lang="en-US" dirty="0"/>
              <a:t>Honoring the </a:t>
            </a:r>
            <a:r>
              <a:rPr lang="en-US" b="1" dirty="0"/>
              <a:t>40th anniversary of the Luso-American Development Foundation (FLAD)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b="1" dirty="0"/>
              <a:t>From the Island to the World: The Living Word of </a:t>
            </a:r>
            <a:r>
              <a:rPr lang="en-US" b="1" dirty="0" err="1"/>
              <a:t>Álamo</a:t>
            </a:r>
            <a:r>
              <a:rPr lang="en-US" b="1" dirty="0"/>
              <a:t> Oliveira</a:t>
            </a:r>
            <a:r>
              <a:rPr lang="en-US" dirty="0"/>
              <a:t> (</a:t>
            </a:r>
            <a:r>
              <a:rPr lang="en-US" i="1" dirty="0"/>
              <a:t>Da Ilha </a:t>
            </a:r>
            <a:r>
              <a:rPr lang="en-US" i="1" dirty="0" err="1"/>
              <a:t>ao</a:t>
            </a:r>
            <a:r>
              <a:rPr lang="en-US" i="1" dirty="0"/>
              <a:t> Mundo: A </a:t>
            </a:r>
            <a:r>
              <a:rPr lang="en-US" i="1" dirty="0" err="1"/>
              <a:t>Palavra</a:t>
            </a:r>
            <a:r>
              <a:rPr lang="en-US" i="1" dirty="0"/>
              <a:t> Viva de </a:t>
            </a:r>
            <a:r>
              <a:rPr lang="en-US" i="1" dirty="0" err="1"/>
              <a:t>Álamo</a:t>
            </a:r>
            <a:r>
              <a:rPr lang="en-US" i="1" dirty="0"/>
              <a:t> Oliveira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08F80F-ADE3-43E3-8CC1-F88D4FCA8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8" r="21379"/>
          <a:stretch>
            <a:fillRect/>
          </a:stretch>
        </p:blipFill>
        <p:spPr>
          <a:xfrm>
            <a:off x="7697984" y="1777366"/>
            <a:ext cx="9715500" cy="18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5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73D18DD-1992-A917-10F4-CE3E33E5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FF5FDA-3BD9-85EF-DE1F-0D3E7B0A4A5E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3238DA4C-122A-6CA4-402B-C7B7DA97508B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1D8627D-0CC6-6033-1CA5-01CF6E62EA30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806DA70-62C6-BA78-C8CF-A31C7495EB5A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340D54-6DD3-113D-E942-574C96915540}"/>
              </a:ext>
            </a:extLst>
          </p:cNvPr>
          <p:cNvSpPr txBox="1"/>
          <p:nvPr/>
        </p:nvSpPr>
        <p:spPr>
          <a:xfrm>
            <a:off x="1295400" y="1012512"/>
            <a:ext cx="16154400" cy="763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15000"/>
              </a:lnSpc>
              <a:spcAft>
                <a:spcPts val="800"/>
              </a:spcAft>
            </a:pPr>
            <a:r>
              <a:rPr lang="en-US" sz="4000" i="1" u="sng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 Global Village – Archived Sessions</a:t>
            </a:r>
            <a:endParaRPr lang="en-US" sz="4000" i="1" u="sng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81452-8C9A-B70C-6D65-DC700F53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" t="-5789" r="38232" b="41934"/>
          <a:stretch>
            <a:fillRect/>
          </a:stretch>
        </p:blipFill>
        <p:spPr>
          <a:xfrm>
            <a:off x="9601200" y="5494669"/>
            <a:ext cx="5334000" cy="3113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F9A9D9-5BF7-C252-B16E-66714B3AFE60}"/>
              </a:ext>
            </a:extLst>
          </p:cNvPr>
          <p:cNvSpPr txBox="1"/>
          <p:nvPr/>
        </p:nvSpPr>
        <p:spPr>
          <a:xfrm>
            <a:off x="1125590" y="5321938"/>
            <a:ext cx="16649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https://www.youtube.com/results?search_query=Fresno+state+XLIX+conference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08ACCA-C15A-1842-373D-A40BCBB8E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639" y="2365577"/>
            <a:ext cx="8154873" cy="16626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8076EF-B1A0-F72F-2A37-511DE5B8C4B4}"/>
              </a:ext>
            </a:extLst>
          </p:cNvPr>
          <p:cNvSpPr txBox="1"/>
          <p:nvPr/>
        </p:nvSpPr>
        <p:spPr>
          <a:xfrm>
            <a:off x="1125590" y="2849571"/>
            <a:ext cx="7885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STEP 1:  SEARCH YouTube© Fresno State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CE3101-0BE8-4E21-CCEF-D360D1666377}"/>
              </a:ext>
            </a:extLst>
          </p:cNvPr>
          <p:cNvSpPr txBox="1"/>
          <p:nvPr/>
        </p:nvSpPr>
        <p:spPr>
          <a:xfrm>
            <a:off x="1125590" y="4504277"/>
            <a:ext cx="1391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STEP 2:  SEARCH XLIX Conference of the LAEF-Organized by PBBI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5C9933-4EAB-BC50-7641-9E0BBFCC43E8}"/>
              </a:ext>
            </a:extLst>
          </p:cNvPr>
          <p:cNvSpPr txBox="1"/>
          <p:nvPr/>
        </p:nvSpPr>
        <p:spPr>
          <a:xfrm>
            <a:off x="1129465" y="6717457"/>
            <a:ext cx="7885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STEP 3:  SELECT AND VIEW SESSIONS!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65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C9AAD-0DE9-B2D1-F3E7-C8F2BEEC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AA6B85-225A-FE56-505A-62B9A0138E18}"/>
              </a:ext>
            </a:extLst>
          </p:cNvPr>
          <p:cNvSpPr/>
          <p:nvPr/>
        </p:nvSpPr>
        <p:spPr>
          <a:xfrm>
            <a:off x="0" y="9021342"/>
            <a:ext cx="18122265" cy="1266190"/>
          </a:xfrm>
          <a:custGeom>
            <a:avLst/>
            <a:gdLst/>
            <a:ahLst/>
            <a:cxnLst/>
            <a:rect l="l" t="t" r="r" b="b"/>
            <a:pathLst>
              <a:path w="18122265" h="1266190">
                <a:moveTo>
                  <a:pt x="8673465" y="915492"/>
                </a:moveTo>
                <a:lnTo>
                  <a:pt x="0" y="915492"/>
                </a:lnTo>
                <a:lnTo>
                  <a:pt x="0" y="1066622"/>
                </a:lnTo>
                <a:lnTo>
                  <a:pt x="8673465" y="1066622"/>
                </a:lnTo>
                <a:lnTo>
                  <a:pt x="8673465" y="915492"/>
                </a:lnTo>
                <a:close/>
              </a:path>
              <a:path w="18122265" h="1266190">
                <a:moveTo>
                  <a:pt x="16472561" y="1230350"/>
                </a:moveTo>
                <a:lnTo>
                  <a:pt x="16469576" y="1215237"/>
                </a:lnTo>
                <a:lnTo>
                  <a:pt x="16461283" y="1202855"/>
                </a:lnTo>
                <a:lnTo>
                  <a:pt x="16448939" y="1194473"/>
                </a:lnTo>
                <a:lnTo>
                  <a:pt x="16433775" y="1191348"/>
                </a:lnTo>
                <a:lnTo>
                  <a:pt x="16433673" y="1191107"/>
                </a:lnTo>
                <a:lnTo>
                  <a:pt x="16418497" y="1194155"/>
                </a:lnTo>
                <a:lnTo>
                  <a:pt x="16406076" y="1202461"/>
                </a:lnTo>
                <a:lnTo>
                  <a:pt x="16397694" y="1214767"/>
                </a:lnTo>
                <a:lnTo>
                  <a:pt x="16394595" y="1229855"/>
                </a:lnTo>
                <a:lnTo>
                  <a:pt x="16397618" y="1244955"/>
                </a:lnTo>
                <a:lnTo>
                  <a:pt x="16405949" y="1257312"/>
                </a:lnTo>
                <a:lnTo>
                  <a:pt x="16418319" y="1265656"/>
                </a:lnTo>
                <a:lnTo>
                  <a:pt x="16448583" y="1265656"/>
                </a:lnTo>
                <a:lnTo>
                  <a:pt x="16460966" y="1257554"/>
                </a:lnTo>
                <a:lnTo>
                  <a:pt x="16469373" y="1245336"/>
                </a:lnTo>
                <a:lnTo>
                  <a:pt x="16472561" y="1230350"/>
                </a:lnTo>
                <a:close/>
              </a:path>
              <a:path w="18122265" h="1266190">
                <a:moveTo>
                  <a:pt x="16472561" y="833450"/>
                </a:moveTo>
                <a:lnTo>
                  <a:pt x="16469652" y="818324"/>
                </a:lnTo>
                <a:lnTo>
                  <a:pt x="16461423" y="805903"/>
                </a:lnTo>
                <a:lnTo>
                  <a:pt x="16449116" y="797471"/>
                </a:lnTo>
                <a:lnTo>
                  <a:pt x="16433978" y="794296"/>
                </a:lnTo>
                <a:lnTo>
                  <a:pt x="16433673" y="794296"/>
                </a:lnTo>
                <a:lnTo>
                  <a:pt x="16418497" y="797293"/>
                </a:lnTo>
                <a:lnTo>
                  <a:pt x="16406076" y="805573"/>
                </a:lnTo>
                <a:lnTo>
                  <a:pt x="16397694" y="817880"/>
                </a:lnTo>
                <a:lnTo>
                  <a:pt x="16394595" y="832954"/>
                </a:lnTo>
                <a:lnTo>
                  <a:pt x="16397618" y="848055"/>
                </a:lnTo>
                <a:lnTo>
                  <a:pt x="16405949" y="860399"/>
                </a:lnTo>
                <a:lnTo>
                  <a:pt x="16418459" y="868857"/>
                </a:lnTo>
                <a:lnTo>
                  <a:pt x="16418802" y="868857"/>
                </a:lnTo>
                <a:lnTo>
                  <a:pt x="16433483" y="871867"/>
                </a:lnTo>
                <a:lnTo>
                  <a:pt x="16448583" y="868857"/>
                </a:lnTo>
                <a:lnTo>
                  <a:pt x="16460966" y="860653"/>
                </a:lnTo>
                <a:lnTo>
                  <a:pt x="16469373" y="848448"/>
                </a:lnTo>
                <a:lnTo>
                  <a:pt x="16472561" y="833450"/>
                </a:lnTo>
                <a:close/>
              </a:path>
              <a:path w="18122265" h="1266190">
                <a:moveTo>
                  <a:pt x="16472561" y="435813"/>
                </a:moveTo>
                <a:lnTo>
                  <a:pt x="16469513" y="420636"/>
                </a:lnTo>
                <a:lnTo>
                  <a:pt x="16461181" y="408317"/>
                </a:lnTo>
                <a:lnTo>
                  <a:pt x="16448824" y="399986"/>
                </a:lnTo>
                <a:lnTo>
                  <a:pt x="16433673" y="396900"/>
                </a:lnTo>
                <a:lnTo>
                  <a:pt x="16418014" y="399986"/>
                </a:lnTo>
                <a:lnTo>
                  <a:pt x="16418344" y="399986"/>
                </a:lnTo>
                <a:lnTo>
                  <a:pt x="16406076" y="408178"/>
                </a:lnTo>
                <a:lnTo>
                  <a:pt x="16397694" y="420484"/>
                </a:lnTo>
                <a:lnTo>
                  <a:pt x="16394595" y="435559"/>
                </a:lnTo>
                <a:lnTo>
                  <a:pt x="16397618" y="450684"/>
                </a:lnTo>
                <a:lnTo>
                  <a:pt x="16405936" y="463042"/>
                </a:lnTo>
                <a:lnTo>
                  <a:pt x="16418459" y="471474"/>
                </a:lnTo>
                <a:lnTo>
                  <a:pt x="16418789" y="471474"/>
                </a:lnTo>
                <a:lnTo>
                  <a:pt x="16433470" y="474472"/>
                </a:lnTo>
                <a:lnTo>
                  <a:pt x="16448659" y="471474"/>
                </a:lnTo>
                <a:lnTo>
                  <a:pt x="16461067" y="463194"/>
                </a:lnTo>
                <a:lnTo>
                  <a:pt x="16469462" y="450888"/>
                </a:lnTo>
                <a:lnTo>
                  <a:pt x="16472561" y="435813"/>
                </a:lnTo>
                <a:close/>
              </a:path>
              <a:path w="18122265" h="1266190">
                <a:moveTo>
                  <a:pt x="16472561" y="38823"/>
                </a:moveTo>
                <a:lnTo>
                  <a:pt x="16469513" y="23736"/>
                </a:lnTo>
                <a:lnTo>
                  <a:pt x="16461181" y="11417"/>
                </a:lnTo>
                <a:lnTo>
                  <a:pt x="16448812" y="3086"/>
                </a:lnTo>
                <a:lnTo>
                  <a:pt x="16433572" y="0"/>
                </a:lnTo>
                <a:lnTo>
                  <a:pt x="16418167" y="3086"/>
                </a:lnTo>
                <a:lnTo>
                  <a:pt x="16418332" y="3086"/>
                </a:lnTo>
                <a:lnTo>
                  <a:pt x="16405962" y="11417"/>
                </a:lnTo>
                <a:lnTo>
                  <a:pt x="16397643" y="23736"/>
                </a:lnTo>
                <a:lnTo>
                  <a:pt x="16394595" y="38823"/>
                </a:lnTo>
                <a:lnTo>
                  <a:pt x="16397656" y="53911"/>
                </a:lnTo>
                <a:lnTo>
                  <a:pt x="16406013" y="66217"/>
                </a:lnTo>
                <a:lnTo>
                  <a:pt x="16418395" y="74523"/>
                </a:lnTo>
                <a:lnTo>
                  <a:pt x="16433572" y="77571"/>
                </a:lnTo>
                <a:lnTo>
                  <a:pt x="16448748" y="74523"/>
                </a:lnTo>
                <a:lnTo>
                  <a:pt x="16461143" y="66217"/>
                </a:lnTo>
                <a:lnTo>
                  <a:pt x="16469500" y="53911"/>
                </a:lnTo>
                <a:lnTo>
                  <a:pt x="16472561" y="38823"/>
                </a:lnTo>
                <a:close/>
              </a:path>
              <a:path w="18122265" h="1266190">
                <a:moveTo>
                  <a:pt x="16884930" y="1230020"/>
                </a:moveTo>
                <a:lnTo>
                  <a:pt x="16881818" y="1214932"/>
                </a:lnTo>
                <a:lnTo>
                  <a:pt x="16873474" y="1202690"/>
                </a:lnTo>
                <a:lnTo>
                  <a:pt x="16861143" y="1194422"/>
                </a:lnTo>
                <a:lnTo>
                  <a:pt x="16846042" y="1191348"/>
                </a:lnTo>
                <a:lnTo>
                  <a:pt x="16846042" y="1191107"/>
                </a:lnTo>
                <a:lnTo>
                  <a:pt x="16830866" y="1194155"/>
                </a:lnTo>
                <a:lnTo>
                  <a:pt x="16818445" y="1202461"/>
                </a:lnTo>
                <a:lnTo>
                  <a:pt x="16810063" y="1214767"/>
                </a:lnTo>
                <a:lnTo>
                  <a:pt x="16806964" y="1229855"/>
                </a:lnTo>
                <a:lnTo>
                  <a:pt x="16809987" y="1244955"/>
                </a:lnTo>
                <a:lnTo>
                  <a:pt x="16818305" y="1257312"/>
                </a:lnTo>
                <a:lnTo>
                  <a:pt x="16830675" y="1265656"/>
                </a:lnTo>
                <a:lnTo>
                  <a:pt x="16861028" y="1265656"/>
                </a:lnTo>
                <a:lnTo>
                  <a:pt x="16873436" y="1257439"/>
                </a:lnTo>
                <a:lnTo>
                  <a:pt x="16881831" y="1245120"/>
                </a:lnTo>
                <a:lnTo>
                  <a:pt x="16884930" y="1230020"/>
                </a:lnTo>
                <a:close/>
              </a:path>
              <a:path w="18122265" h="1266190">
                <a:moveTo>
                  <a:pt x="16884930" y="832954"/>
                </a:moveTo>
                <a:lnTo>
                  <a:pt x="16881844" y="817918"/>
                </a:lnTo>
                <a:lnTo>
                  <a:pt x="16873512" y="805624"/>
                </a:lnTo>
                <a:lnTo>
                  <a:pt x="16861168" y="797331"/>
                </a:lnTo>
                <a:lnTo>
                  <a:pt x="16846042" y="794296"/>
                </a:lnTo>
                <a:lnTo>
                  <a:pt x="16830624" y="797331"/>
                </a:lnTo>
                <a:lnTo>
                  <a:pt x="16830790" y="797331"/>
                </a:lnTo>
                <a:lnTo>
                  <a:pt x="16818407" y="805624"/>
                </a:lnTo>
                <a:lnTo>
                  <a:pt x="16810050" y="817918"/>
                </a:lnTo>
                <a:lnTo>
                  <a:pt x="16806964" y="832954"/>
                </a:lnTo>
                <a:lnTo>
                  <a:pt x="16809987" y="848055"/>
                </a:lnTo>
                <a:lnTo>
                  <a:pt x="16818305" y="860399"/>
                </a:lnTo>
                <a:lnTo>
                  <a:pt x="16830840" y="868870"/>
                </a:lnTo>
                <a:lnTo>
                  <a:pt x="16831209" y="868870"/>
                </a:lnTo>
                <a:lnTo>
                  <a:pt x="16845839" y="871867"/>
                </a:lnTo>
                <a:lnTo>
                  <a:pt x="16861028" y="868870"/>
                </a:lnTo>
                <a:lnTo>
                  <a:pt x="16873436" y="860577"/>
                </a:lnTo>
                <a:lnTo>
                  <a:pt x="16881831" y="848245"/>
                </a:lnTo>
                <a:lnTo>
                  <a:pt x="16884930" y="833120"/>
                </a:lnTo>
                <a:lnTo>
                  <a:pt x="16884930" y="832954"/>
                </a:lnTo>
                <a:close/>
              </a:path>
              <a:path w="18122265" h="1266190">
                <a:moveTo>
                  <a:pt x="16884930" y="435813"/>
                </a:moveTo>
                <a:lnTo>
                  <a:pt x="16881882" y="420636"/>
                </a:lnTo>
                <a:lnTo>
                  <a:pt x="16873551" y="408317"/>
                </a:lnTo>
                <a:lnTo>
                  <a:pt x="16861193" y="399986"/>
                </a:lnTo>
                <a:lnTo>
                  <a:pt x="16846042" y="396900"/>
                </a:lnTo>
                <a:lnTo>
                  <a:pt x="16830383" y="399986"/>
                </a:lnTo>
                <a:lnTo>
                  <a:pt x="16830726" y="399986"/>
                </a:lnTo>
                <a:lnTo>
                  <a:pt x="16818445" y="408178"/>
                </a:lnTo>
                <a:lnTo>
                  <a:pt x="16810063" y="420484"/>
                </a:lnTo>
                <a:lnTo>
                  <a:pt x="16806952" y="435559"/>
                </a:lnTo>
                <a:lnTo>
                  <a:pt x="16809987" y="450684"/>
                </a:lnTo>
                <a:lnTo>
                  <a:pt x="16818305" y="463042"/>
                </a:lnTo>
                <a:lnTo>
                  <a:pt x="16830828" y="471474"/>
                </a:lnTo>
                <a:lnTo>
                  <a:pt x="16831158" y="471474"/>
                </a:lnTo>
                <a:lnTo>
                  <a:pt x="16845839" y="474472"/>
                </a:lnTo>
                <a:lnTo>
                  <a:pt x="16861028" y="471474"/>
                </a:lnTo>
                <a:lnTo>
                  <a:pt x="16873436" y="463194"/>
                </a:lnTo>
                <a:lnTo>
                  <a:pt x="16881831" y="450888"/>
                </a:lnTo>
                <a:lnTo>
                  <a:pt x="16884930" y="435813"/>
                </a:lnTo>
                <a:close/>
              </a:path>
              <a:path w="18122265" h="1266190">
                <a:moveTo>
                  <a:pt x="16884930" y="38912"/>
                </a:moveTo>
                <a:lnTo>
                  <a:pt x="16881882" y="23736"/>
                </a:lnTo>
                <a:lnTo>
                  <a:pt x="16873551" y="11417"/>
                </a:lnTo>
                <a:lnTo>
                  <a:pt x="16861193" y="3086"/>
                </a:lnTo>
                <a:lnTo>
                  <a:pt x="16846042" y="0"/>
                </a:lnTo>
                <a:lnTo>
                  <a:pt x="16830383" y="3086"/>
                </a:lnTo>
                <a:lnTo>
                  <a:pt x="16830726" y="3086"/>
                </a:lnTo>
                <a:lnTo>
                  <a:pt x="16818445" y="11277"/>
                </a:lnTo>
                <a:lnTo>
                  <a:pt x="16810063" y="23609"/>
                </a:lnTo>
                <a:lnTo>
                  <a:pt x="16806952" y="38747"/>
                </a:lnTo>
                <a:lnTo>
                  <a:pt x="16809987" y="53835"/>
                </a:lnTo>
                <a:lnTo>
                  <a:pt x="16818483" y="66294"/>
                </a:lnTo>
                <a:lnTo>
                  <a:pt x="16830764" y="74574"/>
                </a:lnTo>
                <a:lnTo>
                  <a:pt x="16830980" y="74574"/>
                </a:lnTo>
                <a:lnTo>
                  <a:pt x="16845839" y="77571"/>
                </a:lnTo>
                <a:lnTo>
                  <a:pt x="16861028" y="74574"/>
                </a:lnTo>
                <a:lnTo>
                  <a:pt x="16873436" y="66294"/>
                </a:lnTo>
                <a:lnTo>
                  <a:pt x="16881831" y="53987"/>
                </a:lnTo>
                <a:lnTo>
                  <a:pt x="16884930" y="38912"/>
                </a:lnTo>
                <a:close/>
              </a:path>
              <a:path w="18122265" h="1266190">
                <a:moveTo>
                  <a:pt x="17297286" y="1230350"/>
                </a:moveTo>
                <a:lnTo>
                  <a:pt x="17294314" y="1215237"/>
                </a:lnTo>
                <a:lnTo>
                  <a:pt x="17286021" y="1202855"/>
                </a:lnTo>
                <a:lnTo>
                  <a:pt x="17273664" y="1194473"/>
                </a:lnTo>
                <a:lnTo>
                  <a:pt x="17258513" y="1191348"/>
                </a:lnTo>
                <a:lnTo>
                  <a:pt x="17258348" y="1191348"/>
                </a:lnTo>
                <a:lnTo>
                  <a:pt x="17258348" y="1191107"/>
                </a:lnTo>
                <a:lnTo>
                  <a:pt x="17243146" y="1194206"/>
                </a:lnTo>
                <a:lnTo>
                  <a:pt x="17230738" y="1202524"/>
                </a:lnTo>
                <a:lnTo>
                  <a:pt x="17222394" y="1214856"/>
                </a:lnTo>
                <a:lnTo>
                  <a:pt x="17219321" y="1229931"/>
                </a:lnTo>
                <a:lnTo>
                  <a:pt x="17222394" y="1245044"/>
                </a:lnTo>
                <a:lnTo>
                  <a:pt x="17230738" y="1257376"/>
                </a:lnTo>
                <a:lnTo>
                  <a:pt x="17243146" y="1265656"/>
                </a:lnTo>
                <a:lnTo>
                  <a:pt x="17273410" y="1265656"/>
                </a:lnTo>
                <a:lnTo>
                  <a:pt x="17285754" y="1257515"/>
                </a:lnTo>
                <a:lnTo>
                  <a:pt x="17294124" y="1245311"/>
                </a:lnTo>
                <a:lnTo>
                  <a:pt x="17297286" y="1230350"/>
                </a:lnTo>
                <a:close/>
              </a:path>
              <a:path w="18122265" h="1266190">
                <a:moveTo>
                  <a:pt x="17297286" y="833450"/>
                </a:moveTo>
                <a:lnTo>
                  <a:pt x="17294390" y="818324"/>
                </a:lnTo>
                <a:lnTo>
                  <a:pt x="17286174" y="805903"/>
                </a:lnTo>
                <a:lnTo>
                  <a:pt x="17273855" y="797471"/>
                </a:lnTo>
                <a:lnTo>
                  <a:pt x="17258678" y="794296"/>
                </a:lnTo>
                <a:lnTo>
                  <a:pt x="17258348" y="794296"/>
                </a:lnTo>
                <a:lnTo>
                  <a:pt x="17243146" y="797331"/>
                </a:lnTo>
                <a:lnTo>
                  <a:pt x="17230738" y="805637"/>
                </a:lnTo>
                <a:lnTo>
                  <a:pt x="17222394" y="817956"/>
                </a:lnTo>
                <a:lnTo>
                  <a:pt x="17219321" y="833043"/>
                </a:lnTo>
                <a:lnTo>
                  <a:pt x="17222394" y="848169"/>
                </a:lnTo>
                <a:lnTo>
                  <a:pt x="17230738" y="860513"/>
                </a:lnTo>
                <a:lnTo>
                  <a:pt x="17243209" y="868857"/>
                </a:lnTo>
                <a:lnTo>
                  <a:pt x="17243349" y="868857"/>
                </a:lnTo>
                <a:lnTo>
                  <a:pt x="17258348" y="871867"/>
                </a:lnTo>
                <a:lnTo>
                  <a:pt x="17273410" y="868857"/>
                </a:lnTo>
                <a:lnTo>
                  <a:pt x="17285754" y="860653"/>
                </a:lnTo>
                <a:lnTo>
                  <a:pt x="17294124" y="848448"/>
                </a:lnTo>
                <a:lnTo>
                  <a:pt x="17297286" y="833450"/>
                </a:lnTo>
                <a:close/>
              </a:path>
              <a:path w="18122265" h="1266190">
                <a:moveTo>
                  <a:pt x="17297286" y="435724"/>
                </a:moveTo>
                <a:lnTo>
                  <a:pt x="17294225" y="420598"/>
                </a:lnTo>
                <a:lnTo>
                  <a:pt x="17285881" y="408254"/>
                </a:lnTo>
                <a:lnTo>
                  <a:pt x="17273499" y="399935"/>
                </a:lnTo>
                <a:lnTo>
                  <a:pt x="17258348" y="396900"/>
                </a:lnTo>
                <a:lnTo>
                  <a:pt x="17243146" y="399935"/>
                </a:lnTo>
                <a:lnTo>
                  <a:pt x="17230738" y="408254"/>
                </a:lnTo>
                <a:lnTo>
                  <a:pt x="17222381" y="420598"/>
                </a:lnTo>
                <a:lnTo>
                  <a:pt x="17219321" y="435724"/>
                </a:lnTo>
                <a:lnTo>
                  <a:pt x="17222381" y="450811"/>
                </a:lnTo>
                <a:lnTo>
                  <a:pt x="17230738" y="463118"/>
                </a:lnTo>
                <a:lnTo>
                  <a:pt x="17243146" y="471424"/>
                </a:lnTo>
                <a:lnTo>
                  <a:pt x="17258348" y="474472"/>
                </a:lnTo>
                <a:lnTo>
                  <a:pt x="17273499" y="471424"/>
                </a:lnTo>
                <a:lnTo>
                  <a:pt x="17285881" y="463118"/>
                </a:lnTo>
                <a:lnTo>
                  <a:pt x="17294225" y="450811"/>
                </a:lnTo>
                <a:lnTo>
                  <a:pt x="17297286" y="435724"/>
                </a:lnTo>
                <a:close/>
              </a:path>
              <a:path w="18122265" h="1266190">
                <a:moveTo>
                  <a:pt x="17297286" y="38823"/>
                </a:moveTo>
                <a:lnTo>
                  <a:pt x="17294225" y="23698"/>
                </a:lnTo>
                <a:lnTo>
                  <a:pt x="17285881" y="11353"/>
                </a:lnTo>
                <a:lnTo>
                  <a:pt x="17273499" y="3035"/>
                </a:lnTo>
                <a:lnTo>
                  <a:pt x="17258348" y="0"/>
                </a:lnTo>
                <a:lnTo>
                  <a:pt x="17243146" y="3035"/>
                </a:lnTo>
                <a:lnTo>
                  <a:pt x="17230738" y="11353"/>
                </a:lnTo>
                <a:lnTo>
                  <a:pt x="17222381" y="23698"/>
                </a:lnTo>
                <a:lnTo>
                  <a:pt x="17219321" y="38823"/>
                </a:lnTo>
                <a:lnTo>
                  <a:pt x="17222381" y="53911"/>
                </a:lnTo>
                <a:lnTo>
                  <a:pt x="17230738" y="66217"/>
                </a:lnTo>
                <a:lnTo>
                  <a:pt x="17243146" y="74523"/>
                </a:lnTo>
                <a:lnTo>
                  <a:pt x="17258348" y="77571"/>
                </a:lnTo>
                <a:lnTo>
                  <a:pt x="17273499" y="74523"/>
                </a:lnTo>
                <a:lnTo>
                  <a:pt x="17285881" y="66217"/>
                </a:lnTo>
                <a:lnTo>
                  <a:pt x="17294225" y="53911"/>
                </a:lnTo>
                <a:lnTo>
                  <a:pt x="17297286" y="38823"/>
                </a:lnTo>
                <a:close/>
              </a:path>
              <a:path w="18122265" h="1266190">
                <a:moveTo>
                  <a:pt x="17709642" y="1229931"/>
                </a:moveTo>
                <a:lnTo>
                  <a:pt x="17706556" y="1214958"/>
                </a:lnTo>
                <a:lnTo>
                  <a:pt x="17698263" y="1202715"/>
                </a:lnTo>
                <a:lnTo>
                  <a:pt x="17685957" y="1194435"/>
                </a:lnTo>
                <a:lnTo>
                  <a:pt x="17670869" y="1191348"/>
                </a:lnTo>
                <a:lnTo>
                  <a:pt x="17670704" y="1191107"/>
                </a:lnTo>
                <a:lnTo>
                  <a:pt x="17655502" y="1194168"/>
                </a:lnTo>
                <a:lnTo>
                  <a:pt x="17643107" y="1202499"/>
                </a:lnTo>
                <a:lnTo>
                  <a:pt x="17634725" y="1214958"/>
                </a:lnTo>
                <a:lnTo>
                  <a:pt x="17631690" y="1229931"/>
                </a:lnTo>
                <a:lnTo>
                  <a:pt x="17634750" y="1245044"/>
                </a:lnTo>
                <a:lnTo>
                  <a:pt x="17643107" y="1257376"/>
                </a:lnTo>
                <a:lnTo>
                  <a:pt x="17655502" y="1265656"/>
                </a:lnTo>
                <a:lnTo>
                  <a:pt x="17685855" y="1265656"/>
                </a:lnTo>
                <a:lnTo>
                  <a:pt x="17698238" y="1257376"/>
                </a:lnTo>
                <a:lnTo>
                  <a:pt x="17706582" y="1245044"/>
                </a:lnTo>
                <a:lnTo>
                  <a:pt x="17709642" y="1229931"/>
                </a:lnTo>
                <a:close/>
              </a:path>
              <a:path w="18122265" h="1266190">
                <a:moveTo>
                  <a:pt x="17709642" y="833043"/>
                </a:moveTo>
                <a:lnTo>
                  <a:pt x="17706607" y="817956"/>
                </a:lnTo>
                <a:lnTo>
                  <a:pt x="17698289" y="805662"/>
                </a:lnTo>
                <a:lnTo>
                  <a:pt x="17685970" y="797369"/>
                </a:lnTo>
                <a:lnTo>
                  <a:pt x="17670869" y="794296"/>
                </a:lnTo>
                <a:lnTo>
                  <a:pt x="17670704" y="794296"/>
                </a:lnTo>
                <a:lnTo>
                  <a:pt x="17655451" y="797369"/>
                </a:lnTo>
                <a:lnTo>
                  <a:pt x="17643082" y="805662"/>
                </a:lnTo>
                <a:lnTo>
                  <a:pt x="17634750" y="817956"/>
                </a:lnTo>
                <a:lnTo>
                  <a:pt x="17631690" y="833043"/>
                </a:lnTo>
                <a:lnTo>
                  <a:pt x="17634750" y="848169"/>
                </a:lnTo>
                <a:lnTo>
                  <a:pt x="17643107" y="860513"/>
                </a:lnTo>
                <a:lnTo>
                  <a:pt x="17655502" y="868819"/>
                </a:lnTo>
                <a:lnTo>
                  <a:pt x="17670704" y="871867"/>
                </a:lnTo>
                <a:lnTo>
                  <a:pt x="17685855" y="868819"/>
                </a:lnTo>
                <a:lnTo>
                  <a:pt x="17698238" y="860513"/>
                </a:lnTo>
                <a:lnTo>
                  <a:pt x="17706582" y="848169"/>
                </a:lnTo>
                <a:lnTo>
                  <a:pt x="17709642" y="833043"/>
                </a:lnTo>
                <a:close/>
              </a:path>
              <a:path w="18122265" h="1266190">
                <a:moveTo>
                  <a:pt x="17709896" y="435724"/>
                </a:moveTo>
                <a:lnTo>
                  <a:pt x="17706823" y="420598"/>
                </a:lnTo>
                <a:lnTo>
                  <a:pt x="17698441" y="408254"/>
                </a:lnTo>
                <a:lnTo>
                  <a:pt x="17686046" y="399935"/>
                </a:lnTo>
                <a:lnTo>
                  <a:pt x="17670869" y="396900"/>
                </a:lnTo>
                <a:lnTo>
                  <a:pt x="17655718" y="399935"/>
                </a:lnTo>
                <a:lnTo>
                  <a:pt x="17643336" y="408254"/>
                </a:lnTo>
                <a:lnTo>
                  <a:pt x="17634992" y="420598"/>
                </a:lnTo>
                <a:lnTo>
                  <a:pt x="17631931" y="435724"/>
                </a:lnTo>
                <a:lnTo>
                  <a:pt x="17634992" y="450811"/>
                </a:lnTo>
                <a:lnTo>
                  <a:pt x="17643336" y="463118"/>
                </a:lnTo>
                <a:lnTo>
                  <a:pt x="17655718" y="471424"/>
                </a:lnTo>
                <a:lnTo>
                  <a:pt x="17670869" y="474472"/>
                </a:lnTo>
                <a:lnTo>
                  <a:pt x="17686046" y="471424"/>
                </a:lnTo>
                <a:lnTo>
                  <a:pt x="17698441" y="463118"/>
                </a:lnTo>
                <a:lnTo>
                  <a:pt x="17706823" y="450811"/>
                </a:lnTo>
                <a:lnTo>
                  <a:pt x="17709896" y="435724"/>
                </a:lnTo>
                <a:close/>
              </a:path>
              <a:path w="18122265" h="1266190">
                <a:moveTo>
                  <a:pt x="17709896" y="38823"/>
                </a:moveTo>
                <a:lnTo>
                  <a:pt x="17706823" y="23698"/>
                </a:lnTo>
                <a:lnTo>
                  <a:pt x="17698441" y="11353"/>
                </a:lnTo>
                <a:lnTo>
                  <a:pt x="17686046" y="3035"/>
                </a:lnTo>
                <a:lnTo>
                  <a:pt x="17670869" y="0"/>
                </a:lnTo>
                <a:lnTo>
                  <a:pt x="17655718" y="3035"/>
                </a:lnTo>
                <a:lnTo>
                  <a:pt x="17643336" y="11353"/>
                </a:lnTo>
                <a:lnTo>
                  <a:pt x="17634992" y="23698"/>
                </a:lnTo>
                <a:lnTo>
                  <a:pt x="17631931" y="38823"/>
                </a:lnTo>
                <a:lnTo>
                  <a:pt x="17634992" y="53911"/>
                </a:lnTo>
                <a:lnTo>
                  <a:pt x="17643336" y="66217"/>
                </a:lnTo>
                <a:lnTo>
                  <a:pt x="17655718" y="74523"/>
                </a:lnTo>
                <a:lnTo>
                  <a:pt x="17670869" y="77571"/>
                </a:lnTo>
                <a:lnTo>
                  <a:pt x="17686046" y="74523"/>
                </a:lnTo>
                <a:lnTo>
                  <a:pt x="17698441" y="66217"/>
                </a:lnTo>
                <a:lnTo>
                  <a:pt x="17706823" y="53911"/>
                </a:lnTo>
                <a:lnTo>
                  <a:pt x="17709896" y="38823"/>
                </a:lnTo>
                <a:close/>
              </a:path>
              <a:path w="18122265" h="1266190">
                <a:moveTo>
                  <a:pt x="18121999" y="1229931"/>
                </a:moveTo>
                <a:lnTo>
                  <a:pt x="18118900" y="1214920"/>
                </a:lnTo>
                <a:lnTo>
                  <a:pt x="18110531" y="1202651"/>
                </a:lnTo>
                <a:lnTo>
                  <a:pt x="18098173" y="1194384"/>
                </a:lnTo>
                <a:lnTo>
                  <a:pt x="18083060" y="1191348"/>
                </a:lnTo>
                <a:lnTo>
                  <a:pt x="18083060" y="1191107"/>
                </a:lnTo>
                <a:lnTo>
                  <a:pt x="18067897" y="1194168"/>
                </a:lnTo>
                <a:lnTo>
                  <a:pt x="18055489" y="1202499"/>
                </a:lnTo>
                <a:lnTo>
                  <a:pt x="18047107" y="1214920"/>
                </a:lnTo>
                <a:lnTo>
                  <a:pt x="18044046" y="1229931"/>
                </a:lnTo>
                <a:lnTo>
                  <a:pt x="18047119" y="1245044"/>
                </a:lnTo>
                <a:lnTo>
                  <a:pt x="18055489" y="1257376"/>
                </a:lnTo>
                <a:lnTo>
                  <a:pt x="18067897" y="1265656"/>
                </a:lnTo>
                <a:lnTo>
                  <a:pt x="18098224" y="1265656"/>
                </a:lnTo>
                <a:lnTo>
                  <a:pt x="18110594" y="1257376"/>
                </a:lnTo>
                <a:lnTo>
                  <a:pt x="18118938" y="1245044"/>
                </a:lnTo>
                <a:lnTo>
                  <a:pt x="18121999" y="1229931"/>
                </a:lnTo>
                <a:close/>
              </a:path>
              <a:path w="18122265" h="1266190">
                <a:moveTo>
                  <a:pt x="18121999" y="833043"/>
                </a:moveTo>
                <a:lnTo>
                  <a:pt x="18118951" y="817956"/>
                </a:lnTo>
                <a:lnTo>
                  <a:pt x="18110619" y="805637"/>
                </a:lnTo>
                <a:lnTo>
                  <a:pt x="18098237" y="797331"/>
                </a:lnTo>
                <a:lnTo>
                  <a:pt x="18083060" y="794296"/>
                </a:lnTo>
                <a:lnTo>
                  <a:pt x="18067897" y="797331"/>
                </a:lnTo>
                <a:lnTo>
                  <a:pt x="18055489" y="805637"/>
                </a:lnTo>
                <a:lnTo>
                  <a:pt x="18047119" y="817956"/>
                </a:lnTo>
                <a:lnTo>
                  <a:pt x="18044046" y="833043"/>
                </a:lnTo>
                <a:lnTo>
                  <a:pt x="18047119" y="848169"/>
                </a:lnTo>
                <a:lnTo>
                  <a:pt x="18055489" y="860513"/>
                </a:lnTo>
                <a:lnTo>
                  <a:pt x="18067897" y="868819"/>
                </a:lnTo>
                <a:lnTo>
                  <a:pt x="18083060" y="871867"/>
                </a:lnTo>
                <a:lnTo>
                  <a:pt x="18098224" y="868819"/>
                </a:lnTo>
                <a:lnTo>
                  <a:pt x="18110594" y="860513"/>
                </a:lnTo>
                <a:lnTo>
                  <a:pt x="18118938" y="848169"/>
                </a:lnTo>
                <a:lnTo>
                  <a:pt x="18121999" y="833043"/>
                </a:lnTo>
                <a:close/>
              </a:path>
              <a:path w="18122265" h="1266190">
                <a:moveTo>
                  <a:pt x="18122253" y="435724"/>
                </a:moveTo>
                <a:lnTo>
                  <a:pt x="18119192" y="420598"/>
                </a:lnTo>
                <a:lnTo>
                  <a:pt x="18110835" y="408254"/>
                </a:lnTo>
                <a:lnTo>
                  <a:pt x="18098440" y="399935"/>
                </a:lnTo>
                <a:lnTo>
                  <a:pt x="18083226" y="396900"/>
                </a:lnTo>
                <a:lnTo>
                  <a:pt x="18068074" y="399935"/>
                </a:lnTo>
                <a:lnTo>
                  <a:pt x="18055705" y="408254"/>
                </a:lnTo>
                <a:lnTo>
                  <a:pt x="18047361" y="420598"/>
                </a:lnTo>
                <a:lnTo>
                  <a:pt x="18044300" y="435724"/>
                </a:lnTo>
                <a:lnTo>
                  <a:pt x="18047361" y="450811"/>
                </a:lnTo>
                <a:lnTo>
                  <a:pt x="18055705" y="463118"/>
                </a:lnTo>
                <a:lnTo>
                  <a:pt x="18068074" y="471424"/>
                </a:lnTo>
                <a:lnTo>
                  <a:pt x="18083226" y="474472"/>
                </a:lnTo>
                <a:lnTo>
                  <a:pt x="18098440" y="471424"/>
                </a:lnTo>
                <a:lnTo>
                  <a:pt x="18110835" y="463118"/>
                </a:lnTo>
                <a:lnTo>
                  <a:pt x="18119192" y="450811"/>
                </a:lnTo>
                <a:lnTo>
                  <a:pt x="18122253" y="435724"/>
                </a:lnTo>
                <a:close/>
              </a:path>
              <a:path w="18122265" h="1266190">
                <a:moveTo>
                  <a:pt x="18122253" y="38823"/>
                </a:moveTo>
                <a:lnTo>
                  <a:pt x="18119192" y="23698"/>
                </a:lnTo>
                <a:lnTo>
                  <a:pt x="18110835" y="11353"/>
                </a:lnTo>
                <a:lnTo>
                  <a:pt x="18098440" y="3035"/>
                </a:lnTo>
                <a:lnTo>
                  <a:pt x="18083226" y="0"/>
                </a:lnTo>
                <a:lnTo>
                  <a:pt x="18068074" y="3035"/>
                </a:lnTo>
                <a:lnTo>
                  <a:pt x="18055705" y="11353"/>
                </a:lnTo>
                <a:lnTo>
                  <a:pt x="18047361" y="23698"/>
                </a:lnTo>
                <a:lnTo>
                  <a:pt x="18044300" y="38823"/>
                </a:lnTo>
                <a:lnTo>
                  <a:pt x="18047361" y="53911"/>
                </a:lnTo>
                <a:lnTo>
                  <a:pt x="18055705" y="66217"/>
                </a:lnTo>
                <a:lnTo>
                  <a:pt x="18068074" y="74523"/>
                </a:lnTo>
                <a:lnTo>
                  <a:pt x="18083226" y="77571"/>
                </a:lnTo>
                <a:lnTo>
                  <a:pt x="18098440" y="74523"/>
                </a:lnTo>
                <a:lnTo>
                  <a:pt x="18110835" y="66217"/>
                </a:lnTo>
                <a:lnTo>
                  <a:pt x="18119192" y="53911"/>
                </a:lnTo>
                <a:lnTo>
                  <a:pt x="18122253" y="38823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>
            <a:extLst>
              <a:ext uri="{FF2B5EF4-FFF2-40B4-BE49-F238E27FC236}">
                <a16:creationId xmlns:a16="http://schemas.microsoft.com/office/drawing/2014/main" id="{69F4D28D-8763-8503-E80E-7DC8D7A4C1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343" y="2007870"/>
            <a:ext cx="6061457" cy="85279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5450" dirty="0">
                <a:solidFill>
                  <a:schemeClr val="tx2">
                    <a:lumMod val="75000"/>
                  </a:schemeClr>
                </a:solidFill>
              </a:rPr>
              <a:t>Save the date!</a:t>
            </a:r>
            <a:endParaRPr sz="54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A4D6E6B-0981-2974-E48D-A01835A57180}"/>
              </a:ext>
            </a:extLst>
          </p:cNvPr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B92A08C-9903-43EC-4F9D-BF596A88601B}"/>
              </a:ext>
            </a:extLst>
          </p:cNvPr>
          <p:cNvSpPr txBox="1"/>
          <p:nvPr/>
        </p:nvSpPr>
        <p:spPr>
          <a:xfrm>
            <a:off x="307055" y="4076700"/>
            <a:ext cx="9238183" cy="485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Calibri"/>
                <a:cs typeface="Calibri"/>
              </a:rPr>
              <a:t>The 50</a:t>
            </a:r>
            <a:r>
              <a:rPr lang="en-US" sz="4000" b="1" baseline="30000" dirty="0">
                <a:latin typeface="Calibri"/>
                <a:cs typeface="Calibri"/>
              </a:rPr>
              <a:t>th</a:t>
            </a:r>
            <a:r>
              <a:rPr lang="en-US" sz="4000" b="1" dirty="0">
                <a:latin typeface="Calibri"/>
                <a:cs typeface="Calibri"/>
              </a:rPr>
              <a:t> Conference on Education and Culture of the Luso-American Education Foundation </a:t>
            </a: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endParaRPr lang="en-US" sz="4000" b="1" dirty="0">
              <a:latin typeface="Calibri"/>
              <a:cs typeface="Calibri"/>
            </a:endParaRP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latin typeface="Calibri"/>
                <a:cs typeface="Calibri"/>
              </a:rPr>
              <a:t>Across Five Decades: Creativity, Memory, Autonomy and the Making of Luso-American Communities in North America</a:t>
            </a:r>
          </a:p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endParaRPr sz="32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16B6F-3ABD-40D8-26ED-3FB9EFE4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876300"/>
            <a:ext cx="5715000" cy="8334375"/>
          </a:xfrm>
          <a:prstGeom prst="rect">
            <a:avLst/>
          </a:prstGeom>
        </p:spPr>
      </p:pic>
      <p:sp>
        <p:nvSpPr>
          <p:cNvPr id="11" name="object 3" descr="$PPTXTitle">
            <a:extLst>
              <a:ext uri="{FF2B5EF4-FFF2-40B4-BE49-F238E27FC236}">
                <a16:creationId xmlns:a16="http://schemas.microsoft.com/office/drawing/2014/main" id="{5965B7C1-0C55-5469-E916-E8279AAC4714}"/>
              </a:ext>
            </a:extLst>
          </p:cNvPr>
          <p:cNvSpPr txBox="1">
            <a:spLocks/>
          </p:cNvSpPr>
          <p:nvPr/>
        </p:nvSpPr>
        <p:spPr>
          <a:xfrm>
            <a:off x="339343" y="2894893"/>
            <a:ext cx="10512480" cy="7527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6600" b="1" i="1">
                <a:solidFill>
                  <a:srgbClr val="0D2C1D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September 30th-October 3</a:t>
            </a:r>
            <a:r>
              <a:rPr lang="en-US" sz="4800" baseline="30000" dirty="0">
                <a:solidFill>
                  <a:schemeClr val="tx2">
                    <a:lumMod val="75000"/>
                  </a:schemeClr>
                </a:solidFill>
              </a:rPr>
              <a:t>rd</a:t>
            </a:r>
            <a:r>
              <a:rPr lang="en-US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884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5BEDA-0D01-C271-41C7-6B125611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4B95-0562-E765-3644-728F834C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29" y="636523"/>
            <a:ext cx="16968114" cy="1354217"/>
          </a:xfrm>
        </p:spPr>
        <p:txBody>
          <a:bodyPr/>
          <a:lstStyle/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Across Five Decades: Creativity, Memory, Autonomy and the Making of Luso-American Communities in North America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BDD15-EF60-3B35-E39C-0D177EC72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300" y="2247900"/>
            <a:ext cx="16535400" cy="6401753"/>
          </a:xfrm>
        </p:spPr>
        <p:txBody>
          <a:bodyPr/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Borges will once again use the online format and sessions to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five decades of Luso-American educational and cultural exchange and the foundational role of LAEF in these efforts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conference mission includes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Bridges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between: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diaspora and the continent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and innovation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lived experiences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knowledge and global exchange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US as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Diniz invites us to engage in bold, thought-provoking dialogue with scholars, artists, educators, community leaders, entrepreneurs, and cultural workers!</a:t>
            </a:r>
          </a:p>
        </p:txBody>
      </p:sp>
    </p:spTree>
    <p:extLst>
      <p:ext uri="{BB962C8B-B14F-4D97-AF65-F5344CB8AC3E}">
        <p14:creationId xmlns:p14="http://schemas.microsoft.com/office/powerpoint/2010/main" val="2795734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CAC3B-D761-9079-4898-6B3E55F50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7F587B-30C3-E966-F026-89FB0598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43" y="800100"/>
            <a:ext cx="16968114" cy="615553"/>
          </a:xfrm>
        </p:spPr>
        <p:txBody>
          <a:bodyPr/>
          <a:lstStyle/>
          <a:p>
            <a:pPr algn="ctr"/>
            <a:r>
              <a:rPr lang="en-US" sz="4000" dirty="0"/>
              <a:t>Key Events for the 50</a:t>
            </a:r>
            <a:r>
              <a:rPr lang="en-US" sz="4000" baseline="30000" dirty="0"/>
              <a:t>th</a:t>
            </a:r>
            <a:r>
              <a:rPr lang="en-US" sz="4000" dirty="0"/>
              <a:t> LAEF Conference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C2B7B4-64F7-B0B0-7234-F876C445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258" y="2400300"/>
            <a:ext cx="17449799" cy="7263527"/>
          </a:xfrm>
        </p:spPr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Day returns on September 30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hosted in partnership with Fresno State and LAEF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 outreach initiative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including a campus tour and guest speakers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Session and commemorative gathering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celebrating the 50th Conference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Presidential Dinner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graciously hosted by the President of Fresno State University in honor of the 50th Anniversary</a:t>
            </a:r>
          </a:p>
          <a:p>
            <a:pPr lvl="0"/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celebration will replace the traditional PBBI Annual Dinner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Sessions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Thursday, October 1</a:t>
            </a:r>
            <a:r>
              <a:rPr lang="en-US" sz="3200" baseline="30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DATE!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31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5916"/>
            <a:ext cx="18288000" cy="8895715"/>
          </a:xfrm>
          <a:custGeom>
            <a:avLst/>
            <a:gdLst/>
            <a:ahLst/>
            <a:cxnLst/>
            <a:rect l="l" t="t" r="r" b="b"/>
            <a:pathLst>
              <a:path w="18288000" h="8895715">
                <a:moveTo>
                  <a:pt x="0" y="8895562"/>
                </a:moveTo>
                <a:lnTo>
                  <a:pt x="18288000" y="8895562"/>
                </a:lnTo>
                <a:lnTo>
                  <a:pt x="18288000" y="0"/>
                </a:lnTo>
                <a:lnTo>
                  <a:pt x="0" y="0"/>
                </a:lnTo>
                <a:lnTo>
                  <a:pt x="0" y="8895562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170815"/>
            <a:chOff x="22" y="9501479"/>
            <a:chExt cx="18288000" cy="170815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70485"/>
            </a:xfrm>
            <a:custGeom>
              <a:avLst/>
              <a:gdLst/>
              <a:ahLst/>
              <a:cxnLst/>
              <a:rect l="l" t="t" r="r" b="b"/>
              <a:pathLst>
                <a:path w="18283555" h="70484">
                  <a:moveTo>
                    <a:pt x="0" y="70479"/>
                  </a:moveTo>
                  <a:lnTo>
                    <a:pt x="18283174" y="70479"/>
                  </a:lnTo>
                  <a:lnTo>
                    <a:pt x="18283174" y="0"/>
                  </a:lnTo>
                  <a:lnTo>
                    <a:pt x="0" y="0"/>
                  </a:lnTo>
                  <a:lnTo>
                    <a:pt x="0" y="70479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08819" y="189611"/>
              <a:ext cx="8679180" cy="151130"/>
            </a:xfrm>
            <a:custGeom>
              <a:avLst/>
              <a:gdLst/>
              <a:ahLst/>
              <a:cxnLst/>
              <a:rect l="l" t="t" r="r" b="b"/>
              <a:pathLst>
                <a:path w="8679180" h="151129">
                  <a:moveTo>
                    <a:pt x="867918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79180" y="151129"/>
                  </a:lnTo>
                  <a:lnTo>
                    <a:pt x="867918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671678"/>
            <a:ext cx="18288000" cy="615315"/>
            <a:chOff x="0" y="9671678"/>
            <a:chExt cx="18288000" cy="615315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9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756685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936835"/>
              <a:ext cx="8728075" cy="151130"/>
            </a:xfrm>
            <a:custGeom>
              <a:avLst/>
              <a:gdLst/>
              <a:ahLst/>
              <a:cxnLst/>
              <a:rect l="l" t="t" r="r" b="b"/>
              <a:pathLst>
                <a:path w="8728075" h="151129">
                  <a:moveTo>
                    <a:pt x="8727948" y="0"/>
                  </a:moveTo>
                  <a:lnTo>
                    <a:pt x="0" y="0"/>
                  </a:lnTo>
                  <a:lnTo>
                    <a:pt x="0" y="151130"/>
                  </a:lnTo>
                  <a:lnTo>
                    <a:pt x="8727948" y="151130"/>
                  </a:lnTo>
                  <a:lnTo>
                    <a:pt x="8727948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75930" y="7258050"/>
            <a:ext cx="3377015" cy="2063003"/>
          </a:xfrm>
          <a:prstGeom prst="rect">
            <a:avLst/>
          </a:prstGeom>
        </p:spPr>
      </p:pic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1987676" y="667258"/>
            <a:ext cx="1113790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345" dirty="0"/>
              <a:t>202</a:t>
            </a:r>
            <a:r>
              <a:rPr lang="en-US" spc="-345" dirty="0"/>
              <a:t>5</a:t>
            </a:r>
            <a:r>
              <a:rPr spc="-40" dirty="0"/>
              <a:t> </a:t>
            </a:r>
            <a:r>
              <a:rPr spc="-360" dirty="0"/>
              <a:t>DIA</a:t>
            </a:r>
            <a:r>
              <a:rPr spc="-40" dirty="0"/>
              <a:t> </a:t>
            </a:r>
            <a:r>
              <a:rPr dirty="0"/>
              <a:t>DE</a:t>
            </a:r>
            <a:r>
              <a:rPr spc="-45" dirty="0"/>
              <a:t> </a:t>
            </a:r>
            <a:r>
              <a:rPr spc="-10" dirty="0"/>
              <a:t>PORTUGAL</a:t>
            </a:r>
            <a:r>
              <a:rPr i="1" spc="-10" dirty="0"/>
              <a:t> </a:t>
            </a:r>
            <a:r>
              <a:rPr i="1" spc="-740" dirty="0"/>
              <a:t>&amp;</a:t>
            </a:r>
            <a:r>
              <a:rPr i="1" spc="-20" dirty="0"/>
              <a:t> </a:t>
            </a:r>
            <a:r>
              <a:rPr i="1" dirty="0"/>
              <a:t>LAEF</a:t>
            </a:r>
            <a:r>
              <a:rPr i="1" spc="10" dirty="0"/>
              <a:t> </a:t>
            </a:r>
            <a:r>
              <a:rPr i="1" spc="-50" dirty="0"/>
              <a:t>ANNIVERSARY</a:t>
            </a:r>
          </a:p>
        </p:txBody>
      </p:sp>
      <p:sp>
        <p:nvSpPr>
          <p:cNvPr id="19" name="object 19"/>
          <p:cNvSpPr/>
          <p:nvPr/>
        </p:nvSpPr>
        <p:spPr>
          <a:xfrm>
            <a:off x="1256919" y="261315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15998" y="2656458"/>
            <a:ext cx="13132435" cy="2691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240" dirty="0">
                <a:solidFill>
                  <a:srgbClr val="0D2C1D"/>
                </a:solidFill>
                <a:latin typeface="Arial Black"/>
                <a:cs typeface="Arial Black"/>
              </a:rPr>
              <a:t>Manuel</a:t>
            </a:r>
            <a:r>
              <a:rPr sz="4200" spc="-40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05" dirty="0">
                <a:solidFill>
                  <a:srgbClr val="0D2C1D"/>
                </a:solidFill>
                <a:latin typeface="Arial Black"/>
                <a:cs typeface="Arial Black"/>
              </a:rPr>
              <a:t>Bettencourt</a:t>
            </a:r>
            <a:endParaRPr sz="4200">
              <a:latin typeface="Arial Black"/>
              <a:cs typeface="Arial Black"/>
            </a:endParaRPr>
          </a:p>
          <a:p>
            <a:pPr marL="12700" marR="9241790">
              <a:lnSpc>
                <a:spcPts val="3790"/>
              </a:lnSpc>
              <a:spcBef>
                <a:spcPts val="195"/>
              </a:spcBef>
            </a:pPr>
            <a:r>
              <a:rPr sz="3200" i="1" dirty="0">
                <a:solidFill>
                  <a:srgbClr val="0D2C1D"/>
                </a:solidFill>
                <a:latin typeface="Calibri"/>
                <a:cs typeface="Calibri"/>
              </a:rPr>
              <a:t>LAEF</a:t>
            </a:r>
            <a:r>
              <a:rPr sz="3200" i="1" spc="25" dirty="0">
                <a:solidFill>
                  <a:srgbClr val="0D2C1D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0D2C1D"/>
                </a:solidFill>
                <a:latin typeface="Calibri"/>
                <a:cs typeface="Calibri"/>
              </a:rPr>
              <a:t>Advisory</a:t>
            </a:r>
            <a:r>
              <a:rPr sz="3200" i="1" spc="35" dirty="0">
                <a:solidFill>
                  <a:srgbClr val="0D2C1D"/>
                </a:solidFill>
                <a:latin typeface="Calibri"/>
                <a:cs typeface="Calibri"/>
              </a:rPr>
              <a:t> </a:t>
            </a:r>
            <a:r>
              <a:rPr sz="3200" i="1" spc="85" dirty="0">
                <a:solidFill>
                  <a:srgbClr val="0D2C1D"/>
                </a:solidFill>
                <a:latin typeface="Calibri"/>
                <a:cs typeface="Calibri"/>
              </a:rPr>
              <a:t>member </a:t>
            </a:r>
            <a:r>
              <a:rPr sz="3200" i="1" dirty="0">
                <a:solidFill>
                  <a:srgbClr val="0D2C1D"/>
                </a:solidFill>
                <a:latin typeface="Calibri"/>
                <a:cs typeface="Calibri"/>
              </a:rPr>
              <a:t>Committee</a:t>
            </a:r>
            <a:r>
              <a:rPr sz="3200" i="1" spc="265" dirty="0">
                <a:solidFill>
                  <a:srgbClr val="0D2C1D"/>
                </a:solidFill>
                <a:latin typeface="Calibri"/>
                <a:cs typeface="Calibri"/>
              </a:rPr>
              <a:t> </a:t>
            </a:r>
            <a:r>
              <a:rPr sz="3200" i="1" spc="70" dirty="0">
                <a:solidFill>
                  <a:srgbClr val="0D2C1D"/>
                </a:solidFill>
                <a:latin typeface="Calibri"/>
                <a:cs typeface="Calibri"/>
              </a:rPr>
              <a:t>Chair</a:t>
            </a:r>
            <a:endParaRPr sz="3200">
              <a:latin typeface="Calibri"/>
              <a:cs typeface="Calibri"/>
            </a:endParaRPr>
          </a:p>
          <a:p>
            <a:pPr marL="1732280" algn="ctr">
              <a:lnSpc>
                <a:spcPts val="2140"/>
              </a:lnSpc>
            </a:pPr>
            <a:r>
              <a:rPr sz="2800" spc="-180" dirty="0">
                <a:latin typeface="Arial Black"/>
                <a:cs typeface="Arial Black"/>
              </a:rPr>
              <a:t>Luso-</a:t>
            </a:r>
            <a:r>
              <a:rPr sz="2800" spc="-175" dirty="0">
                <a:latin typeface="Arial Black"/>
                <a:cs typeface="Arial Black"/>
              </a:rPr>
              <a:t>American</a:t>
            </a:r>
            <a:r>
              <a:rPr sz="2800" spc="-150" dirty="0">
                <a:latin typeface="Arial Black"/>
                <a:cs typeface="Arial Black"/>
              </a:rPr>
              <a:t> </a:t>
            </a:r>
            <a:r>
              <a:rPr sz="2800" spc="-175" dirty="0">
                <a:latin typeface="Arial Black"/>
                <a:cs typeface="Arial Black"/>
              </a:rPr>
              <a:t>Education</a:t>
            </a:r>
            <a:r>
              <a:rPr sz="2800" spc="-150" dirty="0">
                <a:latin typeface="Arial Black"/>
                <a:cs typeface="Arial Black"/>
              </a:rPr>
              <a:t> </a:t>
            </a:r>
            <a:r>
              <a:rPr sz="2800" spc="-10" dirty="0">
                <a:latin typeface="Arial Black"/>
                <a:cs typeface="Arial Black"/>
              </a:rPr>
              <a:t>Foundation</a:t>
            </a:r>
            <a:endParaRPr sz="2800">
              <a:latin typeface="Arial Black"/>
              <a:cs typeface="Arial Black"/>
            </a:endParaRPr>
          </a:p>
          <a:p>
            <a:pPr marL="1736089" algn="ctr">
              <a:lnSpc>
                <a:spcPts val="2905"/>
              </a:lnSpc>
            </a:pPr>
            <a:r>
              <a:rPr sz="2800" spc="-140" dirty="0">
                <a:latin typeface="Arial Black"/>
                <a:cs typeface="Arial Black"/>
              </a:rPr>
              <a:t>Dia</a:t>
            </a:r>
            <a:r>
              <a:rPr sz="2800" spc="-200" dirty="0">
                <a:latin typeface="Arial Black"/>
                <a:cs typeface="Arial Black"/>
              </a:rPr>
              <a:t> </a:t>
            </a:r>
            <a:r>
              <a:rPr sz="2800" spc="-175" dirty="0">
                <a:latin typeface="Arial Black"/>
                <a:cs typeface="Arial Black"/>
              </a:rPr>
              <a:t>de</a:t>
            </a:r>
            <a:r>
              <a:rPr sz="2800" spc="-195" dirty="0">
                <a:latin typeface="Arial Black"/>
                <a:cs typeface="Arial Black"/>
              </a:rPr>
              <a:t> </a:t>
            </a:r>
            <a:r>
              <a:rPr sz="2800" spc="-135" dirty="0">
                <a:latin typeface="Arial Black"/>
                <a:cs typeface="Arial Black"/>
              </a:rPr>
              <a:t>Portugal</a:t>
            </a:r>
            <a:r>
              <a:rPr sz="2800" spc="-170" dirty="0">
                <a:latin typeface="Arial Black"/>
                <a:cs typeface="Arial Black"/>
              </a:rPr>
              <a:t> </a:t>
            </a:r>
            <a:r>
              <a:rPr sz="2800" spc="-55" dirty="0">
                <a:latin typeface="Arial Black"/>
                <a:cs typeface="Arial Black"/>
              </a:rPr>
              <a:t>-</a:t>
            </a:r>
            <a:r>
              <a:rPr sz="2800" spc="-200" dirty="0">
                <a:latin typeface="Arial Black"/>
                <a:cs typeface="Arial Black"/>
              </a:rPr>
              <a:t> </a:t>
            </a:r>
            <a:r>
              <a:rPr sz="2800" spc="-320" dirty="0">
                <a:latin typeface="Arial Black"/>
                <a:cs typeface="Arial Black"/>
              </a:rPr>
              <a:t>June</a:t>
            </a:r>
            <a:r>
              <a:rPr sz="2800" spc="-195" dirty="0">
                <a:latin typeface="Arial Black"/>
                <a:cs typeface="Arial Black"/>
              </a:rPr>
              <a:t> </a:t>
            </a:r>
            <a:r>
              <a:rPr sz="2800" spc="-220" dirty="0">
                <a:latin typeface="Arial Black"/>
                <a:cs typeface="Arial Black"/>
              </a:rPr>
              <a:t>8,</a:t>
            </a:r>
            <a:r>
              <a:rPr sz="2800" spc="-195" dirty="0">
                <a:latin typeface="Arial Black"/>
                <a:cs typeface="Arial Black"/>
              </a:rPr>
              <a:t> </a:t>
            </a:r>
            <a:r>
              <a:rPr sz="2800" spc="-300" dirty="0">
                <a:latin typeface="Arial Black"/>
                <a:cs typeface="Arial Black"/>
              </a:rPr>
              <a:t>2024</a:t>
            </a:r>
            <a:endParaRPr sz="2800">
              <a:latin typeface="Arial Black"/>
              <a:cs typeface="Arial Black"/>
            </a:endParaRPr>
          </a:p>
          <a:p>
            <a:pPr marL="1731010" algn="ctr">
              <a:lnSpc>
                <a:spcPts val="3130"/>
              </a:lnSpc>
            </a:pPr>
            <a:r>
              <a:rPr sz="2800" spc="-160" dirty="0">
                <a:latin typeface="Arial Black"/>
                <a:cs typeface="Arial Black"/>
              </a:rPr>
              <a:t>Portuguese</a:t>
            </a:r>
            <a:r>
              <a:rPr sz="2800" spc="-155" dirty="0">
                <a:latin typeface="Arial Black"/>
                <a:cs typeface="Arial Black"/>
              </a:rPr>
              <a:t> </a:t>
            </a:r>
            <a:r>
              <a:rPr sz="2800" spc="-175" dirty="0">
                <a:latin typeface="Arial Black"/>
                <a:cs typeface="Arial Black"/>
              </a:rPr>
              <a:t>Historical </a:t>
            </a:r>
            <a:r>
              <a:rPr sz="2800" spc="-135" dirty="0">
                <a:latin typeface="Arial Black"/>
                <a:cs typeface="Arial Black"/>
              </a:rPr>
              <a:t>Museum</a:t>
            </a:r>
            <a:r>
              <a:rPr sz="2800" spc="-190" dirty="0">
                <a:latin typeface="Arial Black"/>
                <a:cs typeface="Arial Black"/>
              </a:rPr>
              <a:t> </a:t>
            </a:r>
            <a:r>
              <a:rPr sz="2800" spc="-140" dirty="0">
                <a:latin typeface="Arial Black"/>
                <a:cs typeface="Arial Black"/>
              </a:rPr>
              <a:t>Dia</a:t>
            </a:r>
            <a:r>
              <a:rPr sz="2800" spc="-175" dirty="0">
                <a:latin typeface="Arial Black"/>
                <a:cs typeface="Arial Black"/>
              </a:rPr>
              <a:t> de </a:t>
            </a:r>
            <a:r>
              <a:rPr sz="2800" spc="-135" dirty="0">
                <a:latin typeface="Arial Black"/>
                <a:cs typeface="Arial Black"/>
              </a:rPr>
              <a:t>Portugal</a:t>
            </a:r>
            <a:r>
              <a:rPr sz="2800" spc="-155" dirty="0">
                <a:latin typeface="Arial Black"/>
                <a:cs typeface="Arial Black"/>
              </a:rPr>
              <a:t> </a:t>
            </a:r>
            <a:r>
              <a:rPr sz="2800" spc="-180" dirty="0">
                <a:latin typeface="Arial Black"/>
                <a:cs typeface="Arial Black"/>
              </a:rPr>
              <a:t>Festival,</a:t>
            </a:r>
            <a:r>
              <a:rPr sz="2800" spc="-195" dirty="0">
                <a:latin typeface="Arial Black"/>
                <a:cs typeface="Arial Black"/>
              </a:rPr>
              <a:t> </a:t>
            </a:r>
            <a:r>
              <a:rPr sz="2800" spc="-235" dirty="0">
                <a:latin typeface="Arial Black"/>
                <a:cs typeface="Arial Black"/>
              </a:rPr>
              <a:t>San</a:t>
            </a:r>
            <a:r>
              <a:rPr sz="2800" spc="-175" dirty="0">
                <a:latin typeface="Arial Black"/>
                <a:cs typeface="Arial Black"/>
              </a:rPr>
              <a:t> </a:t>
            </a:r>
            <a:r>
              <a:rPr sz="2800" spc="-425" dirty="0">
                <a:latin typeface="Arial Black"/>
                <a:cs typeface="Arial Black"/>
              </a:rPr>
              <a:t>Jose</a:t>
            </a:r>
            <a:endParaRPr sz="2800">
              <a:latin typeface="Arial Black"/>
              <a:cs typeface="Arial Black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47096" y="5429758"/>
            <a:ext cx="5225415" cy="3933825"/>
            <a:chOff x="3947096" y="5429758"/>
            <a:chExt cx="5225415" cy="393382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75735" y="5458333"/>
              <a:ext cx="5168265" cy="38761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961384" y="5444045"/>
              <a:ext cx="5196840" cy="3905250"/>
            </a:xfrm>
            <a:custGeom>
              <a:avLst/>
              <a:gdLst/>
              <a:ahLst/>
              <a:cxnLst/>
              <a:rect l="l" t="t" r="r" b="b"/>
              <a:pathLst>
                <a:path w="5196840" h="3905250">
                  <a:moveTo>
                    <a:pt x="0" y="3904741"/>
                  </a:moveTo>
                  <a:lnTo>
                    <a:pt x="5196840" y="3904741"/>
                  </a:lnTo>
                  <a:lnTo>
                    <a:pt x="5196840" y="0"/>
                  </a:lnTo>
                  <a:lnTo>
                    <a:pt x="0" y="0"/>
                  </a:lnTo>
                  <a:lnTo>
                    <a:pt x="0" y="3904741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420161" y="5424551"/>
            <a:ext cx="5232400" cy="3938904"/>
            <a:chOff x="9420161" y="5424551"/>
            <a:chExt cx="5232400" cy="3938904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48799" y="5453126"/>
              <a:ext cx="5175250" cy="388137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434448" y="5438838"/>
              <a:ext cx="5203825" cy="3910329"/>
            </a:xfrm>
            <a:custGeom>
              <a:avLst/>
              <a:gdLst/>
              <a:ahLst/>
              <a:cxnLst/>
              <a:rect l="l" t="t" r="r" b="b"/>
              <a:pathLst>
                <a:path w="5203825" h="3910329">
                  <a:moveTo>
                    <a:pt x="0" y="3909949"/>
                  </a:moveTo>
                  <a:lnTo>
                    <a:pt x="5203824" y="3909949"/>
                  </a:lnTo>
                  <a:lnTo>
                    <a:pt x="5203824" y="0"/>
                  </a:lnTo>
                  <a:lnTo>
                    <a:pt x="0" y="0"/>
                  </a:lnTo>
                  <a:lnTo>
                    <a:pt x="0" y="390994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1342"/>
            <a:ext cx="18122265" cy="1266190"/>
          </a:xfrm>
          <a:custGeom>
            <a:avLst/>
            <a:gdLst/>
            <a:ahLst/>
            <a:cxnLst/>
            <a:rect l="l" t="t" r="r" b="b"/>
            <a:pathLst>
              <a:path w="18122265" h="1266190">
                <a:moveTo>
                  <a:pt x="8673465" y="915492"/>
                </a:moveTo>
                <a:lnTo>
                  <a:pt x="0" y="915492"/>
                </a:lnTo>
                <a:lnTo>
                  <a:pt x="0" y="1066622"/>
                </a:lnTo>
                <a:lnTo>
                  <a:pt x="8673465" y="1066622"/>
                </a:lnTo>
                <a:lnTo>
                  <a:pt x="8673465" y="915492"/>
                </a:lnTo>
                <a:close/>
              </a:path>
              <a:path w="18122265" h="1266190">
                <a:moveTo>
                  <a:pt x="16472561" y="1230350"/>
                </a:moveTo>
                <a:lnTo>
                  <a:pt x="16469576" y="1215237"/>
                </a:lnTo>
                <a:lnTo>
                  <a:pt x="16461283" y="1202855"/>
                </a:lnTo>
                <a:lnTo>
                  <a:pt x="16448939" y="1194473"/>
                </a:lnTo>
                <a:lnTo>
                  <a:pt x="16433775" y="1191348"/>
                </a:lnTo>
                <a:lnTo>
                  <a:pt x="16433673" y="1191107"/>
                </a:lnTo>
                <a:lnTo>
                  <a:pt x="16418497" y="1194155"/>
                </a:lnTo>
                <a:lnTo>
                  <a:pt x="16406076" y="1202461"/>
                </a:lnTo>
                <a:lnTo>
                  <a:pt x="16397694" y="1214767"/>
                </a:lnTo>
                <a:lnTo>
                  <a:pt x="16394595" y="1229855"/>
                </a:lnTo>
                <a:lnTo>
                  <a:pt x="16397618" y="1244955"/>
                </a:lnTo>
                <a:lnTo>
                  <a:pt x="16405949" y="1257312"/>
                </a:lnTo>
                <a:lnTo>
                  <a:pt x="16418319" y="1265656"/>
                </a:lnTo>
                <a:lnTo>
                  <a:pt x="16448583" y="1265656"/>
                </a:lnTo>
                <a:lnTo>
                  <a:pt x="16460966" y="1257554"/>
                </a:lnTo>
                <a:lnTo>
                  <a:pt x="16469373" y="1245336"/>
                </a:lnTo>
                <a:lnTo>
                  <a:pt x="16472561" y="1230350"/>
                </a:lnTo>
                <a:close/>
              </a:path>
              <a:path w="18122265" h="1266190">
                <a:moveTo>
                  <a:pt x="16472561" y="833450"/>
                </a:moveTo>
                <a:lnTo>
                  <a:pt x="16469652" y="818324"/>
                </a:lnTo>
                <a:lnTo>
                  <a:pt x="16461423" y="805903"/>
                </a:lnTo>
                <a:lnTo>
                  <a:pt x="16449116" y="797471"/>
                </a:lnTo>
                <a:lnTo>
                  <a:pt x="16433978" y="794296"/>
                </a:lnTo>
                <a:lnTo>
                  <a:pt x="16433673" y="794296"/>
                </a:lnTo>
                <a:lnTo>
                  <a:pt x="16418497" y="797293"/>
                </a:lnTo>
                <a:lnTo>
                  <a:pt x="16406076" y="805573"/>
                </a:lnTo>
                <a:lnTo>
                  <a:pt x="16397694" y="817880"/>
                </a:lnTo>
                <a:lnTo>
                  <a:pt x="16394595" y="832954"/>
                </a:lnTo>
                <a:lnTo>
                  <a:pt x="16397618" y="848055"/>
                </a:lnTo>
                <a:lnTo>
                  <a:pt x="16405949" y="860399"/>
                </a:lnTo>
                <a:lnTo>
                  <a:pt x="16418459" y="868857"/>
                </a:lnTo>
                <a:lnTo>
                  <a:pt x="16418802" y="868857"/>
                </a:lnTo>
                <a:lnTo>
                  <a:pt x="16433483" y="871867"/>
                </a:lnTo>
                <a:lnTo>
                  <a:pt x="16448583" y="868857"/>
                </a:lnTo>
                <a:lnTo>
                  <a:pt x="16460966" y="860653"/>
                </a:lnTo>
                <a:lnTo>
                  <a:pt x="16469373" y="848448"/>
                </a:lnTo>
                <a:lnTo>
                  <a:pt x="16472561" y="833450"/>
                </a:lnTo>
                <a:close/>
              </a:path>
              <a:path w="18122265" h="1266190">
                <a:moveTo>
                  <a:pt x="16472561" y="435813"/>
                </a:moveTo>
                <a:lnTo>
                  <a:pt x="16469513" y="420636"/>
                </a:lnTo>
                <a:lnTo>
                  <a:pt x="16461181" y="408317"/>
                </a:lnTo>
                <a:lnTo>
                  <a:pt x="16448824" y="399986"/>
                </a:lnTo>
                <a:lnTo>
                  <a:pt x="16433673" y="396900"/>
                </a:lnTo>
                <a:lnTo>
                  <a:pt x="16418014" y="399986"/>
                </a:lnTo>
                <a:lnTo>
                  <a:pt x="16418344" y="399986"/>
                </a:lnTo>
                <a:lnTo>
                  <a:pt x="16406076" y="408178"/>
                </a:lnTo>
                <a:lnTo>
                  <a:pt x="16397694" y="420484"/>
                </a:lnTo>
                <a:lnTo>
                  <a:pt x="16394595" y="435559"/>
                </a:lnTo>
                <a:lnTo>
                  <a:pt x="16397618" y="450684"/>
                </a:lnTo>
                <a:lnTo>
                  <a:pt x="16405936" y="463042"/>
                </a:lnTo>
                <a:lnTo>
                  <a:pt x="16418459" y="471474"/>
                </a:lnTo>
                <a:lnTo>
                  <a:pt x="16418789" y="471474"/>
                </a:lnTo>
                <a:lnTo>
                  <a:pt x="16433470" y="474472"/>
                </a:lnTo>
                <a:lnTo>
                  <a:pt x="16448659" y="471474"/>
                </a:lnTo>
                <a:lnTo>
                  <a:pt x="16461067" y="463194"/>
                </a:lnTo>
                <a:lnTo>
                  <a:pt x="16469462" y="450888"/>
                </a:lnTo>
                <a:lnTo>
                  <a:pt x="16472561" y="435813"/>
                </a:lnTo>
                <a:close/>
              </a:path>
              <a:path w="18122265" h="1266190">
                <a:moveTo>
                  <a:pt x="16472561" y="38823"/>
                </a:moveTo>
                <a:lnTo>
                  <a:pt x="16469513" y="23736"/>
                </a:lnTo>
                <a:lnTo>
                  <a:pt x="16461181" y="11417"/>
                </a:lnTo>
                <a:lnTo>
                  <a:pt x="16448812" y="3086"/>
                </a:lnTo>
                <a:lnTo>
                  <a:pt x="16433572" y="0"/>
                </a:lnTo>
                <a:lnTo>
                  <a:pt x="16418167" y="3086"/>
                </a:lnTo>
                <a:lnTo>
                  <a:pt x="16418332" y="3086"/>
                </a:lnTo>
                <a:lnTo>
                  <a:pt x="16405962" y="11417"/>
                </a:lnTo>
                <a:lnTo>
                  <a:pt x="16397643" y="23736"/>
                </a:lnTo>
                <a:lnTo>
                  <a:pt x="16394595" y="38823"/>
                </a:lnTo>
                <a:lnTo>
                  <a:pt x="16397656" y="53911"/>
                </a:lnTo>
                <a:lnTo>
                  <a:pt x="16406013" y="66217"/>
                </a:lnTo>
                <a:lnTo>
                  <a:pt x="16418395" y="74523"/>
                </a:lnTo>
                <a:lnTo>
                  <a:pt x="16433572" y="77571"/>
                </a:lnTo>
                <a:lnTo>
                  <a:pt x="16448748" y="74523"/>
                </a:lnTo>
                <a:lnTo>
                  <a:pt x="16461143" y="66217"/>
                </a:lnTo>
                <a:lnTo>
                  <a:pt x="16469500" y="53911"/>
                </a:lnTo>
                <a:lnTo>
                  <a:pt x="16472561" y="38823"/>
                </a:lnTo>
                <a:close/>
              </a:path>
              <a:path w="18122265" h="1266190">
                <a:moveTo>
                  <a:pt x="16884930" y="1230020"/>
                </a:moveTo>
                <a:lnTo>
                  <a:pt x="16881818" y="1214932"/>
                </a:lnTo>
                <a:lnTo>
                  <a:pt x="16873474" y="1202690"/>
                </a:lnTo>
                <a:lnTo>
                  <a:pt x="16861143" y="1194422"/>
                </a:lnTo>
                <a:lnTo>
                  <a:pt x="16846042" y="1191348"/>
                </a:lnTo>
                <a:lnTo>
                  <a:pt x="16846042" y="1191107"/>
                </a:lnTo>
                <a:lnTo>
                  <a:pt x="16830866" y="1194155"/>
                </a:lnTo>
                <a:lnTo>
                  <a:pt x="16818445" y="1202461"/>
                </a:lnTo>
                <a:lnTo>
                  <a:pt x="16810063" y="1214767"/>
                </a:lnTo>
                <a:lnTo>
                  <a:pt x="16806964" y="1229855"/>
                </a:lnTo>
                <a:lnTo>
                  <a:pt x="16809987" y="1244955"/>
                </a:lnTo>
                <a:lnTo>
                  <a:pt x="16818305" y="1257312"/>
                </a:lnTo>
                <a:lnTo>
                  <a:pt x="16830675" y="1265656"/>
                </a:lnTo>
                <a:lnTo>
                  <a:pt x="16861028" y="1265656"/>
                </a:lnTo>
                <a:lnTo>
                  <a:pt x="16873436" y="1257439"/>
                </a:lnTo>
                <a:lnTo>
                  <a:pt x="16881831" y="1245120"/>
                </a:lnTo>
                <a:lnTo>
                  <a:pt x="16884930" y="1230020"/>
                </a:lnTo>
                <a:close/>
              </a:path>
              <a:path w="18122265" h="1266190">
                <a:moveTo>
                  <a:pt x="16884930" y="832954"/>
                </a:moveTo>
                <a:lnTo>
                  <a:pt x="16881844" y="817918"/>
                </a:lnTo>
                <a:lnTo>
                  <a:pt x="16873512" y="805624"/>
                </a:lnTo>
                <a:lnTo>
                  <a:pt x="16861168" y="797331"/>
                </a:lnTo>
                <a:lnTo>
                  <a:pt x="16846042" y="794296"/>
                </a:lnTo>
                <a:lnTo>
                  <a:pt x="16830624" y="797331"/>
                </a:lnTo>
                <a:lnTo>
                  <a:pt x="16830790" y="797331"/>
                </a:lnTo>
                <a:lnTo>
                  <a:pt x="16818407" y="805624"/>
                </a:lnTo>
                <a:lnTo>
                  <a:pt x="16810050" y="817918"/>
                </a:lnTo>
                <a:lnTo>
                  <a:pt x="16806964" y="832954"/>
                </a:lnTo>
                <a:lnTo>
                  <a:pt x="16809987" y="848055"/>
                </a:lnTo>
                <a:lnTo>
                  <a:pt x="16818305" y="860399"/>
                </a:lnTo>
                <a:lnTo>
                  <a:pt x="16830840" y="868870"/>
                </a:lnTo>
                <a:lnTo>
                  <a:pt x="16831209" y="868870"/>
                </a:lnTo>
                <a:lnTo>
                  <a:pt x="16845839" y="871867"/>
                </a:lnTo>
                <a:lnTo>
                  <a:pt x="16861028" y="868870"/>
                </a:lnTo>
                <a:lnTo>
                  <a:pt x="16873436" y="860577"/>
                </a:lnTo>
                <a:lnTo>
                  <a:pt x="16881831" y="848245"/>
                </a:lnTo>
                <a:lnTo>
                  <a:pt x="16884930" y="833120"/>
                </a:lnTo>
                <a:lnTo>
                  <a:pt x="16884930" y="832954"/>
                </a:lnTo>
                <a:close/>
              </a:path>
              <a:path w="18122265" h="1266190">
                <a:moveTo>
                  <a:pt x="16884930" y="435813"/>
                </a:moveTo>
                <a:lnTo>
                  <a:pt x="16881882" y="420636"/>
                </a:lnTo>
                <a:lnTo>
                  <a:pt x="16873551" y="408317"/>
                </a:lnTo>
                <a:lnTo>
                  <a:pt x="16861193" y="399986"/>
                </a:lnTo>
                <a:lnTo>
                  <a:pt x="16846042" y="396900"/>
                </a:lnTo>
                <a:lnTo>
                  <a:pt x="16830383" y="399986"/>
                </a:lnTo>
                <a:lnTo>
                  <a:pt x="16830726" y="399986"/>
                </a:lnTo>
                <a:lnTo>
                  <a:pt x="16818445" y="408178"/>
                </a:lnTo>
                <a:lnTo>
                  <a:pt x="16810063" y="420484"/>
                </a:lnTo>
                <a:lnTo>
                  <a:pt x="16806952" y="435559"/>
                </a:lnTo>
                <a:lnTo>
                  <a:pt x="16809987" y="450684"/>
                </a:lnTo>
                <a:lnTo>
                  <a:pt x="16818305" y="463042"/>
                </a:lnTo>
                <a:lnTo>
                  <a:pt x="16830828" y="471474"/>
                </a:lnTo>
                <a:lnTo>
                  <a:pt x="16831158" y="471474"/>
                </a:lnTo>
                <a:lnTo>
                  <a:pt x="16845839" y="474472"/>
                </a:lnTo>
                <a:lnTo>
                  <a:pt x="16861028" y="471474"/>
                </a:lnTo>
                <a:lnTo>
                  <a:pt x="16873436" y="463194"/>
                </a:lnTo>
                <a:lnTo>
                  <a:pt x="16881831" y="450888"/>
                </a:lnTo>
                <a:lnTo>
                  <a:pt x="16884930" y="435813"/>
                </a:lnTo>
                <a:close/>
              </a:path>
              <a:path w="18122265" h="1266190">
                <a:moveTo>
                  <a:pt x="16884930" y="38912"/>
                </a:moveTo>
                <a:lnTo>
                  <a:pt x="16881882" y="23736"/>
                </a:lnTo>
                <a:lnTo>
                  <a:pt x="16873551" y="11417"/>
                </a:lnTo>
                <a:lnTo>
                  <a:pt x="16861193" y="3086"/>
                </a:lnTo>
                <a:lnTo>
                  <a:pt x="16846042" y="0"/>
                </a:lnTo>
                <a:lnTo>
                  <a:pt x="16830383" y="3086"/>
                </a:lnTo>
                <a:lnTo>
                  <a:pt x="16830726" y="3086"/>
                </a:lnTo>
                <a:lnTo>
                  <a:pt x="16818445" y="11277"/>
                </a:lnTo>
                <a:lnTo>
                  <a:pt x="16810063" y="23609"/>
                </a:lnTo>
                <a:lnTo>
                  <a:pt x="16806952" y="38747"/>
                </a:lnTo>
                <a:lnTo>
                  <a:pt x="16809987" y="53835"/>
                </a:lnTo>
                <a:lnTo>
                  <a:pt x="16818483" y="66294"/>
                </a:lnTo>
                <a:lnTo>
                  <a:pt x="16830764" y="74574"/>
                </a:lnTo>
                <a:lnTo>
                  <a:pt x="16830980" y="74574"/>
                </a:lnTo>
                <a:lnTo>
                  <a:pt x="16845839" y="77571"/>
                </a:lnTo>
                <a:lnTo>
                  <a:pt x="16861028" y="74574"/>
                </a:lnTo>
                <a:lnTo>
                  <a:pt x="16873436" y="66294"/>
                </a:lnTo>
                <a:lnTo>
                  <a:pt x="16881831" y="53987"/>
                </a:lnTo>
                <a:lnTo>
                  <a:pt x="16884930" y="38912"/>
                </a:lnTo>
                <a:close/>
              </a:path>
              <a:path w="18122265" h="1266190">
                <a:moveTo>
                  <a:pt x="17297286" y="1230350"/>
                </a:moveTo>
                <a:lnTo>
                  <a:pt x="17294314" y="1215237"/>
                </a:lnTo>
                <a:lnTo>
                  <a:pt x="17286021" y="1202855"/>
                </a:lnTo>
                <a:lnTo>
                  <a:pt x="17273664" y="1194473"/>
                </a:lnTo>
                <a:lnTo>
                  <a:pt x="17258513" y="1191348"/>
                </a:lnTo>
                <a:lnTo>
                  <a:pt x="17258348" y="1191348"/>
                </a:lnTo>
                <a:lnTo>
                  <a:pt x="17258348" y="1191107"/>
                </a:lnTo>
                <a:lnTo>
                  <a:pt x="17243146" y="1194206"/>
                </a:lnTo>
                <a:lnTo>
                  <a:pt x="17230738" y="1202524"/>
                </a:lnTo>
                <a:lnTo>
                  <a:pt x="17222394" y="1214856"/>
                </a:lnTo>
                <a:lnTo>
                  <a:pt x="17219321" y="1229931"/>
                </a:lnTo>
                <a:lnTo>
                  <a:pt x="17222394" y="1245044"/>
                </a:lnTo>
                <a:lnTo>
                  <a:pt x="17230738" y="1257376"/>
                </a:lnTo>
                <a:lnTo>
                  <a:pt x="17243146" y="1265656"/>
                </a:lnTo>
                <a:lnTo>
                  <a:pt x="17273410" y="1265656"/>
                </a:lnTo>
                <a:lnTo>
                  <a:pt x="17285754" y="1257515"/>
                </a:lnTo>
                <a:lnTo>
                  <a:pt x="17294124" y="1245311"/>
                </a:lnTo>
                <a:lnTo>
                  <a:pt x="17297286" y="1230350"/>
                </a:lnTo>
                <a:close/>
              </a:path>
              <a:path w="18122265" h="1266190">
                <a:moveTo>
                  <a:pt x="17297286" y="833450"/>
                </a:moveTo>
                <a:lnTo>
                  <a:pt x="17294390" y="818324"/>
                </a:lnTo>
                <a:lnTo>
                  <a:pt x="17286174" y="805903"/>
                </a:lnTo>
                <a:lnTo>
                  <a:pt x="17273855" y="797471"/>
                </a:lnTo>
                <a:lnTo>
                  <a:pt x="17258678" y="794296"/>
                </a:lnTo>
                <a:lnTo>
                  <a:pt x="17258348" y="794296"/>
                </a:lnTo>
                <a:lnTo>
                  <a:pt x="17243146" y="797331"/>
                </a:lnTo>
                <a:lnTo>
                  <a:pt x="17230738" y="805637"/>
                </a:lnTo>
                <a:lnTo>
                  <a:pt x="17222394" y="817956"/>
                </a:lnTo>
                <a:lnTo>
                  <a:pt x="17219321" y="833043"/>
                </a:lnTo>
                <a:lnTo>
                  <a:pt x="17222394" y="848169"/>
                </a:lnTo>
                <a:lnTo>
                  <a:pt x="17230738" y="860513"/>
                </a:lnTo>
                <a:lnTo>
                  <a:pt x="17243209" y="868857"/>
                </a:lnTo>
                <a:lnTo>
                  <a:pt x="17243349" y="868857"/>
                </a:lnTo>
                <a:lnTo>
                  <a:pt x="17258348" y="871867"/>
                </a:lnTo>
                <a:lnTo>
                  <a:pt x="17273410" y="868857"/>
                </a:lnTo>
                <a:lnTo>
                  <a:pt x="17285754" y="860653"/>
                </a:lnTo>
                <a:lnTo>
                  <a:pt x="17294124" y="848448"/>
                </a:lnTo>
                <a:lnTo>
                  <a:pt x="17297286" y="833450"/>
                </a:lnTo>
                <a:close/>
              </a:path>
              <a:path w="18122265" h="1266190">
                <a:moveTo>
                  <a:pt x="17297286" y="435724"/>
                </a:moveTo>
                <a:lnTo>
                  <a:pt x="17294225" y="420598"/>
                </a:lnTo>
                <a:lnTo>
                  <a:pt x="17285881" y="408254"/>
                </a:lnTo>
                <a:lnTo>
                  <a:pt x="17273499" y="399935"/>
                </a:lnTo>
                <a:lnTo>
                  <a:pt x="17258348" y="396900"/>
                </a:lnTo>
                <a:lnTo>
                  <a:pt x="17243146" y="399935"/>
                </a:lnTo>
                <a:lnTo>
                  <a:pt x="17230738" y="408254"/>
                </a:lnTo>
                <a:lnTo>
                  <a:pt x="17222381" y="420598"/>
                </a:lnTo>
                <a:lnTo>
                  <a:pt x="17219321" y="435724"/>
                </a:lnTo>
                <a:lnTo>
                  <a:pt x="17222381" y="450811"/>
                </a:lnTo>
                <a:lnTo>
                  <a:pt x="17230738" y="463118"/>
                </a:lnTo>
                <a:lnTo>
                  <a:pt x="17243146" y="471424"/>
                </a:lnTo>
                <a:lnTo>
                  <a:pt x="17258348" y="474472"/>
                </a:lnTo>
                <a:lnTo>
                  <a:pt x="17273499" y="471424"/>
                </a:lnTo>
                <a:lnTo>
                  <a:pt x="17285881" y="463118"/>
                </a:lnTo>
                <a:lnTo>
                  <a:pt x="17294225" y="450811"/>
                </a:lnTo>
                <a:lnTo>
                  <a:pt x="17297286" y="435724"/>
                </a:lnTo>
                <a:close/>
              </a:path>
              <a:path w="18122265" h="1266190">
                <a:moveTo>
                  <a:pt x="17297286" y="38823"/>
                </a:moveTo>
                <a:lnTo>
                  <a:pt x="17294225" y="23698"/>
                </a:lnTo>
                <a:lnTo>
                  <a:pt x="17285881" y="11353"/>
                </a:lnTo>
                <a:lnTo>
                  <a:pt x="17273499" y="3035"/>
                </a:lnTo>
                <a:lnTo>
                  <a:pt x="17258348" y="0"/>
                </a:lnTo>
                <a:lnTo>
                  <a:pt x="17243146" y="3035"/>
                </a:lnTo>
                <a:lnTo>
                  <a:pt x="17230738" y="11353"/>
                </a:lnTo>
                <a:lnTo>
                  <a:pt x="17222381" y="23698"/>
                </a:lnTo>
                <a:lnTo>
                  <a:pt x="17219321" y="38823"/>
                </a:lnTo>
                <a:lnTo>
                  <a:pt x="17222381" y="53911"/>
                </a:lnTo>
                <a:lnTo>
                  <a:pt x="17230738" y="66217"/>
                </a:lnTo>
                <a:lnTo>
                  <a:pt x="17243146" y="74523"/>
                </a:lnTo>
                <a:lnTo>
                  <a:pt x="17258348" y="77571"/>
                </a:lnTo>
                <a:lnTo>
                  <a:pt x="17273499" y="74523"/>
                </a:lnTo>
                <a:lnTo>
                  <a:pt x="17285881" y="66217"/>
                </a:lnTo>
                <a:lnTo>
                  <a:pt x="17294225" y="53911"/>
                </a:lnTo>
                <a:lnTo>
                  <a:pt x="17297286" y="38823"/>
                </a:lnTo>
                <a:close/>
              </a:path>
              <a:path w="18122265" h="1266190">
                <a:moveTo>
                  <a:pt x="17709642" y="1229931"/>
                </a:moveTo>
                <a:lnTo>
                  <a:pt x="17706556" y="1214958"/>
                </a:lnTo>
                <a:lnTo>
                  <a:pt x="17698263" y="1202715"/>
                </a:lnTo>
                <a:lnTo>
                  <a:pt x="17685957" y="1194435"/>
                </a:lnTo>
                <a:lnTo>
                  <a:pt x="17670869" y="1191348"/>
                </a:lnTo>
                <a:lnTo>
                  <a:pt x="17670704" y="1191107"/>
                </a:lnTo>
                <a:lnTo>
                  <a:pt x="17655502" y="1194168"/>
                </a:lnTo>
                <a:lnTo>
                  <a:pt x="17643107" y="1202499"/>
                </a:lnTo>
                <a:lnTo>
                  <a:pt x="17634725" y="1214958"/>
                </a:lnTo>
                <a:lnTo>
                  <a:pt x="17631690" y="1229931"/>
                </a:lnTo>
                <a:lnTo>
                  <a:pt x="17634750" y="1245044"/>
                </a:lnTo>
                <a:lnTo>
                  <a:pt x="17643107" y="1257376"/>
                </a:lnTo>
                <a:lnTo>
                  <a:pt x="17655502" y="1265656"/>
                </a:lnTo>
                <a:lnTo>
                  <a:pt x="17685855" y="1265656"/>
                </a:lnTo>
                <a:lnTo>
                  <a:pt x="17698238" y="1257376"/>
                </a:lnTo>
                <a:lnTo>
                  <a:pt x="17706582" y="1245044"/>
                </a:lnTo>
                <a:lnTo>
                  <a:pt x="17709642" y="1229931"/>
                </a:lnTo>
                <a:close/>
              </a:path>
              <a:path w="18122265" h="1266190">
                <a:moveTo>
                  <a:pt x="17709642" y="833043"/>
                </a:moveTo>
                <a:lnTo>
                  <a:pt x="17706607" y="817956"/>
                </a:lnTo>
                <a:lnTo>
                  <a:pt x="17698289" y="805662"/>
                </a:lnTo>
                <a:lnTo>
                  <a:pt x="17685970" y="797369"/>
                </a:lnTo>
                <a:lnTo>
                  <a:pt x="17670869" y="794296"/>
                </a:lnTo>
                <a:lnTo>
                  <a:pt x="17670704" y="794296"/>
                </a:lnTo>
                <a:lnTo>
                  <a:pt x="17655451" y="797369"/>
                </a:lnTo>
                <a:lnTo>
                  <a:pt x="17643082" y="805662"/>
                </a:lnTo>
                <a:lnTo>
                  <a:pt x="17634750" y="817956"/>
                </a:lnTo>
                <a:lnTo>
                  <a:pt x="17631690" y="833043"/>
                </a:lnTo>
                <a:lnTo>
                  <a:pt x="17634750" y="848169"/>
                </a:lnTo>
                <a:lnTo>
                  <a:pt x="17643107" y="860513"/>
                </a:lnTo>
                <a:lnTo>
                  <a:pt x="17655502" y="868819"/>
                </a:lnTo>
                <a:lnTo>
                  <a:pt x="17670704" y="871867"/>
                </a:lnTo>
                <a:lnTo>
                  <a:pt x="17685855" y="868819"/>
                </a:lnTo>
                <a:lnTo>
                  <a:pt x="17698238" y="860513"/>
                </a:lnTo>
                <a:lnTo>
                  <a:pt x="17706582" y="848169"/>
                </a:lnTo>
                <a:lnTo>
                  <a:pt x="17709642" y="833043"/>
                </a:lnTo>
                <a:close/>
              </a:path>
              <a:path w="18122265" h="1266190">
                <a:moveTo>
                  <a:pt x="17709896" y="435724"/>
                </a:moveTo>
                <a:lnTo>
                  <a:pt x="17706823" y="420598"/>
                </a:lnTo>
                <a:lnTo>
                  <a:pt x="17698441" y="408254"/>
                </a:lnTo>
                <a:lnTo>
                  <a:pt x="17686046" y="399935"/>
                </a:lnTo>
                <a:lnTo>
                  <a:pt x="17670869" y="396900"/>
                </a:lnTo>
                <a:lnTo>
                  <a:pt x="17655718" y="399935"/>
                </a:lnTo>
                <a:lnTo>
                  <a:pt x="17643336" y="408254"/>
                </a:lnTo>
                <a:lnTo>
                  <a:pt x="17634992" y="420598"/>
                </a:lnTo>
                <a:lnTo>
                  <a:pt x="17631931" y="435724"/>
                </a:lnTo>
                <a:lnTo>
                  <a:pt x="17634992" y="450811"/>
                </a:lnTo>
                <a:lnTo>
                  <a:pt x="17643336" y="463118"/>
                </a:lnTo>
                <a:lnTo>
                  <a:pt x="17655718" y="471424"/>
                </a:lnTo>
                <a:lnTo>
                  <a:pt x="17670869" y="474472"/>
                </a:lnTo>
                <a:lnTo>
                  <a:pt x="17686046" y="471424"/>
                </a:lnTo>
                <a:lnTo>
                  <a:pt x="17698441" y="463118"/>
                </a:lnTo>
                <a:lnTo>
                  <a:pt x="17706823" y="450811"/>
                </a:lnTo>
                <a:lnTo>
                  <a:pt x="17709896" y="435724"/>
                </a:lnTo>
                <a:close/>
              </a:path>
              <a:path w="18122265" h="1266190">
                <a:moveTo>
                  <a:pt x="17709896" y="38823"/>
                </a:moveTo>
                <a:lnTo>
                  <a:pt x="17706823" y="23698"/>
                </a:lnTo>
                <a:lnTo>
                  <a:pt x="17698441" y="11353"/>
                </a:lnTo>
                <a:lnTo>
                  <a:pt x="17686046" y="3035"/>
                </a:lnTo>
                <a:lnTo>
                  <a:pt x="17670869" y="0"/>
                </a:lnTo>
                <a:lnTo>
                  <a:pt x="17655718" y="3035"/>
                </a:lnTo>
                <a:lnTo>
                  <a:pt x="17643336" y="11353"/>
                </a:lnTo>
                <a:lnTo>
                  <a:pt x="17634992" y="23698"/>
                </a:lnTo>
                <a:lnTo>
                  <a:pt x="17631931" y="38823"/>
                </a:lnTo>
                <a:lnTo>
                  <a:pt x="17634992" y="53911"/>
                </a:lnTo>
                <a:lnTo>
                  <a:pt x="17643336" y="66217"/>
                </a:lnTo>
                <a:lnTo>
                  <a:pt x="17655718" y="74523"/>
                </a:lnTo>
                <a:lnTo>
                  <a:pt x="17670869" y="77571"/>
                </a:lnTo>
                <a:lnTo>
                  <a:pt x="17686046" y="74523"/>
                </a:lnTo>
                <a:lnTo>
                  <a:pt x="17698441" y="66217"/>
                </a:lnTo>
                <a:lnTo>
                  <a:pt x="17706823" y="53911"/>
                </a:lnTo>
                <a:lnTo>
                  <a:pt x="17709896" y="38823"/>
                </a:lnTo>
                <a:close/>
              </a:path>
              <a:path w="18122265" h="1266190">
                <a:moveTo>
                  <a:pt x="18121999" y="1229931"/>
                </a:moveTo>
                <a:lnTo>
                  <a:pt x="18118900" y="1214920"/>
                </a:lnTo>
                <a:lnTo>
                  <a:pt x="18110531" y="1202651"/>
                </a:lnTo>
                <a:lnTo>
                  <a:pt x="18098173" y="1194384"/>
                </a:lnTo>
                <a:lnTo>
                  <a:pt x="18083060" y="1191348"/>
                </a:lnTo>
                <a:lnTo>
                  <a:pt x="18083060" y="1191107"/>
                </a:lnTo>
                <a:lnTo>
                  <a:pt x="18067897" y="1194168"/>
                </a:lnTo>
                <a:lnTo>
                  <a:pt x="18055489" y="1202499"/>
                </a:lnTo>
                <a:lnTo>
                  <a:pt x="18047107" y="1214920"/>
                </a:lnTo>
                <a:lnTo>
                  <a:pt x="18044046" y="1229931"/>
                </a:lnTo>
                <a:lnTo>
                  <a:pt x="18047119" y="1245044"/>
                </a:lnTo>
                <a:lnTo>
                  <a:pt x="18055489" y="1257376"/>
                </a:lnTo>
                <a:lnTo>
                  <a:pt x="18067897" y="1265656"/>
                </a:lnTo>
                <a:lnTo>
                  <a:pt x="18098224" y="1265656"/>
                </a:lnTo>
                <a:lnTo>
                  <a:pt x="18110594" y="1257376"/>
                </a:lnTo>
                <a:lnTo>
                  <a:pt x="18118938" y="1245044"/>
                </a:lnTo>
                <a:lnTo>
                  <a:pt x="18121999" y="1229931"/>
                </a:lnTo>
                <a:close/>
              </a:path>
              <a:path w="18122265" h="1266190">
                <a:moveTo>
                  <a:pt x="18121999" y="833043"/>
                </a:moveTo>
                <a:lnTo>
                  <a:pt x="18118951" y="817956"/>
                </a:lnTo>
                <a:lnTo>
                  <a:pt x="18110619" y="805637"/>
                </a:lnTo>
                <a:lnTo>
                  <a:pt x="18098237" y="797331"/>
                </a:lnTo>
                <a:lnTo>
                  <a:pt x="18083060" y="794296"/>
                </a:lnTo>
                <a:lnTo>
                  <a:pt x="18067897" y="797331"/>
                </a:lnTo>
                <a:lnTo>
                  <a:pt x="18055489" y="805637"/>
                </a:lnTo>
                <a:lnTo>
                  <a:pt x="18047119" y="817956"/>
                </a:lnTo>
                <a:lnTo>
                  <a:pt x="18044046" y="833043"/>
                </a:lnTo>
                <a:lnTo>
                  <a:pt x="18047119" y="848169"/>
                </a:lnTo>
                <a:lnTo>
                  <a:pt x="18055489" y="860513"/>
                </a:lnTo>
                <a:lnTo>
                  <a:pt x="18067897" y="868819"/>
                </a:lnTo>
                <a:lnTo>
                  <a:pt x="18083060" y="871867"/>
                </a:lnTo>
                <a:lnTo>
                  <a:pt x="18098224" y="868819"/>
                </a:lnTo>
                <a:lnTo>
                  <a:pt x="18110594" y="860513"/>
                </a:lnTo>
                <a:lnTo>
                  <a:pt x="18118938" y="848169"/>
                </a:lnTo>
                <a:lnTo>
                  <a:pt x="18121999" y="833043"/>
                </a:lnTo>
                <a:close/>
              </a:path>
              <a:path w="18122265" h="1266190">
                <a:moveTo>
                  <a:pt x="18122253" y="435724"/>
                </a:moveTo>
                <a:lnTo>
                  <a:pt x="18119192" y="420598"/>
                </a:lnTo>
                <a:lnTo>
                  <a:pt x="18110835" y="408254"/>
                </a:lnTo>
                <a:lnTo>
                  <a:pt x="18098440" y="399935"/>
                </a:lnTo>
                <a:lnTo>
                  <a:pt x="18083226" y="396900"/>
                </a:lnTo>
                <a:lnTo>
                  <a:pt x="18068074" y="399935"/>
                </a:lnTo>
                <a:lnTo>
                  <a:pt x="18055705" y="408254"/>
                </a:lnTo>
                <a:lnTo>
                  <a:pt x="18047361" y="420598"/>
                </a:lnTo>
                <a:lnTo>
                  <a:pt x="18044300" y="435724"/>
                </a:lnTo>
                <a:lnTo>
                  <a:pt x="18047361" y="450811"/>
                </a:lnTo>
                <a:lnTo>
                  <a:pt x="18055705" y="463118"/>
                </a:lnTo>
                <a:lnTo>
                  <a:pt x="18068074" y="471424"/>
                </a:lnTo>
                <a:lnTo>
                  <a:pt x="18083226" y="474472"/>
                </a:lnTo>
                <a:lnTo>
                  <a:pt x="18098440" y="471424"/>
                </a:lnTo>
                <a:lnTo>
                  <a:pt x="18110835" y="463118"/>
                </a:lnTo>
                <a:lnTo>
                  <a:pt x="18119192" y="450811"/>
                </a:lnTo>
                <a:lnTo>
                  <a:pt x="18122253" y="435724"/>
                </a:lnTo>
                <a:close/>
              </a:path>
              <a:path w="18122265" h="1266190">
                <a:moveTo>
                  <a:pt x="18122253" y="38823"/>
                </a:moveTo>
                <a:lnTo>
                  <a:pt x="18119192" y="23698"/>
                </a:lnTo>
                <a:lnTo>
                  <a:pt x="18110835" y="11353"/>
                </a:lnTo>
                <a:lnTo>
                  <a:pt x="18098440" y="3035"/>
                </a:lnTo>
                <a:lnTo>
                  <a:pt x="18083226" y="0"/>
                </a:lnTo>
                <a:lnTo>
                  <a:pt x="18068074" y="3035"/>
                </a:lnTo>
                <a:lnTo>
                  <a:pt x="18055705" y="11353"/>
                </a:lnTo>
                <a:lnTo>
                  <a:pt x="18047361" y="23698"/>
                </a:lnTo>
                <a:lnTo>
                  <a:pt x="18044300" y="38823"/>
                </a:lnTo>
                <a:lnTo>
                  <a:pt x="18047361" y="53911"/>
                </a:lnTo>
                <a:lnTo>
                  <a:pt x="18055705" y="66217"/>
                </a:lnTo>
                <a:lnTo>
                  <a:pt x="18068074" y="74523"/>
                </a:lnTo>
                <a:lnTo>
                  <a:pt x="18083226" y="77571"/>
                </a:lnTo>
                <a:lnTo>
                  <a:pt x="18098440" y="74523"/>
                </a:lnTo>
                <a:lnTo>
                  <a:pt x="18110835" y="66217"/>
                </a:lnTo>
                <a:lnTo>
                  <a:pt x="18119192" y="53911"/>
                </a:lnTo>
                <a:lnTo>
                  <a:pt x="18122253" y="38823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100429" y="636523"/>
            <a:ext cx="16968114" cy="1032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135"/>
              </a:spcBef>
            </a:pPr>
            <a:r>
              <a:rPr spc="-509" dirty="0"/>
              <a:t>202</a:t>
            </a:r>
            <a:r>
              <a:rPr lang="en-US" spc="-509" dirty="0"/>
              <a:t>6</a:t>
            </a:r>
            <a:r>
              <a:rPr spc="-50" dirty="0"/>
              <a:t> </a:t>
            </a:r>
            <a:r>
              <a:rPr spc="-360" dirty="0"/>
              <a:t>DIA</a:t>
            </a:r>
            <a:r>
              <a:rPr spc="-40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spc="-10" dirty="0"/>
              <a:t>PORTUGAL</a:t>
            </a:r>
          </a:p>
        </p:txBody>
      </p:sp>
      <p:sp>
        <p:nvSpPr>
          <p:cNvPr id="4" name="object 4"/>
          <p:cNvSpPr/>
          <p:nvPr/>
        </p:nvSpPr>
        <p:spPr>
          <a:xfrm>
            <a:off x="1256919" y="1866900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85361" y="5608701"/>
            <a:ext cx="10636885" cy="2539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670"/>
              </a:lnSpc>
              <a:spcBef>
                <a:spcPts val="100"/>
              </a:spcBef>
            </a:pPr>
            <a:r>
              <a:rPr sz="6600" spc="-254" dirty="0">
                <a:solidFill>
                  <a:srgbClr val="0D2C1D"/>
                </a:solidFill>
                <a:latin typeface="Arial Black"/>
                <a:cs typeface="Arial Black"/>
              </a:rPr>
              <a:t>Saturday,</a:t>
            </a:r>
            <a:r>
              <a:rPr sz="6600" spc="-32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6600" spc="-670" dirty="0">
                <a:solidFill>
                  <a:srgbClr val="0D2C1D"/>
                </a:solidFill>
                <a:latin typeface="Arial Black"/>
                <a:cs typeface="Arial Black"/>
              </a:rPr>
              <a:t>June</a:t>
            </a:r>
            <a:r>
              <a:rPr sz="6600" spc="-26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6600" spc="-300" dirty="0">
                <a:solidFill>
                  <a:srgbClr val="0D2C1D"/>
                </a:solidFill>
                <a:latin typeface="Arial Black"/>
                <a:cs typeface="Arial Black"/>
              </a:rPr>
              <a:t>1</a:t>
            </a:r>
            <a:r>
              <a:rPr lang="en-US" sz="6600" spc="-300" dirty="0">
                <a:solidFill>
                  <a:srgbClr val="0D2C1D"/>
                </a:solidFill>
                <a:latin typeface="Arial Black"/>
                <a:cs typeface="Arial Black"/>
              </a:rPr>
              <a:t>3</a:t>
            </a:r>
            <a:r>
              <a:rPr sz="6600" spc="-300" dirty="0">
                <a:solidFill>
                  <a:srgbClr val="0D2C1D"/>
                </a:solidFill>
                <a:latin typeface="Arial Black"/>
                <a:cs typeface="Arial Black"/>
              </a:rPr>
              <a:t>th</a:t>
            </a:r>
            <a:r>
              <a:rPr sz="6600" spc="-30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6600" spc="-605" dirty="0">
                <a:solidFill>
                  <a:srgbClr val="0D2C1D"/>
                </a:solidFill>
                <a:latin typeface="Arial Black"/>
                <a:cs typeface="Arial Black"/>
              </a:rPr>
              <a:t>202</a:t>
            </a:r>
            <a:r>
              <a:rPr lang="en-US" sz="6600" spc="-605" dirty="0">
                <a:solidFill>
                  <a:srgbClr val="0D2C1D"/>
                </a:solidFill>
                <a:latin typeface="Arial Black"/>
                <a:cs typeface="Arial Black"/>
              </a:rPr>
              <a:t>6</a:t>
            </a:r>
            <a:endParaRPr sz="6600" dirty="0">
              <a:latin typeface="Arial Black"/>
              <a:cs typeface="Arial Black"/>
            </a:endParaRPr>
          </a:p>
          <a:p>
            <a:pPr marL="1338580" marR="1322705" algn="ctr">
              <a:lnSpc>
                <a:spcPts val="5800"/>
              </a:lnSpc>
              <a:spcBef>
                <a:spcPts val="175"/>
              </a:spcBef>
            </a:pPr>
            <a:r>
              <a:rPr lang="en-US" sz="5100" spc="-100" dirty="0">
                <a:solidFill>
                  <a:srgbClr val="0D2C1D"/>
                </a:solidFill>
                <a:latin typeface="Arial Black"/>
                <a:cs typeface="Arial Black"/>
              </a:rPr>
              <a:t>History Park</a:t>
            </a:r>
            <a:r>
              <a:rPr lang="en-US" sz="5100" spc="-295" dirty="0">
                <a:solidFill>
                  <a:srgbClr val="0D2C1D"/>
                </a:solidFill>
                <a:latin typeface="Arial Black"/>
                <a:cs typeface="Arial Black"/>
              </a:rPr>
              <a:t>, </a:t>
            </a:r>
            <a:r>
              <a:rPr sz="5100" spc="-350" dirty="0">
                <a:solidFill>
                  <a:srgbClr val="0D2C1D"/>
                </a:solidFill>
                <a:latin typeface="Arial Black"/>
                <a:cs typeface="Arial Black"/>
              </a:rPr>
              <a:t>San</a:t>
            </a:r>
            <a:r>
              <a:rPr sz="5100" spc="-17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5100" spc="-675" dirty="0">
                <a:solidFill>
                  <a:srgbClr val="0D2C1D"/>
                </a:solidFill>
                <a:latin typeface="Arial Black"/>
                <a:cs typeface="Arial Black"/>
              </a:rPr>
              <a:t>Jose</a:t>
            </a:r>
            <a:endParaRPr lang="en-US" sz="5100" spc="-675" dirty="0">
              <a:solidFill>
                <a:srgbClr val="0D2C1D"/>
              </a:solidFill>
              <a:latin typeface="Arial Black"/>
              <a:cs typeface="Arial Black"/>
            </a:endParaRPr>
          </a:p>
          <a:p>
            <a:pPr marL="1338580" marR="1322705" algn="ctr">
              <a:lnSpc>
                <a:spcPts val="5800"/>
              </a:lnSpc>
              <a:spcBef>
                <a:spcPts val="175"/>
              </a:spcBef>
            </a:pPr>
            <a:r>
              <a:rPr lang="en-US" sz="5100" spc="-675" dirty="0">
                <a:solidFill>
                  <a:srgbClr val="0D2C1D"/>
                </a:solidFill>
                <a:latin typeface="Arial Black"/>
                <a:cs typeface="Arial Black"/>
              </a:rPr>
              <a:t>10:00AM</a:t>
            </a:r>
            <a:endParaRPr sz="51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390900"/>
            <a:ext cx="18260695" cy="2190750"/>
          </a:xfrm>
          <a:custGeom>
            <a:avLst/>
            <a:gdLst/>
            <a:ahLst/>
            <a:cxnLst/>
            <a:rect l="l" t="t" r="r" b="b"/>
            <a:pathLst>
              <a:path w="18260695" h="2190750">
                <a:moveTo>
                  <a:pt x="18260695" y="0"/>
                </a:moveTo>
                <a:lnTo>
                  <a:pt x="0" y="0"/>
                </a:lnTo>
                <a:lnTo>
                  <a:pt x="0" y="2190750"/>
                </a:lnTo>
                <a:lnTo>
                  <a:pt x="18260695" y="2190750"/>
                </a:lnTo>
                <a:lnTo>
                  <a:pt x="18260695" y="0"/>
                </a:lnTo>
                <a:close/>
              </a:path>
            </a:pathLst>
          </a:custGeom>
          <a:solidFill>
            <a:srgbClr val="F3F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82948" y="3197224"/>
            <a:ext cx="1065530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400" spc="-270" dirty="0">
                <a:solidFill>
                  <a:srgbClr val="0D2C1D"/>
                </a:solidFill>
                <a:latin typeface="Cambria"/>
                <a:cs typeface="Cambria"/>
              </a:rPr>
              <a:t>S</a:t>
            </a:r>
            <a:r>
              <a:rPr sz="14400" spc="-525" dirty="0">
                <a:solidFill>
                  <a:srgbClr val="0D2C1D"/>
                </a:solidFill>
                <a:latin typeface="Cambria"/>
                <a:cs typeface="Cambria"/>
              </a:rPr>
              <a:t>a</a:t>
            </a:r>
            <a:r>
              <a:rPr sz="14400" spc="-530" dirty="0">
                <a:solidFill>
                  <a:srgbClr val="0D2C1D"/>
                </a:solidFill>
                <a:latin typeface="Cambria"/>
                <a:cs typeface="Cambria"/>
              </a:rPr>
              <a:t>v</a:t>
            </a:r>
            <a:r>
              <a:rPr sz="14400" spc="20" dirty="0">
                <a:solidFill>
                  <a:srgbClr val="0D2C1D"/>
                </a:solidFill>
                <a:latin typeface="Cambria"/>
                <a:cs typeface="Cambria"/>
              </a:rPr>
              <a:t>e</a:t>
            </a:r>
            <a:r>
              <a:rPr sz="14400" spc="-585" dirty="0">
                <a:solidFill>
                  <a:srgbClr val="0D2C1D"/>
                </a:solidFill>
                <a:latin typeface="Cambria"/>
                <a:cs typeface="Cambria"/>
              </a:rPr>
              <a:t> </a:t>
            </a:r>
            <a:r>
              <a:rPr sz="14400" spc="-204" dirty="0">
                <a:solidFill>
                  <a:srgbClr val="0D2C1D"/>
                </a:solidFill>
                <a:latin typeface="Cambria"/>
                <a:cs typeface="Cambria"/>
              </a:rPr>
              <a:t>The</a:t>
            </a:r>
            <a:r>
              <a:rPr sz="14400" spc="-590" dirty="0">
                <a:solidFill>
                  <a:srgbClr val="0D2C1D"/>
                </a:solidFill>
                <a:latin typeface="Cambria"/>
                <a:cs typeface="Cambria"/>
              </a:rPr>
              <a:t> </a:t>
            </a:r>
            <a:r>
              <a:rPr sz="14400" spc="-20" dirty="0">
                <a:solidFill>
                  <a:srgbClr val="0D2C1D"/>
                </a:solidFill>
                <a:latin typeface="Cambria"/>
                <a:cs typeface="Cambria"/>
              </a:rPr>
              <a:t>Date</a:t>
            </a:r>
            <a:endParaRPr sz="14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36835"/>
            <a:ext cx="8673465" cy="151130"/>
          </a:xfrm>
          <a:custGeom>
            <a:avLst/>
            <a:gdLst/>
            <a:ahLst/>
            <a:cxnLst/>
            <a:rect l="l" t="t" r="r" b="b"/>
            <a:pathLst>
              <a:path w="8673465" h="151129">
                <a:moveTo>
                  <a:pt x="8673465" y="0"/>
                </a:moveTo>
                <a:lnTo>
                  <a:pt x="0" y="0"/>
                </a:lnTo>
                <a:lnTo>
                  <a:pt x="0" y="151130"/>
                </a:lnTo>
                <a:lnTo>
                  <a:pt x="8673465" y="151130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40855" y="2718259"/>
            <a:ext cx="4135280" cy="2330683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987676" y="636523"/>
            <a:ext cx="1095756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345" dirty="0"/>
              <a:t>2024</a:t>
            </a:r>
            <a:r>
              <a:rPr spc="-160" dirty="0"/>
              <a:t> </a:t>
            </a:r>
            <a:r>
              <a:rPr dirty="0"/>
              <a:t>CULTURAL</a:t>
            </a:r>
            <a:r>
              <a:rPr spc="-155" dirty="0"/>
              <a:t> </a:t>
            </a:r>
            <a:r>
              <a:rPr spc="-20" dirty="0"/>
              <a:t>YOUTH</a:t>
            </a:r>
            <a:r>
              <a:rPr i="1" spc="-20" dirty="0"/>
              <a:t> </a:t>
            </a:r>
            <a:r>
              <a:rPr i="1" dirty="0"/>
              <a:t>SUMMER</a:t>
            </a:r>
            <a:r>
              <a:rPr i="1" spc="-220" dirty="0"/>
              <a:t> </a:t>
            </a:r>
            <a:r>
              <a:rPr i="1" spc="140" dirty="0"/>
              <a:t>CAMP</a:t>
            </a:r>
          </a:p>
        </p:txBody>
      </p:sp>
      <p:sp>
        <p:nvSpPr>
          <p:cNvPr id="5" name="object 5"/>
          <p:cNvSpPr/>
          <p:nvPr/>
        </p:nvSpPr>
        <p:spPr>
          <a:xfrm>
            <a:off x="1295400" y="2400300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06500" y="2580258"/>
            <a:ext cx="9554210" cy="130111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244"/>
              </a:spcBef>
            </a:pPr>
            <a:r>
              <a:rPr sz="4200" spc="-305" dirty="0">
                <a:solidFill>
                  <a:srgbClr val="0D2C1D"/>
                </a:solidFill>
                <a:latin typeface="Arial Black"/>
                <a:cs typeface="Arial Black"/>
              </a:rPr>
              <a:t>Gary</a:t>
            </a:r>
            <a:r>
              <a:rPr sz="4200" spc="-47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409" dirty="0">
                <a:solidFill>
                  <a:srgbClr val="0D2C1D"/>
                </a:solidFill>
                <a:latin typeface="Arial Black"/>
                <a:cs typeface="Arial Black"/>
              </a:rPr>
              <a:t>Resendes,</a:t>
            </a:r>
            <a:r>
              <a:rPr sz="4200" spc="-44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55" dirty="0">
                <a:solidFill>
                  <a:srgbClr val="0D2C1D"/>
                </a:solidFill>
                <a:latin typeface="Arial Black"/>
                <a:cs typeface="Arial Black"/>
              </a:rPr>
              <a:t>Camp</a:t>
            </a:r>
            <a:r>
              <a:rPr sz="4200" spc="-46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70" dirty="0">
                <a:solidFill>
                  <a:srgbClr val="0D2C1D"/>
                </a:solidFill>
                <a:latin typeface="Arial Black"/>
                <a:cs typeface="Arial Black"/>
              </a:rPr>
              <a:t>Director</a:t>
            </a:r>
            <a:r>
              <a:rPr sz="4200" spc="-4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650" dirty="0">
                <a:solidFill>
                  <a:srgbClr val="0D2C1D"/>
                </a:solidFill>
                <a:latin typeface="Arial Black"/>
                <a:cs typeface="Arial Black"/>
              </a:rPr>
              <a:t>&amp;</a:t>
            </a:r>
            <a:r>
              <a:rPr sz="4200" spc="10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90" dirty="0">
                <a:solidFill>
                  <a:srgbClr val="0D2C1D"/>
                </a:solidFill>
                <a:latin typeface="Arial Black"/>
                <a:cs typeface="Arial Black"/>
              </a:rPr>
              <a:t>Sara</a:t>
            </a:r>
            <a:r>
              <a:rPr sz="4200" spc="-47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40" dirty="0">
                <a:solidFill>
                  <a:srgbClr val="0D2C1D"/>
                </a:solidFill>
                <a:latin typeface="Arial Black"/>
                <a:cs typeface="Arial Black"/>
              </a:rPr>
              <a:t>Rodrigues,</a:t>
            </a:r>
            <a:r>
              <a:rPr sz="4200" spc="-43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85" dirty="0">
                <a:solidFill>
                  <a:srgbClr val="0D2C1D"/>
                </a:solidFill>
                <a:latin typeface="Arial Black"/>
                <a:cs typeface="Arial Black"/>
              </a:rPr>
              <a:t>Program</a:t>
            </a:r>
            <a:r>
              <a:rPr sz="4200" spc="-44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70" dirty="0">
                <a:solidFill>
                  <a:srgbClr val="0D2C1D"/>
                </a:solidFill>
                <a:latin typeface="Arial Black"/>
                <a:cs typeface="Arial Black"/>
              </a:rPr>
              <a:t>Coordinator</a:t>
            </a:r>
            <a:endParaRPr sz="42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5095" y="8205241"/>
            <a:ext cx="11203305" cy="1205865"/>
          </a:xfrm>
          <a:custGeom>
            <a:avLst/>
            <a:gdLst/>
            <a:ahLst/>
            <a:cxnLst/>
            <a:rect l="l" t="t" r="r" b="b"/>
            <a:pathLst>
              <a:path w="11203305" h="1205865">
                <a:moveTo>
                  <a:pt x="11203305" y="0"/>
                </a:moveTo>
                <a:lnTo>
                  <a:pt x="0" y="0"/>
                </a:lnTo>
                <a:lnTo>
                  <a:pt x="0" y="1205458"/>
                </a:lnTo>
                <a:lnTo>
                  <a:pt x="11203305" y="1205458"/>
                </a:lnTo>
                <a:lnTo>
                  <a:pt x="11203305" y="0"/>
                </a:lnTo>
                <a:close/>
              </a:path>
            </a:pathLst>
          </a:custGeom>
          <a:solidFill>
            <a:srgbClr val="F3F1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63029" y="8119109"/>
            <a:ext cx="10932160" cy="1263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algn="ctr">
              <a:lnSpc>
                <a:spcPts val="4870"/>
              </a:lnSpc>
              <a:spcBef>
                <a:spcPts val="100"/>
              </a:spcBef>
            </a:pPr>
            <a:r>
              <a:rPr sz="4200" spc="-415" dirty="0">
                <a:solidFill>
                  <a:srgbClr val="0D2C1D"/>
                </a:solidFill>
                <a:latin typeface="Arial Black"/>
                <a:cs typeface="Arial Black"/>
              </a:rPr>
              <a:t>June</a:t>
            </a:r>
            <a:r>
              <a:rPr sz="4200" spc="-1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80" dirty="0">
                <a:solidFill>
                  <a:srgbClr val="0D2C1D"/>
                </a:solidFill>
                <a:latin typeface="Arial Black"/>
                <a:cs typeface="Arial Black"/>
              </a:rPr>
              <a:t>26</a:t>
            </a:r>
            <a:r>
              <a:rPr sz="4200" spc="-11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dirty="0">
                <a:solidFill>
                  <a:srgbClr val="0D2C1D"/>
                </a:solidFill>
                <a:latin typeface="Arial Black"/>
                <a:cs typeface="Arial Black"/>
              </a:rPr>
              <a:t>-</a:t>
            </a:r>
            <a:r>
              <a:rPr sz="4200" spc="-19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90" dirty="0">
                <a:solidFill>
                  <a:srgbClr val="0D2C1D"/>
                </a:solidFill>
                <a:latin typeface="Arial Black"/>
                <a:cs typeface="Arial Black"/>
              </a:rPr>
              <a:t>30,</a:t>
            </a:r>
            <a:r>
              <a:rPr sz="4200" spc="-16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80" dirty="0">
                <a:solidFill>
                  <a:srgbClr val="0D2C1D"/>
                </a:solidFill>
                <a:latin typeface="Arial Black"/>
                <a:cs typeface="Arial Black"/>
              </a:rPr>
              <a:t>2024</a:t>
            </a:r>
            <a:endParaRPr sz="4200">
              <a:latin typeface="Arial Black"/>
              <a:cs typeface="Arial Black"/>
            </a:endParaRPr>
          </a:p>
          <a:p>
            <a:pPr algn="ctr">
              <a:lnSpc>
                <a:spcPts val="4870"/>
              </a:lnSpc>
            </a:pPr>
            <a:r>
              <a:rPr sz="4200" spc="-105" dirty="0">
                <a:solidFill>
                  <a:srgbClr val="0D2C1D"/>
                </a:solidFill>
                <a:latin typeface="Arial Black"/>
                <a:cs typeface="Arial Black"/>
              </a:rPr>
              <a:t>California</a:t>
            </a:r>
            <a:r>
              <a:rPr sz="4200" spc="-15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35" dirty="0">
                <a:solidFill>
                  <a:srgbClr val="0D2C1D"/>
                </a:solidFill>
                <a:latin typeface="Arial Black"/>
                <a:cs typeface="Arial Black"/>
              </a:rPr>
              <a:t>State</a:t>
            </a:r>
            <a:r>
              <a:rPr sz="4200" spc="-1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114" dirty="0">
                <a:solidFill>
                  <a:srgbClr val="0D2C1D"/>
                </a:solidFill>
                <a:latin typeface="Arial Black"/>
                <a:cs typeface="Arial Black"/>
              </a:rPr>
              <a:t>University,</a:t>
            </a:r>
            <a:r>
              <a:rPr sz="4200" spc="-15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130" dirty="0">
                <a:solidFill>
                  <a:srgbClr val="0D2C1D"/>
                </a:solidFill>
                <a:latin typeface="Arial Black"/>
                <a:cs typeface="Arial Black"/>
              </a:rPr>
              <a:t>Sacramento</a:t>
            </a:r>
            <a:endParaRPr sz="4200">
              <a:latin typeface="Arial Black"/>
              <a:cs typeface="Arial Blac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5414" y="2580767"/>
            <a:ext cx="17094200" cy="6911340"/>
            <a:chOff x="545414" y="2580767"/>
            <a:chExt cx="17094200" cy="6911340"/>
          </a:xfrm>
        </p:grpSpPr>
        <p:sp>
          <p:nvSpPr>
            <p:cNvPr id="10" name="object 10"/>
            <p:cNvSpPr/>
            <p:nvPr/>
          </p:nvSpPr>
          <p:spPr>
            <a:xfrm>
              <a:off x="3164077" y="4055872"/>
              <a:ext cx="11092815" cy="4707255"/>
            </a:xfrm>
            <a:custGeom>
              <a:avLst/>
              <a:gdLst/>
              <a:ahLst/>
              <a:cxnLst/>
              <a:rect l="l" t="t" r="r" b="b"/>
              <a:pathLst>
                <a:path w="11092815" h="4707255">
                  <a:moveTo>
                    <a:pt x="351027" y="2125726"/>
                  </a:moveTo>
                  <a:lnTo>
                    <a:pt x="351027" y="4420997"/>
                  </a:lnTo>
                </a:path>
                <a:path w="11092815" h="4707255">
                  <a:moveTo>
                    <a:pt x="0" y="88391"/>
                  </a:moveTo>
                  <a:lnTo>
                    <a:pt x="0" y="2295398"/>
                  </a:lnTo>
                </a:path>
                <a:path w="11092815" h="4707255">
                  <a:moveTo>
                    <a:pt x="2514981" y="0"/>
                  </a:moveTo>
                  <a:lnTo>
                    <a:pt x="2514981" y="2295398"/>
                  </a:lnTo>
                </a:path>
                <a:path w="11092815" h="4707255">
                  <a:moveTo>
                    <a:pt x="3048635" y="1901570"/>
                  </a:moveTo>
                  <a:lnTo>
                    <a:pt x="3048635" y="4190238"/>
                  </a:lnTo>
                </a:path>
                <a:path w="11092815" h="4707255">
                  <a:moveTo>
                    <a:pt x="5528437" y="88391"/>
                  </a:moveTo>
                  <a:lnTo>
                    <a:pt x="5528437" y="2376931"/>
                  </a:lnTo>
                </a:path>
                <a:path w="11092815" h="4707255">
                  <a:moveTo>
                    <a:pt x="5865368" y="2376931"/>
                  </a:moveTo>
                  <a:lnTo>
                    <a:pt x="5865368" y="4285488"/>
                  </a:lnTo>
                </a:path>
                <a:path w="11092815" h="4707255">
                  <a:moveTo>
                    <a:pt x="8128000" y="2044445"/>
                  </a:moveTo>
                  <a:lnTo>
                    <a:pt x="8128000" y="4190238"/>
                  </a:lnTo>
                </a:path>
                <a:path w="11092815" h="4707255">
                  <a:moveTo>
                    <a:pt x="10808716" y="2115947"/>
                  </a:moveTo>
                  <a:lnTo>
                    <a:pt x="10808716" y="4707001"/>
                  </a:lnTo>
                </a:path>
                <a:path w="11092815" h="4707255">
                  <a:moveTo>
                    <a:pt x="11092688" y="136016"/>
                  </a:moveTo>
                  <a:lnTo>
                    <a:pt x="11092688" y="2125726"/>
                  </a:lnTo>
                </a:path>
                <a:path w="11092815" h="4707255">
                  <a:moveTo>
                    <a:pt x="8406638" y="0"/>
                  </a:moveTo>
                  <a:lnTo>
                    <a:pt x="8406638" y="2044445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5414" y="4144263"/>
              <a:ext cx="16796385" cy="4102100"/>
            </a:xfrm>
            <a:custGeom>
              <a:avLst/>
              <a:gdLst/>
              <a:ahLst/>
              <a:cxnLst/>
              <a:rect l="l" t="t" r="r" b="b"/>
              <a:pathLst>
                <a:path w="16796385" h="4102100">
                  <a:moveTo>
                    <a:pt x="2618613" y="2003679"/>
                  </a:moveTo>
                  <a:lnTo>
                    <a:pt x="449580" y="2003679"/>
                  </a:lnTo>
                  <a:lnTo>
                    <a:pt x="435660" y="2003780"/>
                  </a:lnTo>
                  <a:lnTo>
                    <a:pt x="435660" y="2097913"/>
                  </a:lnTo>
                  <a:lnTo>
                    <a:pt x="0" y="2097913"/>
                  </a:lnTo>
                  <a:lnTo>
                    <a:pt x="0" y="2145538"/>
                  </a:lnTo>
                  <a:lnTo>
                    <a:pt x="435660" y="2145538"/>
                  </a:lnTo>
                  <a:lnTo>
                    <a:pt x="483285" y="2145538"/>
                  </a:lnTo>
                  <a:lnTo>
                    <a:pt x="483285" y="2097913"/>
                  </a:lnTo>
                  <a:lnTo>
                    <a:pt x="483285" y="2051304"/>
                  </a:lnTo>
                  <a:lnTo>
                    <a:pt x="2618613" y="2051304"/>
                  </a:lnTo>
                  <a:lnTo>
                    <a:pt x="2618613" y="2003679"/>
                  </a:lnTo>
                  <a:close/>
                </a:path>
                <a:path w="16796385" h="4102100">
                  <a:moveTo>
                    <a:pt x="2969730" y="2159381"/>
                  </a:moveTo>
                  <a:lnTo>
                    <a:pt x="2600883" y="2159381"/>
                  </a:lnTo>
                  <a:lnTo>
                    <a:pt x="2600883" y="2207006"/>
                  </a:lnTo>
                  <a:lnTo>
                    <a:pt x="2969730" y="2207006"/>
                  </a:lnTo>
                  <a:lnTo>
                    <a:pt x="2969730" y="2159381"/>
                  </a:lnTo>
                  <a:close/>
                </a:path>
                <a:path w="16796385" h="4102100">
                  <a:moveTo>
                    <a:pt x="3153702" y="0"/>
                  </a:moveTo>
                  <a:lnTo>
                    <a:pt x="2600883" y="0"/>
                  </a:lnTo>
                  <a:lnTo>
                    <a:pt x="2600883" y="47625"/>
                  </a:lnTo>
                  <a:lnTo>
                    <a:pt x="3153702" y="47625"/>
                  </a:lnTo>
                  <a:lnTo>
                    <a:pt x="3153702" y="0"/>
                  </a:lnTo>
                  <a:close/>
                </a:path>
                <a:path w="16796385" h="4102100">
                  <a:moveTo>
                    <a:pt x="5154346" y="2027555"/>
                  </a:moveTo>
                  <a:lnTo>
                    <a:pt x="2950006" y="2027555"/>
                  </a:lnTo>
                  <a:lnTo>
                    <a:pt x="2950006" y="2075180"/>
                  </a:lnTo>
                  <a:lnTo>
                    <a:pt x="5154346" y="2075180"/>
                  </a:lnTo>
                  <a:lnTo>
                    <a:pt x="5154346" y="2027555"/>
                  </a:lnTo>
                  <a:close/>
                </a:path>
                <a:path w="16796385" h="4102100">
                  <a:moveTo>
                    <a:pt x="5688254" y="2183130"/>
                  </a:moveTo>
                  <a:lnTo>
                    <a:pt x="5114468" y="2183130"/>
                  </a:lnTo>
                  <a:lnTo>
                    <a:pt x="5114468" y="2230755"/>
                  </a:lnTo>
                  <a:lnTo>
                    <a:pt x="5688254" y="2230755"/>
                  </a:lnTo>
                  <a:lnTo>
                    <a:pt x="5688254" y="2183130"/>
                  </a:lnTo>
                  <a:close/>
                </a:path>
                <a:path w="16796385" h="4102100">
                  <a:moveTo>
                    <a:pt x="6217831" y="4054221"/>
                  </a:moveTo>
                  <a:lnTo>
                    <a:pt x="5667299" y="4054221"/>
                  </a:lnTo>
                  <a:lnTo>
                    <a:pt x="5667299" y="4101846"/>
                  </a:lnTo>
                  <a:lnTo>
                    <a:pt x="6217831" y="4101846"/>
                  </a:lnTo>
                  <a:lnTo>
                    <a:pt x="6217831" y="4054221"/>
                  </a:lnTo>
                  <a:close/>
                </a:path>
                <a:path w="16796385" h="4102100">
                  <a:moveTo>
                    <a:pt x="8147101" y="1813179"/>
                  </a:moveTo>
                  <a:lnTo>
                    <a:pt x="5644058" y="1813179"/>
                  </a:lnTo>
                  <a:lnTo>
                    <a:pt x="5644058" y="1860804"/>
                  </a:lnTo>
                  <a:lnTo>
                    <a:pt x="8147101" y="1860804"/>
                  </a:lnTo>
                  <a:lnTo>
                    <a:pt x="8147101" y="1813179"/>
                  </a:lnTo>
                  <a:close/>
                </a:path>
                <a:path w="16796385" h="4102100">
                  <a:moveTo>
                    <a:pt x="8678583" y="0"/>
                  </a:moveTo>
                  <a:lnTo>
                    <a:pt x="8128051" y="0"/>
                  </a:lnTo>
                  <a:lnTo>
                    <a:pt x="8128051" y="47625"/>
                  </a:lnTo>
                  <a:lnTo>
                    <a:pt x="8678583" y="47625"/>
                  </a:lnTo>
                  <a:lnTo>
                    <a:pt x="8678583" y="0"/>
                  </a:lnTo>
                  <a:close/>
                </a:path>
                <a:path w="16796385" h="4102100">
                  <a:moveTo>
                    <a:pt x="10746664" y="2264791"/>
                  </a:moveTo>
                  <a:lnTo>
                    <a:pt x="8128051" y="2264791"/>
                  </a:lnTo>
                  <a:lnTo>
                    <a:pt x="8128051" y="2312416"/>
                  </a:lnTo>
                  <a:lnTo>
                    <a:pt x="10746664" y="2312416"/>
                  </a:lnTo>
                  <a:lnTo>
                    <a:pt x="10746664" y="2264791"/>
                  </a:lnTo>
                  <a:close/>
                </a:path>
                <a:path w="16796385" h="4102100">
                  <a:moveTo>
                    <a:pt x="11660048" y="4054221"/>
                  </a:moveTo>
                  <a:lnTo>
                    <a:pt x="10730027" y="4054221"/>
                  </a:lnTo>
                  <a:lnTo>
                    <a:pt x="10730027" y="4101846"/>
                  </a:lnTo>
                  <a:lnTo>
                    <a:pt x="11660048" y="4101846"/>
                  </a:lnTo>
                  <a:lnTo>
                    <a:pt x="11660048" y="4054221"/>
                  </a:lnTo>
                  <a:close/>
                </a:path>
                <a:path w="16796385" h="4102100">
                  <a:moveTo>
                    <a:pt x="13711352" y="1932305"/>
                  </a:moveTo>
                  <a:lnTo>
                    <a:pt x="10725836" y="1932305"/>
                  </a:lnTo>
                  <a:lnTo>
                    <a:pt x="10725836" y="1979930"/>
                  </a:lnTo>
                  <a:lnTo>
                    <a:pt x="13711352" y="1979930"/>
                  </a:lnTo>
                  <a:lnTo>
                    <a:pt x="13711352" y="1932305"/>
                  </a:lnTo>
                  <a:close/>
                </a:path>
                <a:path w="16796385" h="4102100">
                  <a:moveTo>
                    <a:pt x="14264564" y="23368"/>
                  </a:moveTo>
                  <a:lnTo>
                    <a:pt x="13690778" y="23368"/>
                  </a:lnTo>
                  <a:lnTo>
                    <a:pt x="13690778" y="70993"/>
                  </a:lnTo>
                  <a:lnTo>
                    <a:pt x="14264564" y="70993"/>
                  </a:lnTo>
                  <a:lnTo>
                    <a:pt x="14264564" y="23368"/>
                  </a:lnTo>
                  <a:close/>
                </a:path>
                <a:path w="16796385" h="4102100">
                  <a:moveTo>
                    <a:pt x="16796182" y="2003679"/>
                  </a:moveTo>
                  <a:lnTo>
                    <a:pt x="13407187" y="2003679"/>
                  </a:lnTo>
                  <a:lnTo>
                    <a:pt x="13407187" y="2051304"/>
                  </a:lnTo>
                  <a:lnTo>
                    <a:pt x="16796182" y="2051304"/>
                  </a:lnTo>
                  <a:lnTo>
                    <a:pt x="16796182" y="2003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 descr="No photo description available.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9245" y="4249420"/>
              <a:ext cx="3625850" cy="272999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11145" y="4211320"/>
              <a:ext cx="3702050" cy="2806700"/>
            </a:xfrm>
            <a:custGeom>
              <a:avLst/>
              <a:gdLst/>
              <a:ahLst/>
              <a:cxnLst/>
              <a:rect l="l" t="t" r="r" b="b"/>
              <a:pathLst>
                <a:path w="3702050" h="2806700">
                  <a:moveTo>
                    <a:pt x="0" y="2806318"/>
                  </a:moveTo>
                  <a:lnTo>
                    <a:pt x="3702050" y="2806318"/>
                  </a:lnTo>
                  <a:lnTo>
                    <a:pt x="3702050" y="0"/>
                  </a:lnTo>
                  <a:lnTo>
                    <a:pt x="0" y="0"/>
                  </a:lnTo>
                  <a:lnTo>
                    <a:pt x="0" y="2806318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799" y="4245483"/>
              <a:ext cx="2051685" cy="273545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7699" y="4207383"/>
              <a:ext cx="2127885" cy="2811780"/>
            </a:xfrm>
            <a:custGeom>
              <a:avLst/>
              <a:gdLst/>
              <a:ahLst/>
              <a:cxnLst/>
              <a:rect l="l" t="t" r="r" b="b"/>
              <a:pathLst>
                <a:path w="2127885" h="2811779">
                  <a:moveTo>
                    <a:pt x="0" y="2811653"/>
                  </a:moveTo>
                  <a:lnTo>
                    <a:pt x="2127885" y="2811653"/>
                  </a:lnTo>
                  <a:lnTo>
                    <a:pt x="2127885" y="0"/>
                  </a:lnTo>
                  <a:lnTo>
                    <a:pt x="0" y="0"/>
                  </a:lnTo>
                  <a:lnTo>
                    <a:pt x="0" y="2811653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6844" y="4253484"/>
              <a:ext cx="5127371" cy="386181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68744" y="4215384"/>
              <a:ext cx="5203825" cy="3938270"/>
            </a:xfrm>
            <a:custGeom>
              <a:avLst/>
              <a:gdLst/>
              <a:ahLst/>
              <a:cxnLst/>
              <a:rect l="l" t="t" r="r" b="b"/>
              <a:pathLst>
                <a:path w="5203825" h="3938270">
                  <a:moveTo>
                    <a:pt x="0" y="3938016"/>
                  </a:moveTo>
                  <a:lnTo>
                    <a:pt x="5203571" y="3938016"/>
                  </a:lnTo>
                  <a:lnTo>
                    <a:pt x="5203571" y="0"/>
                  </a:lnTo>
                  <a:lnTo>
                    <a:pt x="0" y="0"/>
                  </a:lnTo>
                  <a:lnTo>
                    <a:pt x="0" y="3938016"/>
                  </a:lnTo>
                  <a:close/>
                </a:path>
              </a:pathLst>
            </a:custGeom>
            <a:ln w="76200">
              <a:solidFill>
                <a:srgbClr val="6E7A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62506" y="5404485"/>
              <a:ext cx="3600704" cy="270802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924406" y="5366385"/>
              <a:ext cx="3677285" cy="2784475"/>
            </a:xfrm>
            <a:custGeom>
              <a:avLst/>
              <a:gdLst/>
              <a:ahLst/>
              <a:cxnLst/>
              <a:rect l="l" t="t" r="r" b="b"/>
              <a:pathLst>
                <a:path w="3677284" h="2784475">
                  <a:moveTo>
                    <a:pt x="0" y="2784221"/>
                  </a:moveTo>
                  <a:lnTo>
                    <a:pt x="3676904" y="2784221"/>
                  </a:lnTo>
                  <a:lnTo>
                    <a:pt x="3676904" y="0"/>
                  </a:lnTo>
                  <a:lnTo>
                    <a:pt x="0" y="0"/>
                  </a:lnTo>
                  <a:lnTo>
                    <a:pt x="0" y="2784221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3499" y="7076313"/>
              <a:ext cx="2520188" cy="233438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835399" y="7038213"/>
              <a:ext cx="2596515" cy="2411095"/>
            </a:xfrm>
            <a:custGeom>
              <a:avLst/>
              <a:gdLst/>
              <a:ahLst/>
              <a:cxnLst/>
              <a:rect l="l" t="t" r="r" b="b"/>
              <a:pathLst>
                <a:path w="2596515" h="2411095">
                  <a:moveTo>
                    <a:pt x="0" y="2410586"/>
                  </a:moveTo>
                  <a:lnTo>
                    <a:pt x="2596388" y="2410586"/>
                  </a:lnTo>
                  <a:lnTo>
                    <a:pt x="2596388" y="0"/>
                  </a:lnTo>
                  <a:lnTo>
                    <a:pt x="0" y="0"/>
                  </a:lnTo>
                  <a:lnTo>
                    <a:pt x="0" y="2410586"/>
                  </a:lnTo>
                  <a:close/>
                </a:path>
              </a:pathLst>
            </a:custGeom>
            <a:ln w="76199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262" y="7076287"/>
              <a:ext cx="3107055" cy="233934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8162" y="7038187"/>
              <a:ext cx="3183255" cy="2415540"/>
            </a:xfrm>
            <a:custGeom>
              <a:avLst/>
              <a:gdLst/>
              <a:ahLst/>
              <a:cxnLst/>
              <a:rect l="l" t="t" r="r" b="b"/>
              <a:pathLst>
                <a:path w="3183254" h="2415540">
                  <a:moveTo>
                    <a:pt x="0" y="2415540"/>
                  </a:moveTo>
                  <a:lnTo>
                    <a:pt x="3183255" y="2415540"/>
                  </a:lnTo>
                  <a:lnTo>
                    <a:pt x="3183255" y="0"/>
                  </a:lnTo>
                  <a:lnTo>
                    <a:pt x="0" y="0"/>
                  </a:lnTo>
                  <a:lnTo>
                    <a:pt x="0" y="2415540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72794" y="2656967"/>
              <a:ext cx="3590417" cy="270027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934694" y="2618867"/>
              <a:ext cx="3667125" cy="2776855"/>
            </a:xfrm>
            <a:custGeom>
              <a:avLst/>
              <a:gdLst/>
              <a:ahLst/>
              <a:cxnLst/>
              <a:rect l="l" t="t" r="r" b="b"/>
              <a:pathLst>
                <a:path w="3667125" h="2776854">
                  <a:moveTo>
                    <a:pt x="0" y="2776473"/>
                  </a:moveTo>
                  <a:lnTo>
                    <a:pt x="3666617" y="2776473"/>
                  </a:lnTo>
                  <a:lnTo>
                    <a:pt x="3666617" y="0"/>
                  </a:lnTo>
                  <a:lnTo>
                    <a:pt x="0" y="0"/>
                  </a:lnTo>
                  <a:lnTo>
                    <a:pt x="0" y="2776473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34800" y="5321554"/>
              <a:ext cx="2095373" cy="279374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696700" y="5283454"/>
              <a:ext cx="2171700" cy="2870200"/>
            </a:xfrm>
            <a:custGeom>
              <a:avLst/>
              <a:gdLst/>
              <a:ahLst/>
              <a:cxnLst/>
              <a:rect l="l" t="t" r="r" b="b"/>
              <a:pathLst>
                <a:path w="2171700" h="2870200">
                  <a:moveTo>
                    <a:pt x="0" y="2869946"/>
                  </a:moveTo>
                  <a:lnTo>
                    <a:pt x="2171573" y="2869946"/>
                  </a:lnTo>
                  <a:lnTo>
                    <a:pt x="2171573" y="0"/>
                  </a:lnTo>
                  <a:lnTo>
                    <a:pt x="0" y="0"/>
                  </a:lnTo>
                  <a:lnTo>
                    <a:pt x="0" y="2869946"/>
                  </a:lnTo>
                  <a:close/>
                </a:path>
              </a:pathLst>
            </a:custGeom>
            <a:ln w="76200">
              <a:solidFill>
                <a:srgbClr val="626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364DECD-3478-DC6C-B00A-31B574E99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758307-686F-CE52-6F78-3F1F900FE265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CA3DE2-D345-F672-9E43-D006C5B864F8}"/>
              </a:ext>
            </a:extLst>
          </p:cNvPr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A2B7DA0A-0054-B36D-8AA0-4AD34823011B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FEB5010-BEDC-1A8D-4925-4D49709D2B76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FFFFB3E8-ACBB-E9DE-5CB2-CE4F77267B1A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D45864F6-8EA7-BE90-B183-0F5DAFED42B2}"/>
                </a:ext>
              </a:extLst>
            </p:cNvPr>
            <p:cNvSpPr/>
            <p:nvPr/>
          </p:nvSpPr>
          <p:spPr>
            <a:xfrm>
              <a:off x="14511118" y="9632597"/>
              <a:ext cx="2550795" cy="528320"/>
            </a:xfrm>
            <a:custGeom>
              <a:avLst/>
              <a:gdLst/>
              <a:ahLst/>
              <a:cxnLst/>
              <a:rect l="l" t="t" r="r" b="b"/>
              <a:pathLst>
                <a:path w="2550794" h="528320">
                  <a:moveTo>
                    <a:pt x="37933" y="452145"/>
                  </a:moveTo>
                  <a:lnTo>
                    <a:pt x="23167" y="455122"/>
                  </a:lnTo>
                  <a:lnTo>
                    <a:pt x="11110" y="463245"/>
                  </a:lnTo>
                  <a:lnTo>
                    <a:pt x="2981" y="475296"/>
                  </a:lnTo>
                  <a:lnTo>
                    <a:pt x="0" y="490059"/>
                  </a:lnTo>
                  <a:lnTo>
                    <a:pt x="2981" y="504822"/>
                  </a:lnTo>
                  <a:lnTo>
                    <a:pt x="11110" y="516873"/>
                  </a:lnTo>
                  <a:lnTo>
                    <a:pt x="23167" y="524995"/>
                  </a:lnTo>
                  <a:lnTo>
                    <a:pt x="37933" y="527973"/>
                  </a:lnTo>
                  <a:lnTo>
                    <a:pt x="52698" y="524995"/>
                  </a:lnTo>
                  <a:lnTo>
                    <a:pt x="64756" y="516873"/>
                  </a:lnTo>
                  <a:lnTo>
                    <a:pt x="72886" y="504822"/>
                  </a:lnTo>
                  <a:lnTo>
                    <a:pt x="75867" y="490059"/>
                  </a:lnTo>
                  <a:lnTo>
                    <a:pt x="72886" y="475296"/>
                  </a:lnTo>
                  <a:lnTo>
                    <a:pt x="64756" y="463245"/>
                  </a:lnTo>
                  <a:lnTo>
                    <a:pt x="52698" y="455122"/>
                  </a:lnTo>
                  <a:lnTo>
                    <a:pt x="37933" y="452145"/>
                  </a:lnTo>
                  <a:close/>
                </a:path>
                <a:path w="2550794" h="528320">
                  <a:moveTo>
                    <a:pt x="490117" y="452145"/>
                  </a:moveTo>
                  <a:lnTo>
                    <a:pt x="475352" y="455122"/>
                  </a:lnTo>
                  <a:lnTo>
                    <a:pt x="463295" y="463245"/>
                  </a:lnTo>
                  <a:lnTo>
                    <a:pt x="455165" y="475296"/>
                  </a:lnTo>
                  <a:lnTo>
                    <a:pt x="452183" y="490059"/>
                  </a:lnTo>
                  <a:lnTo>
                    <a:pt x="455165" y="504822"/>
                  </a:lnTo>
                  <a:lnTo>
                    <a:pt x="463295" y="516873"/>
                  </a:lnTo>
                  <a:lnTo>
                    <a:pt x="475352" y="524995"/>
                  </a:lnTo>
                  <a:lnTo>
                    <a:pt x="490117" y="527973"/>
                  </a:lnTo>
                  <a:lnTo>
                    <a:pt x="504879" y="524995"/>
                  </a:lnTo>
                  <a:lnTo>
                    <a:pt x="516929" y="516873"/>
                  </a:lnTo>
                  <a:lnTo>
                    <a:pt x="525052" y="504822"/>
                  </a:lnTo>
                  <a:lnTo>
                    <a:pt x="528030" y="490059"/>
                  </a:lnTo>
                  <a:lnTo>
                    <a:pt x="525052" y="475296"/>
                  </a:lnTo>
                  <a:lnTo>
                    <a:pt x="516929" y="463245"/>
                  </a:lnTo>
                  <a:lnTo>
                    <a:pt x="504879" y="455122"/>
                  </a:lnTo>
                  <a:lnTo>
                    <a:pt x="490117" y="452145"/>
                  </a:lnTo>
                  <a:close/>
                </a:path>
                <a:path w="2550794" h="528320">
                  <a:moveTo>
                    <a:pt x="264025" y="452145"/>
                  </a:moveTo>
                  <a:lnTo>
                    <a:pt x="249258" y="455122"/>
                  </a:lnTo>
                  <a:lnTo>
                    <a:pt x="237201" y="463245"/>
                  </a:lnTo>
                  <a:lnTo>
                    <a:pt x="229072" y="475296"/>
                  </a:lnTo>
                  <a:lnTo>
                    <a:pt x="226092" y="490059"/>
                  </a:lnTo>
                  <a:lnTo>
                    <a:pt x="229072" y="504822"/>
                  </a:lnTo>
                  <a:lnTo>
                    <a:pt x="237201" y="516873"/>
                  </a:lnTo>
                  <a:lnTo>
                    <a:pt x="249258" y="524995"/>
                  </a:lnTo>
                  <a:lnTo>
                    <a:pt x="264025" y="527973"/>
                  </a:lnTo>
                  <a:lnTo>
                    <a:pt x="278790" y="524995"/>
                  </a:lnTo>
                  <a:lnTo>
                    <a:pt x="290848" y="516873"/>
                  </a:lnTo>
                  <a:lnTo>
                    <a:pt x="298978" y="504822"/>
                  </a:lnTo>
                  <a:lnTo>
                    <a:pt x="301959" y="490059"/>
                  </a:lnTo>
                  <a:lnTo>
                    <a:pt x="298978" y="475296"/>
                  </a:lnTo>
                  <a:lnTo>
                    <a:pt x="290848" y="463245"/>
                  </a:lnTo>
                  <a:lnTo>
                    <a:pt x="278790" y="455122"/>
                  </a:lnTo>
                  <a:lnTo>
                    <a:pt x="264025" y="452145"/>
                  </a:lnTo>
                  <a:close/>
                </a:path>
                <a:path w="2550794" h="528320">
                  <a:moveTo>
                    <a:pt x="490117" y="226072"/>
                  </a:moveTo>
                  <a:lnTo>
                    <a:pt x="475352" y="229050"/>
                  </a:lnTo>
                  <a:lnTo>
                    <a:pt x="463294" y="237172"/>
                  </a:lnTo>
                  <a:lnTo>
                    <a:pt x="455165" y="249223"/>
                  </a:lnTo>
                  <a:lnTo>
                    <a:pt x="452183" y="263986"/>
                  </a:lnTo>
                  <a:lnTo>
                    <a:pt x="455165" y="278757"/>
                  </a:lnTo>
                  <a:lnTo>
                    <a:pt x="463294" y="290826"/>
                  </a:lnTo>
                  <a:lnTo>
                    <a:pt x="475352" y="298965"/>
                  </a:lnTo>
                  <a:lnTo>
                    <a:pt x="490117" y="301951"/>
                  </a:lnTo>
                  <a:lnTo>
                    <a:pt x="504879" y="298965"/>
                  </a:lnTo>
                  <a:lnTo>
                    <a:pt x="516929" y="290826"/>
                  </a:lnTo>
                  <a:lnTo>
                    <a:pt x="525052" y="278757"/>
                  </a:lnTo>
                  <a:lnTo>
                    <a:pt x="528030" y="263986"/>
                  </a:lnTo>
                  <a:lnTo>
                    <a:pt x="525052" y="249223"/>
                  </a:lnTo>
                  <a:lnTo>
                    <a:pt x="516929" y="237172"/>
                  </a:lnTo>
                  <a:lnTo>
                    <a:pt x="504879" y="229050"/>
                  </a:lnTo>
                  <a:lnTo>
                    <a:pt x="490117" y="226072"/>
                  </a:lnTo>
                  <a:close/>
                </a:path>
                <a:path w="2550794" h="528320">
                  <a:moveTo>
                    <a:pt x="37933" y="0"/>
                  </a:moveTo>
                  <a:lnTo>
                    <a:pt x="23167" y="2984"/>
                  </a:lnTo>
                  <a:lnTo>
                    <a:pt x="11110" y="11119"/>
                  </a:lnTo>
                  <a:lnTo>
                    <a:pt x="2980" y="23172"/>
                  </a:lnTo>
                  <a:lnTo>
                    <a:pt x="0" y="37914"/>
                  </a:lnTo>
                  <a:lnTo>
                    <a:pt x="2980" y="52685"/>
                  </a:lnTo>
                  <a:lnTo>
                    <a:pt x="11110" y="64753"/>
                  </a:lnTo>
                  <a:lnTo>
                    <a:pt x="23167" y="72893"/>
                  </a:lnTo>
                  <a:lnTo>
                    <a:pt x="37933" y="75879"/>
                  </a:lnTo>
                  <a:lnTo>
                    <a:pt x="52698" y="72893"/>
                  </a:lnTo>
                  <a:lnTo>
                    <a:pt x="64756" y="64753"/>
                  </a:lnTo>
                  <a:lnTo>
                    <a:pt x="72885" y="52685"/>
                  </a:lnTo>
                  <a:lnTo>
                    <a:pt x="75867" y="37914"/>
                  </a:lnTo>
                  <a:lnTo>
                    <a:pt x="72885" y="23172"/>
                  </a:lnTo>
                  <a:lnTo>
                    <a:pt x="64756" y="11119"/>
                  </a:lnTo>
                  <a:lnTo>
                    <a:pt x="52698" y="2984"/>
                  </a:lnTo>
                  <a:lnTo>
                    <a:pt x="37933" y="0"/>
                  </a:lnTo>
                  <a:close/>
                </a:path>
                <a:path w="2550794" h="528320">
                  <a:moveTo>
                    <a:pt x="264025" y="0"/>
                  </a:moveTo>
                  <a:lnTo>
                    <a:pt x="249258" y="2984"/>
                  </a:lnTo>
                  <a:lnTo>
                    <a:pt x="237201" y="11119"/>
                  </a:lnTo>
                  <a:lnTo>
                    <a:pt x="229072" y="23172"/>
                  </a:lnTo>
                  <a:lnTo>
                    <a:pt x="226091" y="37914"/>
                  </a:lnTo>
                  <a:lnTo>
                    <a:pt x="229072" y="52685"/>
                  </a:lnTo>
                  <a:lnTo>
                    <a:pt x="237201" y="64753"/>
                  </a:lnTo>
                  <a:lnTo>
                    <a:pt x="249258" y="72893"/>
                  </a:lnTo>
                  <a:lnTo>
                    <a:pt x="264025" y="75879"/>
                  </a:lnTo>
                  <a:lnTo>
                    <a:pt x="278790" y="72893"/>
                  </a:lnTo>
                  <a:lnTo>
                    <a:pt x="290847" y="64753"/>
                  </a:lnTo>
                  <a:lnTo>
                    <a:pt x="298977" y="52685"/>
                  </a:lnTo>
                  <a:lnTo>
                    <a:pt x="301959" y="37914"/>
                  </a:lnTo>
                  <a:lnTo>
                    <a:pt x="298977" y="23172"/>
                  </a:lnTo>
                  <a:lnTo>
                    <a:pt x="290847" y="11119"/>
                  </a:lnTo>
                  <a:lnTo>
                    <a:pt x="278790" y="2984"/>
                  </a:lnTo>
                  <a:lnTo>
                    <a:pt x="264025" y="0"/>
                  </a:lnTo>
                  <a:close/>
                </a:path>
                <a:path w="2550794" h="528320">
                  <a:moveTo>
                    <a:pt x="490117" y="0"/>
                  </a:moveTo>
                  <a:lnTo>
                    <a:pt x="475352" y="2984"/>
                  </a:lnTo>
                  <a:lnTo>
                    <a:pt x="463294" y="11119"/>
                  </a:lnTo>
                  <a:lnTo>
                    <a:pt x="455164" y="23172"/>
                  </a:lnTo>
                  <a:lnTo>
                    <a:pt x="452183" y="37914"/>
                  </a:lnTo>
                  <a:lnTo>
                    <a:pt x="455164" y="52685"/>
                  </a:lnTo>
                  <a:lnTo>
                    <a:pt x="463294" y="64753"/>
                  </a:lnTo>
                  <a:lnTo>
                    <a:pt x="475352" y="72893"/>
                  </a:lnTo>
                  <a:lnTo>
                    <a:pt x="490117" y="75879"/>
                  </a:lnTo>
                  <a:lnTo>
                    <a:pt x="504878" y="72893"/>
                  </a:lnTo>
                  <a:lnTo>
                    <a:pt x="516929" y="64753"/>
                  </a:lnTo>
                  <a:lnTo>
                    <a:pt x="525052" y="52685"/>
                  </a:lnTo>
                  <a:lnTo>
                    <a:pt x="528030" y="37914"/>
                  </a:lnTo>
                  <a:lnTo>
                    <a:pt x="525052" y="23172"/>
                  </a:lnTo>
                  <a:lnTo>
                    <a:pt x="516929" y="11119"/>
                  </a:lnTo>
                  <a:lnTo>
                    <a:pt x="504878" y="2984"/>
                  </a:lnTo>
                  <a:lnTo>
                    <a:pt x="490117" y="0"/>
                  </a:lnTo>
                  <a:close/>
                </a:path>
                <a:path w="2550794" h="528320">
                  <a:moveTo>
                    <a:pt x="37933" y="226072"/>
                  </a:moveTo>
                  <a:lnTo>
                    <a:pt x="23167" y="229050"/>
                  </a:lnTo>
                  <a:lnTo>
                    <a:pt x="11110" y="237172"/>
                  </a:lnTo>
                  <a:lnTo>
                    <a:pt x="2980" y="249223"/>
                  </a:lnTo>
                  <a:lnTo>
                    <a:pt x="0" y="263986"/>
                  </a:lnTo>
                  <a:lnTo>
                    <a:pt x="2980" y="278757"/>
                  </a:lnTo>
                  <a:lnTo>
                    <a:pt x="11110" y="290826"/>
                  </a:lnTo>
                  <a:lnTo>
                    <a:pt x="23167" y="298965"/>
                  </a:lnTo>
                  <a:lnTo>
                    <a:pt x="37933" y="301951"/>
                  </a:lnTo>
                  <a:lnTo>
                    <a:pt x="52698" y="298965"/>
                  </a:lnTo>
                  <a:lnTo>
                    <a:pt x="64756" y="290826"/>
                  </a:lnTo>
                  <a:lnTo>
                    <a:pt x="72886" y="278757"/>
                  </a:lnTo>
                  <a:lnTo>
                    <a:pt x="75867" y="263986"/>
                  </a:lnTo>
                  <a:lnTo>
                    <a:pt x="72886" y="249223"/>
                  </a:lnTo>
                  <a:lnTo>
                    <a:pt x="64756" y="237172"/>
                  </a:lnTo>
                  <a:lnTo>
                    <a:pt x="52698" y="229050"/>
                  </a:lnTo>
                  <a:lnTo>
                    <a:pt x="37933" y="226072"/>
                  </a:lnTo>
                  <a:close/>
                </a:path>
                <a:path w="2550794" h="528320">
                  <a:moveTo>
                    <a:pt x="264025" y="226072"/>
                  </a:moveTo>
                  <a:lnTo>
                    <a:pt x="249258" y="229050"/>
                  </a:lnTo>
                  <a:lnTo>
                    <a:pt x="237201" y="237172"/>
                  </a:lnTo>
                  <a:lnTo>
                    <a:pt x="229072" y="249223"/>
                  </a:lnTo>
                  <a:lnTo>
                    <a:pt x="226091" y="263986"/>
                  </a:lnTo>
                  <a:lnTo>
                    <a:pt x="229072" y="278757"/>
                  </a:lnTo>
                  <a:lnTo>
                    <a:pt x="237201" y="290826"/>
                  </a:lnTo>
                  <a:lnTo>
                    <a:pt x="249258" y="298965"/>
                  </a:lnTo>
                  <a:lnTo>
                    <a:pt x="264025" y="301951"/>
                  </a:lnTo>
                  <a:lnTo>
                    <a:pt x="278790" y="298965"/>
                  </a:lnTo>
                  <a:lnTo>
                    <a:pt x="290848" y="290826"/>
                  </a:lnTo>
                  <a:lnTo>
                    <a:pt x="298977" y="278757"/>
                  </a:lnTo>
                  <a:lnTo>
                    <a:pt x="301959" y="263986"/>
                  </a:lnTo>
                  <a:lnTo>
                    <a:pt x="298977" y="249223"/>
                  </a:lnTo>
                  <a:lnTo>
                    <a:pt x="290848" y="237172"/>
                  </a:lnTo>
                  <a:lnTo>
                    <a:pt x="278790" y="229050"/>
                  </a:lnTo>
                  <a:lnTo>
                    <a:pt x="264025" y="226072"/>
                  </a:lnTo>
                  <a:close/>
                </a:path>
                <a:path w="2550794" h="528320">
                  <a:moveTo>
                    <a:pt x="711463" y="452145"/>
                  </a:moveTo>
                  <a:lnTo>
                    <a:pt x="696698" y="455122"/>
                  </a:lnTo>
                  <a:lnTo>
                    <a:pt x="684646" y="463245"/>
                  </a:lnTo>
                  <a:lnTo>
                    <a:pt x="676522" y="475296"/>
                  </a:lnTo>
                  <a:lnTo>
                    <a:pt x="673544" y="490059"/>
                  </a:lnTo>
                  <a:lnTo>
                    <a:pt x="676522" y="504822"/>
                  </a:lnTo>
                  <a:lnTo>
                    <a:pt x="684646" y="516873"/>
                  </a:lnTo>
                  <a:lnTo>
                    <a:pt x="696698" y="524995"/>
                  </a:lnTo>
                  <a:lnTo>
                    <a:pt x="711463" y="527973"/>
                  </a:lnTo>
                  <a:lnTo>
                    <a:pt x="726227" y="524995"/>
                  </a:lnTo>
                  <a:lnTo>
                    <a:pt x="738280" y="516873"/>
                  </a:lnTo>
                  <a:lnTo>
                    <a:pt x="746403" y="504822"/>
                  </a:lnTo>
                  <a:lnTo>
                    <a:pt x="749381" y="490059"/>
                  </a:lnTo>
                  <a:lnTo>
                    <a:pt x="746403" y="475296"/>
                  </a:lnTo>
                  <a:lnTo>
                    <a:pt x="738280" y="463245"/>
                  </a:lnTo>
                  <a:lnTo>
                    <a:pt x="726227" y="455122"/>
                  </a:lnTo>
                  <a:lnTo>
                    <a:pt x="711463" y="452145"/>
                  </a:lnTo>
                  <a:close/>
                </a:path>
                <a:path w="2550794" h="528320">
                  <a:moveTo>
                    <a:pt x="1163657" y="452145"/>
                  </a:moveTo>
                  <a:lnTo>
                    <a:pt x="1148892" y="455122"/>
                  </a:lnTo>
                  <a:lnTo>
                    <a:pt x="1136840" y="463245"/>
                  </a:lnTo>
                  <a:lnTo>
                    <a:pt x="1128716" y="475296"/>
                  </a:lnTo>
                  <a:lnTo>
                    <a:pt x="1125738" y="490059"/>
                  </a:lnTo>
                  <a:lnTo>
                    <a:pt x="1128716" y="504822"/>
                  </a:lnTo>
                  <a:lnTo>
                    <a:pt x="1136840" y="516873"/>
                  </a:lnTo>
                  <a:lnTo>
                    <a:pt x="1148892" y="524995"/>
                  </a:lnTo>
                  <a:lnTo>
                    <a:pt x="1163657" y="527973"/>
                  </a:lnTo>
                  <a:lnTo>
                    <a:pt x="1178421" y="524995"/>
                  </a:lnTo>
                  <a:lnTo>
                    <a:pt x="1190473" y="516873"/>
                  </a:lnTo>
                  <a:lnTo>
                    <a:pt x="1198597" y="504822"/>
                  </a:lnTo>
                  <a:lnTo>
                    <a:pt x="1201575" y="490059"/>
                  </a:lnTo>
                  <a:lnTo>
                    <a:pt x="1198597" y="475296"/>
                  </a:lnTo>
                  <a:lnTo>
                    <a:pt x="1190473" y="463245"/>
                  </a:lnTo>
                  <a:lnTo>
                    <a:pt x="1178421" y="455122"/>
                  </a:lnTo>
                  <a:lnTo>
                    <a:pt x="1163657" y="452145"/>
                  </a:lnTo>
                  <a:close/>
                </a:path>
                <a:path w="2550794" h="528320">
                  <a:moveTo>
                    <a:pt x="937560" y="452145"/>
                  </a:moveTo>
                  <a:lnTo>
                    <a:pt x="922795" y="455122"/>
                  </a:lnTo>
                  <a:lnTo>
                    <a:pt x="910743" y="463245"/>
                  </a:lnTo>
                  <a:lnTo>
                    <a:pt x="902619" y="475296"/>
                  </a:lnTo>
                  <a:lnTo>
                    <a:pt x="899641" y="490059"/>
                  </a:lnTo>
                  <a:lnTo>
                    <a:pt x="902619" y="504822"/>
                  </a:lnTo>
                  <a:lnTo>
                    <a:pt x="910743" y="516873"/>
                  </a:lnTo>
                  <a:lnTo>
                    <a:pt x="922795" y="524995"/>
                  </a:lnTo>
                  <a:lnTo>
                    <a:pt x="937560" y="527973"/>
                  </a:lnTo>
                  <a:lnTo>
                    <a:pt x="952324" y="524995"/>
                  </a:lnTo>
                  <a:lnTo>
                    <a:pt x="964376" y="516873"/>
                  </a:lnTo>
                  <a:lnTo>
                    <a:pt x="972500" y="504822"/>
                  </a:lnTo>
                  <a:lnTo>
                    <a:pt x="975478" y="490059"/>
                  </a:lnTo>
                  <a:lnTo>
                    <a:pt x="972500" y="475296"/>
                  </a:lnTo>
                  <a:lnTo>
                    <a:pt x="964376" y="463245"/>
                  </a:lnTo>
                  <a:lnTo>
                    <a:pt x="952324" y="455122"/>
                  </a:lnTo>
                  <a:lnTo>
                    <a:pt x="937560" y="452145"/>
                  </a:lnTo>
                  <a:close/>
                </a:path>
                <a:path w="2550794" h="528320">
                  <a:moveTo>
                    <a:pt x="1163656" y="226072"/>
                  </a:moveTo>
                  <a:lnTo>
                    <a:pt x="1148892" y="229050"/>
                  </a:lnTo>
                  <a:lnTo>
                    <a:pt x="1136840" y="237173"/>
                  </a:lnTo>
                  <a:lnTo>
                    <a:pt x="1128716" y="249223"/>
                  </a:lnTo>
                  <a:lnTo>
                    <a:pt x="1125738" y="263986"/>
                  </a:lnTo>
                  <a:lnTo>
                    <a:pt x="1128716" y="278757"/>
                  </a:lnTo>
                  <a:lnTo>
                    <a:pt x="1136840" y="290826"/>
                  </a:lnTo>
                  <a:lnTo>
                    <a:pt x="1148892" y="298966"/>
                  </a:lnTo>
                  <a:lnTo>
                    <a:pt x="1163656" y="301951"/>
                  </a:lnTo>
                  <a:lnTo>
                    <a:pt x="1178421" y="298966"/>
                  </a:lnTo>
                  <a:lnTo>
                    <a:pt x="1190473" y="290826"/>
                  </a:lnTo>
                  <a:lnTo>
                    <a:pt x="1198597" y="278757"/>
                  </a:lnTo>
                  <a:lnTo>
                    <a:pt x="1201575" y="263986"/>
                  </a:lnTo>
                  <a:lnTo>
                    <a:pt x="1198597" y="249223"/>
                  </a:lnTo>
                  <a:lnTo>
                    <a:pt x="1190473" y="237173"/>
                  </a:lnTo>
                  <a:lnTo>
                    <a:pt x="1178421" y="229050"/>
                  </a:lnTo>
                  <a:lnTo>
                    <a:pt x="1163656" y="226072"/>
                  </a:lnTo>
                  <a:close/>
                </a:path>
                <a:path w="2550794" h="528320">
                  <a:moveTo>
                    <a:pt x="711462" y="0"/>
                  </a:moveTo>
                  <a:lnTo>
                    <a:pt x="696698" y="2984"/>
                  </a:lnTo>
                  <a:lnTo>
                    <a:pt x="684646" y="11119"/>
                  </a:lnTo>
                  <a:lnTo>
                    <a:pt x="676522" y="23172"/>
                  </a:lnTo>
                  <a:lnTo>
                    <a:pt x="673544" y="37914"/>
                  </a:lnTo>
                  <a:lnTo>
                    <a:pt x="676522" y="52685"/>
                  </a:lnTo>
                  <a:lnTo>
                    <a:pt x="684646" y="64753"/>
                  </a:lnTo>
                  <a:lnTo>
                    <a:pt x="696698" y="72893"/>
                  </a:lnTo>
                  <a:lnTo>
                    <a:pt x="711463" y="75879"/>
                  </a:lnTo>
                  <a:lnTo>
                    <a:pt x="726227" y="72893"/>
                  </a:lnTo>
                  <a:lnTo>
                    <a:pt x="738279" y="64753"/>
                  </a:lnTo>
                  <a:lnTo>
                    <a:pt x="746403" y="52685"/>
                  </a:lnTo>
                  <a:lnTo>
                    <a:pt x="749381" y="37914"/>
                  </a:lnTo>
                  <a:lnTo>
                    <a:pt x="746407" y="23172"/>
                  </a:lnTo>
                  <a:lnTo>
                    <a:pt x="738292" y="11119"/>
                  </a:lnTo>
                  <a:lnTo>
                    <a:pt x="726238" y="2984"/>
                  </a:lnTo>
                  <a:lnTo>
                    <a:pt x="711462" y="0"/>
                  </a:lnTo>
                  <a:close/>
                </a:path>
                <a:path w="2550794" h="528320">
                  <a:moveTo>
                    <a:pt x="937559" y="0"/>
                  </a:moveTo>
                  <a:lnTo>
                    <a:pt x="922795" y="2984"/>
                  </a:lnTo>
                  <a:lnTo>
                    <a:pt x="910743" y="11119"/>
                  </a:lnTo>
                  <a:lnTo>
                    <a:pt x="902619" y="23172"/>
                  </a:lnTo>
                  <a:lnTo>
                    <a:pt x="899641" y="37914"/>
                  </a:lnTo>
                  <a:lnTo>
                    <a:pt x="902619" y="52685"/>
                  </a:lnTo>
                  <a:lnTo>
                    <a:pt x="910743" y="64753"/>
                  </a:lnTo>
                  <a:lnTo>
                    <a:pt x="922795" y="72893"/>
                  </a:lnTo>
                  <a:lnTo>
                    <a:pt x="937559" y="75879"/>
                  </a:lnTo>
                  <a:lnTo>
                    <a:pt x="952324" y="72893"/>
                  </a:lnTo>
                  <a:lnTo>
                    <a:pt x="964376" y="64753"/>
                  </a:lnTo>
                  <a:lnTo>
                    <a:pt x="972500" y="52685"/>
                  </a:lnTo>
                  <a:lnTo>
                    <a:pt x="975478" y="37914"/>
                  </a:lnTo>
                  <a:lnTo>
                    <a:pt x="972504" y="23172"/>
                  </a:lnTo>
                  <a:lnTo>
                    <a:pt x="964389" y="11119"/>
                  </a:lnTo>
                  <a:lnTo>
                    <a:pt x="952334" y="2984"/>
                  </a:lnTo>
                  <a:lnTo>
                    <a:pt x="937559" y="0"/>
                  </a:lnTo>
                  <a:close/>
                </a:path>
                <a:path w="2550794" h="528320">
                  <a:moveTo>
                    <a:pt x="1163656" y="0"/>
                  </a:moveTo>
                  <a:lnTo>
                    <a:pt x="1148892" y="2985"/>
                  </a:lnTo>
                  <a:lnTo>
                    <a:pt x="1136839" y="11119"/>
                  </a:lnTo>
                  <a:lnTo>
                    <a:pt x="1128716" y="23172"/>
                  </a:lnTo>
                  <a:lnTo>
                    <a:pt x="1125738" y="37914"/>
                  </a:lnTo>
                  <a:lnTo>
                    <a:pt x="1128716" y="52685"/>
                  </a:lnTo>
                  <a:lnTo>
                    <a:pt x="1136839" y="64753"/>
                  </a:lnTo>
                  <a:lnTo>
                    <a:pt x="1148892" y="72893"/>
                  </a:lnTo>
                  <a:lnTo>
                    <a:pt x="1163656" y="75879"/>
                  </a:lnTo>
                  <a:lnTo>
                    <a:pt x="1178421" y="72893"/>
                  </a:lnTo>
                  <a:lnTo>
                    <a:pt x="1190473" y="64753"/>
                  </a:lnTo>
                  <a:lnTo>
                    <a:pt x="1198597" y="52685"/>
                  </a:lnTo>
                  <a:lnTo>
                    <a:pt x="1201575" y="37914"/>
                  </a:lnTo>
                  <a:lnTo>
                    <a:pt x="1198601" y="23172"/>
                  </a:lnTo>
                  <a:lnTo>
                    <a:pt x="1190486" y="11119"/>
                  </a:lnTo>
                  <a:lnTo>
                    <a:pt x="1178431" y="2985"/>
                  </a:lnTo>
                  <a:lnTo>
                    <a:pt x="1163656" y="0"/>
                  </a:lnTo>
                  <a:close/>
                </a:path>
                <a:path w="2550794" h="528320">
                  <a:moveTo>
                    <a:pt x="711463" y="226072"/>
                  </a:moveTo>
                  <a:lnTo>
                    <a:pt x="696698" y="229050"/>
                  </a:lnTo>
                  <a:lnTo>
                    <a:pt x="684646" y="237172"/>
                  </a:lnTo>
                  <a:lnTo>
                    <a:pt x="676522" y="249223"/>
                  </a:lnTo>
                  <a:lnTo>
                    <a:pt x="673544" y="263986"/>
                  </a:lnTo>
                  <a:lnTo>
                    <a:pt x="676522" y="278757"/>
                  </a:lnTo>
                  <a:lnTo>
                    <a:pt x="684646" y="290826"/>
                  </a:lnTo>
                  <a:lnTo>
                    <a:pt x="696698" y="298966"/>
                  </a:lnTo>
                  <a:lnTo>
                    <a:pt x="711463" y="301951"/>
                  </a:lnTo>
                  <a:lnTo>
                    <a:pt x="726227" y="298966"/>
                  </a:lnTo>
                  <a:lnTo>
                    <a:pt x="738279" y="290826"/>
                  </a:lnTo>
                  <a:lnTo>
                    <a:pt x="746403" y="278757"/>
                  </a:lnTo>
                  <a:lnTo>
                    <a:pt x="749381" y="263986"/>
                  </a:lnTo>
                  <a:lnTo>
                    <a:pt x="746403" y="249223"/>
                  </a:lnTo>
                  <a:lnTo>
                    <a:pt x="738279" y="237172"/>
                  </a:lnTo>
                  <a:lnTo>
                    <a:pt x="726227" y="229050"/>
                  </a:lnTo>
                  <a:lnTo>
                    <a:pt x="711463" y="226072"/>
                  </a:lnTo>
                  <a:close/>
                </a:path>
                <a:path w="2550794" h="528320">
                  <a:moveTo>
                    <a:pt x="937560" y="226072"/>
                  </a:moveTo>
                  <a:lnTo>
                    <a:pt x="922795" y="229050"/>
                  </a:lnTo>
                  <a:lnTo>
                    <a:pt x="910743" y="237172"/>
                  </a:lnTo>
                  <a:lnTo>
                    <a:pt x="902619" y="249223"/>
                  </a:lnTo>
                  <a:lnTo>
                    <a:pt x="899641" y="263986"/>
                  </a:lnTo>
                  <a:lnTo>
                    <a:pt x="902619" y="278757"/>
                  </a:lnTo>
                  <a:lnTo>
                    <a:pt x="910743" y="290826"/>
                  </a:lnTo>
                  <a:lnTo>
                    <a:pt x="922795" y="298966"/>
                  </a:lnTo>
                  <a:lnTo>
                    <a:pt x="937560" y="301951"/>
                  </a:lnTo>
                  <a:lnTo>
                    <a:pt x="952324" y="298966"/>
                  </a:lnTo>
                  <a:lnTo>
                    <a:pt x="964376" y="290826"/>
                  </a:lnTo>
                  <a:lnTo>
                    <a:pt x="972500" y="278757"/>
                  </a:lnTo>
                  <a:lnTo>
                    <a:pt x="975478" y="263986"/>
                  </a:lnTo>
                  <a:lnTo>
                    <a:pt x="972500" y="249223"/>
                  </a:lnTo>
                  <a:lnTo>
                    <a:pt x="964376" y="237172"/>
                  </a:lnTo>
                  <a:lnTo>
                    <a:pt x="952324" y="229050"/>
                  </a:lnTo>
                  <a:lnTo>
                    <a:pt x="937560" y="226072"/>
                  </a:lnTo>
                  <a:close/>
                </a:path>
                <a:path w="2550794" h="528320">
                  <a:moveTo>
                    <a:pt x="1387027" y="452145"/>
                  </a:moveTo>
                  <a:lnTo>
                    <a:pt x="1372262" y="455122"/>
                  </a:lnTo>
                  <a:lnTo>
                    <a:pt x="1360210" y="463245"/>
                  </a:lnTo>
                  <a:lnTo>
                    <a:pt x="1352087" y="475296"/>
                  </a:lnTo>
                  <a:lnTo>
                    <a:pt x="1349109" y="490059"/>
                  </a:lnTo>
                  <a:lnTo>
                    <a:pt x="1352087" y="504822"/>
                  </a:lnTo>
                  <a:lnTo>
                    <a:pt x="1360210" y="516873"/>
                  </a:lnTo>
                  <a:lnTo>
                    <a:pt x="1372262" y="524995"/>
                  </a:lnTo>
                  <a:lnTo>
                    <a:pt x="1387027" y="527973"/>
                  </a:lnTo>
                  <a:lnTo>
                    <a:pt x="1401792" y="524995"/>
                  </a:lnTo>
                  <a:lnTo>
                    <a:pt x="1413844" y="516873"/>
                  </a:lnTo>
                  <a:lnTo>
                    <a:pt x="1421967" y="504822"/>
                  </a:lnTo>
                  <a:lnTo>
                    <a:pt x="1424945" y="490059"/>
                  </a:lnTo>
                  <a:lnTo>
                    <a:pt x="1421967" y="475296"/>
                  </a:lnTo>
                  <a:lnTo>
                    <a:pt x="1413844" y="463245"/>
                  </a:lnTo>
                  <a:lnTo>
                    <a:pt x="1401791" y="455122"/>
                  </a:lnTo>
                  <a:lnTo>
                    <a:pt x="1387027" y="452145"/>
                  </a:lnTo>
                  <a:close/>
                </a:path>
                <a:path w="2550794" h="528320">
                  <a:moveTo>
                    <a:pt x="1839221" y="452145"/>
                  </a:moveTo>
                  <a:lnTo>
                    <a:pt x="1824448" y="455122"/>
                  </a:lnTo>
                  <a:lnTo>
                    <a:pt x="1812379" y="463245"/>
                  </a:lnTo>
                  <a:lnTo>
                    <a:pt x="1804238" y="475296"/>
                  </a:lnTo>
                  <a:lnTo>
                    <a:pt x="1801252" y="490059"/>
                  </a:lnTo>
                  <a:lnTo>
                    <a:pt x="1804238" y="504822"/>
                  </a:lnTo>
                  <a:lnTo>
                    <a:pt x="1812379" y="516873"/>
                  </a:lnTo>
                  <a:lnTo>
                    <a:pt x="1824448" y="524995"/>
                  </a:lnTo>
                  <a:lnTo>
                    <a:pt x="1839221" y="527973"/>
                  </a:lnTo>
                  <a:lnTo>
                    <a:pt x="1853985" y="524995"/>
                  </a:lnTo>
                  <a:lnTo>
                    <a:pt x="1866038" y="516873"/>
                  </a:lnTo>
                  <a:lnTo>
                    <a:pt x="1874161" y="504822"/>
                  </a:lnTo>
                  <a:lnTo>
                    <a:pt x="1877139" y="490059"/>
                  </a:lnTo>
                  <a:lnTo>
                    <a:pt x="1874161" y="475296"/>
                  </a:lnTo>
                  <a:lnTo>
                    <a:pt x="1866038" y="463245"/>
                  </a:lnTo>
                  <a:lnTo>
                    <a:pt x="1853985" y="455122"/>
                  </a:lnTo>
                  <a:lnTo>
                    <a:pt x="1839221" y="452145"/>
                  </a:lnTo>
                  <a:close/>
                </a:path>
                <a:path w="2550794" h="528320">
                  <a:moveTo>
                    <a:pt x="1613124" y="452145"/>
                  </a:moveTo>
                  <a:lnTo>
                    <a:pt x="1598359" y="455122"/>
                  </a:lnTo>
                  <a:lnTo>
                    <a:pt x="1586307" y="463245"/>
                  </a:lnTo>
                  <a:lnTo>
                    <a:pt x="1578184" y="475296"/>
                  </a:lnTo>
                  <a:lnTo>
                    <a:pt x="1575205" y="490059"/>
                  </a:lnTo>
                  <a:lnTo>
                    <a:pt x="1578184" y="504822"/>
                  </a:lnTo>
                  <a:lnTo>
                    <a:pt x="1586307" y="516873"/>
                  </a:lnTo>
                  <a:lnTo>
                    <a:pt x="1598359" y="524995"/>
                  </a:lnTo>
                  <a:lnTo>
                    <a:pt x="1613124" y="527973"/>
                  </a:lnTo>
                  <a:lnTo>
                    <a:pt x="1627888" y="524995"/>
                  </a:lnTo>
                  <a:lnTo>
                    <a:pt x="1639941" y="516873"/>
                  </a:lnTo>
                  <a:lnTo>
                    <a:pt x="1648064" y="504822"/>
                  </a:lnTo>
                  <a:lnTo>
                    <a:pt x="1651042" y="490059"/>
                  </a:lnTo>
                  <a:lnTo>
                    <a:pt x="1648064" y="475296"/>
                  </a:lnTo>
                  <a:lnTo>
                    <a:pt x="1639941" y="463245"/>
                  </a:lnTo>
                  <a:lnTo>
                    <a:pt x="1627888" y="455122"/>
                  </a:lnTo>
                  <a:lnTo>
                    <a:pt x="1613124" y="452145"/>
                  </a:lnTo>
                  <a:close/>
                </a:path>
                <a:path w="2550794" h="528320">
                  <a:moveTo>
                    <a:pt x="1839221" y="226072"/>
                  </a:moveTo>
                  <a:lnTo>
                    <a:pt x="1824448" y="229050"/>
                  </a:lnTo>
                  <a:lnTo>
                    <a:pt x="1812379" y="237173"/>
                  </a:lnTo>
                  <a:lnTo>
                    <a:pt x="1804238" y="249224"/>
                  </a:lnTo>
                  <a:lnTo>
                    <a:pt x="1801252" y="263986"/>
                  </a:lnTo>
                  <a:lnTo>
                    <a:pt x="1804238" y="278757"/>
                  </a:lnTo>
                  <a:lnTo>
                    <a:pt x="1812379" y="290826"/>
                  </a:lnTo>
                  <a:lnTo>
                    <a:pt x="1824448" y="298966"/>
                  </a:lnTo>
                  <a:lnTo>
                    <a:pt x="1839221" y="301951"/>
                  </a:lnTo>
                  <a:lnTo>
                    <a:pt x="1853985" y="298966"/>
                  </a:lnTo>
                  <a:lnTo>
                    <a:pt x="1866037" y="290826"/>
                  </a:lnTo>
                  <a:lnTo>
                    <a:pt x="1874161" y="278757"/>
                  </a:lnTo>
                  <a:lnTo>
                    <a:pt x="1877139" y="263986"/>
                  </a:lnTo>
                  <a:lnTo>
                    <a:pt x="1874161" y="249224"/>
                  </a:lnTo>
                  <a:lnTo>
                    <a:pt x="1866037" y="237173"/>
                  </a:lnTo>
                  <a:lnTo>
                    <a:pt x="1853985" y="229050"/>
                  </a:lnTo>
                  <a:lnTo>
                    <a:pt x="1839221" y="226072"/>
                  </a:lnTo>
                  <a:close/>
                </a:path>
                <a:path w="2550794" h="528320">
                  <a:moveTo>
                    <a:pt x="1387027" y="0"/>
                  </a:moveTo>
                  <a:lnTo>
                    <a:pt x="1372262" y="2985"/>
                  </a:lnTo>
                  <a:lnTo>
                    <a:pt x="1360210" y="11119"/>
                  </a:lnTo>
                  <a:lnTo>
                    <a:pt x="1352086" y="23172"/>
                  </a:lnTo>
                  <a:lnTo>
                    <a:pt x="1349108" y="37914"/>
                  </a:lnTo>
                  <a:lnTo>
                    <a:pt x="1352086" y="52685"/>
                  </a:lnTo>
                  <a:lnTo>
                    <a:pt x="1360210" y="64753"/>
                  </a:lnTo>
                  <a:lnTo>
                    <a:pt x="1372262" y="72893"/>
                  </a:lnTo>
                  <a:lnTo>
                    <a:pt x="1387027" y="75879"/>
                  </a:lnTo>
                  <a:lnTo>
                    <a:pt x="1401791" y="72893"/>
                  </a:lnTo>
                  <a:lnTo>
                    <a:pt x="1413844" y="64753"/>
                  </a:lnTo>
                  <a:lnTo>
                    <a:pt x="1421967" y="52685"/>
                  </a:lnTo>
                  <a:lnTo>
                    <a:pt x="1424945" y="37914"/>
                  </a:lnTo>
                  <a:lnTo>
                    <a:pt x="1421971" y="23172"/>
                  </a:lnTo>
                  <a:lnTo>
                    <a:pt x="1413856" y="11119"/>
                  </a:lnTo>
                  <a:lnTo>
                    <a:pt x="1401802" y="2985"/>
                  </a:lnTo>
                  <a:lnTo>
                    <a:pt x="1387027" y="0"/>
                  </a:lnTo>
                  <a:close/>
                </a:path>
                <a:path w="2550794" h="528320">
                  <a:moveTo>
                    <a:pt x="1613124" y="0"/>
                  </a:moveTo>
                  <a:lnTo>
                    <a:pt x="1598359" y="2985"/>
                  </a:lnTo>
                  <a:lnTo>
                    <a:pt x="1586307" y="11119"/>
                  </a:lnTo>
                  <a:lnTo>
                    <a:pt x="1578183" y="23172"/>
                  </a:lnTo>
                  <a:lnTo>
                    <a:pt x="1575205" y="37914"/>
                  </a:lnTo>
                  <a:lnTo>
                    <a:pt x="1578183" y="52685"/>
                  </a:lnTo>
                  <a:lnTo>
                    <a:pt x="1586307" y="64753"/>
                  </a:lnTo>
                  <a:lnTo>
                    <a:pt x="1598359" y="72893"/>
                  </a:lnTo>
                  <a:lnTo>
                    <a:pt x="1613124" y="75879"/>
                  </a:lnTo>
                  <a:lnTo>
                    <a:pt x="1627888" y="72893"/>
                  </a:lnTo>
                  <a:lnTo>
                    <a:pt x="1639940" y="64753"/>
                  </a:lnTo>
                  <a:lnTo>
                    <a:pt x="1648064" y="52685"/>
                  </a:lnTo>
                  <a:lnTo>
                    <a:pt x="1651042" y="37914"/>
                  </a:lnTo>
                  <a:lnTo>
                    <a:pt x="1648068" y="23172"/>
                  </a:lnTo>
                  <a:lnTo>
                    <a:pt x="1639953" y="11119"/>
                  </a:lnTo>
                  <a:lnTo>
                    <a:pt x="1627899" y="2985"/>
                  </a:lnTo>
                  <a:lnTo>
                    <a:pt x="1613124" y="0"/>
                  </a:lnTo>
                  <a:close/>
                </a:path>
                <a:path w="2550794" h="528320">
                  <a:moveTo>
                    <a:pt x="1839220" y="0"/>
                  </a:moveTo>
                  <a:lnTo>
                    <a:pt x="1824448" y="2985"/>
                  </a:lnTo>
                  <a:lnTo>
                    <a:pt x="1812378" y="11119"/>
                  </a:lnTo>
                  <a:lnTo>
                    <a:pt x="1804238" y="23172"/>
                  </a:lnTo>
                  <a:lnTo>
                    <a:pt x="1801252" y="37914"/>
                  </a:lnTo>
                  <a:lnTo>
                    <a:pt x="1804238" y="52685"/>
                  </a:lnTo>
                  <a:lnTo>
                    <a:pt x="1812378" y="64753"/>
                  </a:lnTo>
                  <a:lnTo>
                    <a:pt x="1824448" y="72893"/>
                  </a:lnTo>
                  <a:lnTo>
                    <a:pt x="1839221" y="75879"/>
                  </a:lnTo>
                  <a:lnTo>
                    <a:pt x="1853985" y="72893"/>
                  </a:lnTo>
                  <a:lnTo>
                    <a:pt x="1866037" y="64753"/>
                  </a:lnTo>
                  <a:lnTo>
                    <a:pt x="1874161" y="52685"/>
                  </a:lnTo>
                  <a:lnTo>
                    <a:pt x="1877139" y="37914"/>
                  </a:lnTo>
                  <a:lnTo>
                    <a:pt x="1874165" y="23172"/>
                  </a:lnTo>
                  <a:lnTo>
                    <a:pt x="1866050" y="11119"/>
                  </a:lnTo>
                  <a:lnTo>
                    <a:pt x="1853996" y="2985"/>
                  </a:lnTo>
                  <a:lnTo>
                    <a:pt x="1839220" y="0"/>
                  </a:lnTo>
                  <a:close/>
                </a:path>
                <a:path w="2550794" h="528320">
                  <a:moveTo>
                    <a:pt x="1387027" y="226072"/>
                  </a:moveTo>
                  <a:lnTo>
                    <a:pt x="1372262" y="229050"/>
                  </a:lnTo>
                  <a:lnTo>
                    <a:pt x="1360210" y="237173"/>
                  </a:lnTo>
                  <a:lnTo>
                    <a:pt x="1352087" y="249223"/>
                  </a:lnTo>
                  <a:lnTo>
                    <a:pt x="1349108" y="263986"/>
                  </a:lnTo>
                  <a:lnTo>
                    <a:pt x="1352087" y="278757"/>
                  </a:lnTo>
                  <a:lnTo>
                    <a:pt x="1360210" y="290826"/>
                  </a:lnTo>
                  <a:lnTo>
                    <a:pt x="1372262" y="298966"/>
                  </a:lnTo>
                  <a:lnTo>
                    <a:pt x="1387027" y="301951"/>
                  </a:lnTo>
                  <a:lnTo>
                    <a:pt x="1401791" y="298966"/>
                  </a:lnTo>
                  <a:lnTo>
                    <a:pt x="1413844" y="290826"/>
                  </a:lnTo>
                  <a:lnTo>
                    <a:pt x="1421967" y="278757"/>
                  </a:lnTo>
                  <a:lnTo>
                    <a:pt x="1424945" y="263986"/>
                  </a:lnTo>
                  <a:lnTo>
                    <a:pt x="1421967" y="249223"/>
                  </a:lnTo>
                  <a:lnTo>
                    <a:pt x="1413844" y="237173"/>
                  </a:lnTo>
                  <a:lnTo>
                    <a:pt x="1401791" y="229050"/>
                  </a:lnTo>
                  <a:lnTo>
                    <a:pt x="1387027" y="226072"/>
                  </a:lnTo>
                  <a:close/>
                </a:path>
                <a:path w="2550794" h="528320">
                  <a:moveTo>
                    <a:pt x="1613124" y="226072"/>
                  </a:moveTo>
                  <a:lnTo>
                    <a:pt x="1598359" y="229050"/>
                  </a:lnTo>
                  <a:lnTo>
                    <a:pt x="1586307" y="237173"/>
                  </a:lnTo>
                  <a:lnTo>
                    <a:pt x="1578183" y="249223"/>
                  </a:lnTo>
                  <a:lnTo>
                    <a:pt x="1575205" y="263986"/>
                  </a:lnTo>
                  <a:lnTo>
                    <a:pt x="1578183" y="278757"/>
                  </a:lnTo>
                  <a:lnTo>
                    <a:pt x="1586307" y="290826"/>
                  </a:lnTo>
                  <a:lnTo>
                    <a:pt x="1598359" y="298966"/>
                  </a:lnTo>
                  <a:lnTo>
                    <a:pt x="1613124" y="301951"/>
                  </a:lnTo>
                  <a:lnTo>
                    <a:pt x="1627888" y="298966"/>
                  </a:lnTo>
                  <a:lnTo>
                    <a:pt x="1639941" y="290826"/>
                  </a:lnTo>
                  <a:lnTo>
                    <a:pt x="1648064" y="278757"/>
                  </a:lnTo>
                  <a:lnTo>
                    <a:pt x="1651042" y="263986"/>
                  </a:lnTo>
                  <a:lnTo>
                    <a:pt x="1648064" y="249224"/>
                  </a:lnTo>
                  <a:lnTo>
                    <a:pt x="1639941" y="237173"/>
                  </a:lnTo>
                  <a:lnTo>
                    <a:pt x="1627888" y="229050"/>
                  </a:lnTo>
                  <a:lnTo>
                    <a:pt x="1613124" y="226072"/>
                  </a:lnTo>
                  <a:close/>
                </a:path>
                <a:path w="2550794" h="528320">
                  <a:moveTo>
                    <a:pt x="2060571" y="452145"/>
                  </a:moveTo>
                  <a:lnTo>
                    <a:pt x="2045807" y="455122"/>
                  </a:lnTo>
                  <a:lnTo>
                    <a:pt x="2033755" y="463245"/>
                  </a:lnTo>
                  <a:lnTo>
                    <a:pt x="2025631" y="475296"/>
                  </a:lnTo>
                  <a:lnTo>
                    <a:pt x="2022653" y="490059"/>
                  </a:lnTo>
                  <a:lnTo>
                    <a:pt x="2025631" y="504822"/>
                  </a:lnTo>
                  <a:lnTo>
                    <a:pt x="2033755" y="516873"/>
                  </a:lnTo>
                  <a:lnTo>
                    <a:pt x="2045807" y="524996"/>
                  </a:lnTo>
                  <a:lnTo>
                    <a:pt x="2060572" y="527973"/>
                  </a:lnTo>
                  <a:lnTo>
                    <a:pt x="2075336" y="524996"/>
                  </a:lnTo>
                  <a:lnTo>
                    <a:pt x="2087388" y="516873"/>
                  </a:lnTo>
                  <a:lnTo>
                    <a:pt x="2095512" y="504822"/>
                  </a:lnTo>
                  <a:lnTo>
                    <a:pt x="2098490" y="490059"/>
                  </a:lnTo>
                  <a:lnTo>
                    <a:pt x="2095512" y="475296"/>
                  </a:lnTo>
                  <a:lnTo>
                    <a:pt x="2087388" y="463245"/>
                  </a:lnTo>
                  <a:lnTo>
                    <a:pt x="2075336" y="455122"/>
                  </a:lnTo>
                  <a:lnTo>
                    <a:pt x="2060571" y="452145"/>
                  </a:lnTo>
                  <a:close/>
                </a:path>
                <a:path w="2550794" h="528320">
                  <a:moveTo>
                    <a:pt x="2512765" y="452145"/>
                  </a:moveTo>
                  <a:lnTo>
                    <a:pt x="2497993" y="455123"/>
                  </a:lnTo>
                  <a:lnTo>
                    <a:pt x="2485923" y="463245"/>
                  </a:lnTo>
                  <a:lnTo>
                    <a:pt x="2477782" y="475296"/>
                  </a:lnTo>
                  <a:lnTo>
                    <a:pt x="2474796" y="490059"/>
                  </a:lnTo>
                  <a:lnTo>
                    <a:pt x="2477782" y="504822"/>
                  </a:lnTo>
                  <a:lnTo>
                    <a:pt x="2485923" y="516873"/>
                  </a:lnTo>
                  <a:lnTo>
                    <a:pt x="2497993" y="524996"/>
                  </a:lnTo>
                  <a:lnTo>
                    <a:pt x="2512765" y="527973"/>
                  </a:lnTo>
                  <a:lnTo>
                    <a:pt x="2527530" y="524996"/>
                  </a:lnTo>
                  <a:lnTo>
                    <a:pt x="2539582" y="516873"/>
                  </a:lnTo>
                  <a:lnTo>
                    <a:pt x="2547706" y="504822"/>
                  </a:lnTo>
                  <a:lnTo>
                    <a:pt x="2550684" y="490059"/>
                  </a:lnTo>
                  <a:lnTo>
                    <a:pt x="2547706" y="475296"/>
                  </a:lnTo>
                  <a:lnTo>
                    <a:pt x="2539582" y="463245"/>
                  </a:lnTo>
                  <a:lnTo>
                    <a:pt x="2527530" y="455123"/>
                  </a:lnTo>
                  <a:lnTo>
                    <a:pt x="2512765" y="452145"/>
                  </a:lnTo>
                  <a:close/>
                </a:path>
                <a:path w="2550794" h="528320">
                  <a:moveTo>
                    <a:pt x="2286668" y="452145"/>
                  </a:moveTo>
                  <a:lnTo>
                    <a:pt x="2271896" y="455122"/>
                  </a:lnTo>
                  <a:lnTo>
                    <a:pt x="2259826" y="463245"/>
                  </a:lnTo>
                  <a:lnTo>
                    <a:pt x="2251686" y="475296"/>
                  </a:lnTo>
                  <a:lnTo>
                    <a:pt x="2248699" y="490059"/>
                  </a:lnTo>
                  <a:lnTo>
                    <a:pt x="2251686" y="504822"/>
                  </a:lnTo>
                  <a:lnTo>
                    <a:pt x="2259826" y="516873"/>
                  </a:lnTo>
                  <a:lnTo>
                    <a:pt x="2271896" y="524996"/>
                  </a:lnTo>
                  <a:lnTo>
                    <a:pt x="2286668" y="527973"/>
                  </a:lnTo>
                  <a:lnTo>
                    <a:pt x="2301433" y="524996"/>
                  </a:lnTo>
                  <a:lnTo>
                    <a:pt x="2313485" y="516873"/>
                  </a:lnTo>
                  <a:lnTo>
                    <a:pt x="2321609" y="504822"/>
                  </a:lnTo>
                  <a:lnTo>
                    <a:pt x="2324587" y="490059"/>
                  </a:lnTo>
                  <a:lnTo>
                    <a:pt x="2321609" y="475296"/>
                  </a:lnTo>
                  <a:lnTo>
                    <a:pt x="2313485" y="463245"/>
                  </a:lnTo>
                  <a:lnTo>
                    <a:pt x="2301433" y="455123"/>
                  </a:lnTo>
                  <a:lnTo>
                    <a:pt x="2286668" y="452145"/>
                  </a:lnTo>
                  <a:close/>
                </a:path>
                <a:path w="2550794" h="528320">
                  <a:moveTo>
                    <a:pt x="2512765" y="226072"/>
                  </a:moveTo>
                  <a:lnTo>
                    <a:pt x="2497993" y="229050"/>
                  </a:lnTo>
                  <a:lnTo>
                    <a:pt x="2485923" y="237173"/>
                  </a:lnTo>
                  <a:lnTo>
                    <a:pt x="2477782" y="249224"/>
                  </a:lnTo>
                  <a:lnTo>
                    <a:pt x="2474796" y="263987"/>
                  </a:lnTo>
                  <a:lnTo>
                    <a:pt x="2477782" y="278757"/>
                  </a:lnTo>
                  <a:lnTo>
                    <a:pt x="2485923" y="290826"/>
                  </a:lnTo>
                  <a:lnTo>
                    <a:pt x="2497993" y="298966"/>
                  </a:lnTo>
                  <a:lnTo>
                    <a:pt x="2512765" y="301951"/>
                  </a:lnTo>
                  <a:lnTo>
                    <a:pt x="2527530" y="298966"/>
                  </a:lnTo>
                  <a:lnTo>
                    <a:pt x="2539582" y="290826"/>
                  </a:lnTo>
                  <a:lnTo>
                    <a:pt x="2547705" y="278757"/>
                  </a:lnTo>
                  <a:lnTo>
                    <a:pt x="2550684" y="263987"/>
                  </a:lnTo>
                  <a:lnTo>
                    <a:pt x="2547705" y="249224"/>
                  </a:lnTo>
                  <a:lnTo>
                    <a:pt x="2539582" y="237173"/>
                  </a:lnTo>
                  <a:lnTo>
                    <a:pt x="2527530" y="229050"/>
                  </a:lnTo>
                  <a:lnTo>
                    <a:pt x="2512765" y="226072"/>
                  </a:lnTo>
                  <a:close/>
                </a:path>
                <a:path w="2550794" h="528320">
                  <a:moveTo>
                    <a:pt x="2060571" y="0"/>
                  </a:moveTo>
                  <a:lnTo>
                    <a:pt x="2045807" y="2985"/>
                  </a:lnTo>
                  <a:lnTo>
                    <a:pt x="2033754" y="11119"/>
                  </a:lnTo>
                  <a:lnTo>
                    <a:pt x="2025631" y="23172"/>
                  </a:lnTo>
                  <a:lnTo>
                    <a:pt x="2022653" y="37914"/>
                  </a:lnTo>
                  <a:lnTo>
                    <a:pt x="2025631" y="52685"/>
                  </a:lnTo>
                  <a:lnTo>
                    <a:pt x="2033754" y="64753"/>
                  </a:lnTo>
                  <a:lnTo>
                    <a:pt x="2045807" y="72893"/>
                  </a:lnTo>
                  <a:lnTo>
                    <a:pt x="2060571" y="75879"/>
                  </a:lnTo>
                  <a:lnTo>
                    <a:pt x="2075336" y="72893"/>
                  </a:lnTo>
                  <a:lnTo>
                    <a:pt x="2087388" y="64753"/>
                  </a:lnTo>
                  <a:lnTo>
                    <a:pt x="2095512" y="52685"/>
                  </a:lnTo>
                  <a:lnTo>
                    <a:pt x="2098490" y="37914"/>
                  </a:lnTo>
                  <a:lnTo>
                    <a:pt x="2095516" y="23172"/>
                  </a:lnTo>
                  <a:lnTo>
                    <a:pt x="2087401" y="11119"/>
                  </a:lnTo>
                  <a:lnTo>
                    <a:pt x="2075346" y="2985"/>
                  </a:lnTo>
                  <a:lnTo>
                    <a:pt x="2060571" y="0"/>
                  </a:lnTo>
                  <a:close/>
                </a:path>
                <a:path w="2550794" h="528320">
                  <a:moveTo>
                    <a:pt x="2286668" y="0"/>
                  </a:moveTo>
                  <a:lnTo>
                    <a:pt x="2271896" y="2985"/>
                  </a:lnTo>
                  <a:lnTo>
                    <a:pt x="2259826" y="11119"/>
                  </a:lnTo>
                  <a:lnTo>
                    <a:pt x="2251685" y="23172"/>
                  </a:lnTo>
                  <a:lnTo>
                    <a:pt x="2248699" y="37914"/>
                  </a:lnTo>
                  <a:lnTo>
                    <a:pt x="2251685" y="52685"/>
                  </a:lnTo>
                  <a:lnTo>
                    <a:pt x="2259826" y="64753"/>
                  </a:lnTo>
                  <a:lnTo>
                    <a:pt x="2271896" y="72893"/>
                  </a:lnTo>
                  <a:lnTo>
                    <a:pt x="2286668" y="75879"/>
                  </a:lnTo>
                  <a:lnTo>
                    <a:pt x="2301433" y="72893"/>
                  </a:lnTo>
                  <a:lnTo>
                    <a:pt x="2313485" y="64753"/>
                  </a:lnTo>
                  <a:lnTo>
                    <a:pt x="2321608" y="52685"/>
                  </a:lnTo>
                  <a:lnTo>
                    <a:pt x="2324587" y="37914"/>
                  </a:lnTo>
                  <a:lnTo>
                    <a:pt x="2321613" y="23172"/>
                  </a:lnTo>
                  <a:lnTo>
                    <a:pt x="2313498" y="11119"/>
                  </a:lnTo>
                  <a:lnTo>
                    <a:pt x="2301443" y="2985"/>
                  </a:lnTo>
                  <a:lnTo>
                    <a:pt x="2286668" y="0"/>
                  </a:lnTo>
                  <a:close/>
                </a:path>
                <a:path w="2550794" h="528320">
                  <a:moveTo>
                    <a:pt x="2512765" y="0"/>
                  </a:moveTo>
                  <a:lnTo>
                    <a:pt x="2497993" y="2985"/>
                  </a:lnTo>
                  <a:lnTo>
                    <a:pt x="2485923" y="11119"/>
                  </a:lnTo>
                  <a:lnTo>
                    <a:pt x="2477782" y="23172"/>
                  </a:lnTo>
                  <a:lnTo>
                    <a:pt x="2474796" y="37914"/>
                  </a:lnTo>
                  <a:lnTo>
                    <a:pt x="2477782" y="52685"/>
                  </a:lnTo>
                  <a:lnTo>
                    <a:pt x="2485923" y="64753"/>
                  </a:lnTo>
                  <a:lnTo>
                    <a:pt x="2497993" y="72893"/>
                  </a:lnTo>
                  <a:lnTo>
                    <a:pt x="2512765" y="75879"/>
                  </a:lnTo>
                  <a:lnTo>
                    <a:pt x="2527530" y="72893"/>
                  </a:lnTo>
                  <a:lnTo>
                    <a:pt x="2539582" y="64753"/>
                  </a:lnTo>
                  <a:lnTo>
                    <a:pt x="2547705" y="52685"/>
                  </a:lnTo>
                  <a:lnTo>
                    <a:pt x="2550683" y="37914"/>
                  </a:lnTo>
                  <a:lnTo>
                    <a:pt x="2547710" y="23172"/>
                  </a:lnTo>
                  <a:lnTo>
                    <a:pt x="2539595" y="11119"/>
                  </a:lnTo>
                  <a:lnTo>
                    <a:pt x="2527540" y="2985"/>
                  </a:lnTo>
                  <a:lnTo>
                    <a:pt x="2512765" y="0"/>
                  </a:lnTo>
                  <a:close/>
                </a:path>
                <a:path w="2550794" h="528320">
                  <a:moveTo>
                    <a:pt x="2060571" y="226072"/>
                  </a:moveTo>
                  <a:lnTo>
                    <a:pt x="2045807" y="229050"/>
                  </a:lnTo>
                  <a:lnTo>
                    <a:pt x="2033755" y="237173"/>
                  </a:lnTo>
                  <a:lnTo>
                    <a:pt x="2025631" y="249224"/>
                  </a:lnTo>
                  <a:lnTo>
                    <a:pt x="2022653" y="263986"/>
                  </a:lnTo>
                  <a:lnTo>
                    <a:pt x="2025631" y="278757"/>
                  </a:lnTo>
                  <a:lnTo>
                    <a:pt x="2033755" y="290826"/>
                  </a:lnTo>
                  <a:lnTo>
                    <a:pt x="2045807" y="298966"/>
                  </a:lnTo>
                  <a:lnTo>
                    <a:pt x="2060571" y="301951"/>
                  </a:lnTo>
                  <a:lnTo>
                    <a:pt x="2075336" y="298966"/>
                  </a:lnTo>
                  <a:lnTo>
                    <a:pt x="2087388" y="290826"/>
                  </a:lnTo>
                  <a:lnTo>
                    <a:pt x="2095512" y="278757"/>
                  </a:lnTo>
                  <a:lnTo>
                    <a:pt x="2098490" y="263986"/>
                  </a:lnTo>
                  <a:lnTo>
                    <a:pt x="2095512" y="249224"/>
                  </a:lnTo>
                  <a:lnTo>
                    <a:pt x="2087388" y="237173"/>
                  </a:lnTo>
                  <a:lnTo>
                    <a:pt x="2075336" y="229050"/>
                  </a:lnTo>
                  <a:lnTo>
                    <a:pt x="2060571" y="226072"/>
                  </a:lnTo>
                  <a:close/>
                </a:path>
                <a:path w="2550794" h="528320">
                  <a:moveTo>
                    <a:pt x="2286668" y="226072"/>
                  </a:moveTo>
                  <a:lnTo>
                    <a:pt x="2271896" y="229050"/>
                  </a:lnTo>
                  <a:lnTo>
                    <a:pt x="2259826" y="237173"/>
                  </a:lnTo>
                  <a:lnTo>
                    <a:pt x="2251685" y="249224"/>
                  </a:lnTo>
                  <a:lnTo>
                    <a:pt x="2248699" y="263987"/>
                  </a:lnTo>
                  <a:lnTo>
                    <a:pt x="2251685" y="278757"/>
                  </a:lnTo>
                  <a:lnTo>
                    <a:pt x="2259826" y="290826"/>
                  </a:lnTo>
                  <a:lnTo>
                    <a:pt x="2271896" y="298966"/>
                  </a:lnTo>
                  <a:lnTo>
                    <a:pt x="2286668" y="301951"/>
                  </a:lnTo>
                  <a:lnTo>
                    <a:pt x="2301433" y="298966"/>
                  </a:lnTo>
                  <a:lnTo>
                    <a:pt x="2313485" y="290826"/>
                  </a:lnTo>
                  <a:lnTo>
                    <a:pt x="2321609" y="278757"/>
                  </a:lnTo>
                  <a:lnTo>
                    <a:pt x="2324587" y="263987"/>
                  </a:lnTo>
                  <a:lnTo>
                    <a:pt x="2321609" y="249224"/>
                  </a:lnTo>
                  <a:lnTo>
                    <a:pt x="2313485" y="237173"/>
                  </a:lnTo>
                  <a:lnTo>
                    <a:pt x="2301433" y="229050"/>
                  </a:lnTo>
                  <a:lnTo>
                    <a:pt x="2286668" y="226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>
            <a:extLst>
              <a:ext uri="{FF2B5EF4-FFF2-40B4-BE49-F238E27FC236}">
                <a16:creationId xmlns:a16="http://schemas.microsoft.com/office/drawing/2014/main" id="{0EBAB1BD-0E29-56E6-7603-E40588CE7DC2}"/>
              </a:ext>
            </a:extLst>
          </p:cNvPr>
          <p:cNvGrpSpPr/>
          <p:nvPr/>
        </p:nvGrpSpPr>
        <p:grpSpPr>
          <a:xfrm>
            <a:off x="0" y="146557"/>
            <a:ext cx="18288000" cy="8326120"/>
            <a:chOff x="0" y="146557"/>
            <a:chExt cx="18288000" cy="8326120"/>
          </a:xfrm>
        </p:grpSpPr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F370211B-F969-56E6-574E-56F0B4177E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99284"/>
              <a:ext cx="18288000" cy="6488430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91E83E28-0992-E1F7-BE08-E88F138386DD}"/>
                </a:ext>
              </a:extLst>
            </p:cNvPr>
            <p:cNvSpPr/>
            <p:nvPr/>
          </p:nvSpPr>
          <p:spPr>
            <a:xfrm>
              <a:off x="0" y="8378189"/>
              <a:ext cx="18288000" cy="19050"/>
            </a:xfrm>
            <a:custGeom>
              <a:avLst/>
              <a:gdLst/>
              <a:ahLst/>
              <a:cxnLst/>
              <a:rect l="l" t="t" r="r" b="b"/>
              <a:pathLst>
                <a:path w="18288000" h="19050">
                  <a:moveTo>
                    <a:pt x="10287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28700" y="19050"/>
                  </a:lnTo>
                  <a:lnTo>
                    <a:pt x="1028700" y="0"/>
                  </a:lnTo>
                  <a:close/>
                </a:path>
                <a:path w="18288000" h="19050">
                  <a:moveTo>
                    <a:pt x="18288000" y="0"/>
                  </a:moveTo>
                  <a:lnTo>
                    <a:pt x="17259300" y="0"/>
                  </a:lnTo>
                  <a:lnTo>
                    <a:pt x="17259300" y="19050"/>
                  </a:lnTo>
                  <a:lnTo>
                    <a:pt x="18288000" y="1905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C52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4BE4E24-037D-720B-754A-A75FC0C1FA1B}"/>
                </a:ext>
              </a:extLst>
            </p:cNvPr>
            <p:cNvSpPr/>
            <p:nvPr/>
          </p:nvSpPr>
          <p:spPr>
            <a:xfrm>
              <a:off x="1028700" y="1814486"/>
              <a:ext cx="16230600" cy="6657975"/>
            </a:xfrm>
            <a:custGeom>
              <a:avLst/>
              <a:gdLst/>
              <a:ahLst/>
              <a:cxnLst/>
              <a:rect l="l" t="t" r="r" b="b"/>
              <a:pathLst>
                <a:path w="16230600" h="6657975">
                  <a:moveTo>
                    <a:pt x="16230600" y="6488417"/>
                  </a:moveTo>
                  <a:lnTo>
                    <a:pt x="0" y="6488417"/>
                  </a:lnTo>
                  <a:lnTo>
                    <a:pt x="0" y="6657937"/>
                  </a:lnTo>
                  <a:lnTo>
                    <a:pt x="16230600" y="6657937"/>
                  </a:lnTo>
                  <a:lnTo>
                    <a:pt x="16230600" y="6488417"/>
                  </a:lnTo>
                  <a:close/>
                </a:path>
                <a:path w="16230600" h="6657975">
                  <a:moveTo>
                    <a:pt x="16230600" y="0"/>
                  </a:moveTo>
                  <a:lnTo>
                    <a:pt x="0" y="0"/>
                  </a:lnTo>
                  <a:lnTo>
                    <a:pt x="0" y="169506"/>
                  </a:lnTo>
                  <a:lnTo>
                    <a:pt x="16230600" y="169506"/>
                  </a:lnTo>
                  <a:lnTo>
                    <a:pt x="1623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B18A12C3-9EFA-D06E-A4A2-9FBB1D9FABA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396" y="146557"/>
              <a:ext cx="3299333" cy="3364103"/>
            </a:xfrm>
            <a:prstGeom prst="rect">
              <a:avLst/>
            </a:prstGeom>
          </p:spPr>
        </p:pic>
      </p:grpSp>
      <p:sp>
        <p:nvSpPr>
          <p:cNvPr id="13" name="object 13" descr="$PPTXTitle">
            <a:extLst>
              <a:ext uri="{FF2B5EF4-FFF2-40B4-BE49-F238E27FC236}">
                <a16:creationId xmlns:a16="http://schemas.microsoft.com/office/drawing/2014/main" id="{0A5A44F4-9F8E-B59F-EAA2-33F533FA73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199" y="3822426"/>
            <a:ext cx="1798320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8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  <a:t>Reading/Approval of the</a:t>
            </a:r>
            <a:br>
              <a:rPr lang="en-US" sz="8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8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  <a:t>2024 Annual Membership Meeting </a:t>
            </a:r>
            <a:br>
              <a:rPr lang="en-US" sz="8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80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  <a:t>Minutes &amp; Agenda</a:t>
            </a:r>
            <a:endParaRPr sz="8000" dirty="0">
              <a:latin typeface="Century Gothic"/>
              <a:cs typeface="Century Gothic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B34D44E-9E46-F93B-6631-D7A168C89052}"/>
              </a:ext>
            </a:extLst>
          </p:cNvPr>
          <p:cNvSpPr/>
          <p:nvPr/>
        </p:nvSpPr>
        <p:spPr>
          <a:xfrm>
            <a:off x="98463" y="143623"/>
            <a:ext cx="18108930" cy="872490"/>
          </a:xfrm>
          <a:custGeom>
            <a:avLst/>
            <a:gdLst/>
            <a:ahLst/>
            <a:cxnLst/>
            <a:rect l="l" t="t" r="r" b="b"/>
            <a:pathLst>
              <a:path w="18108930" h="872490">
                <a:moveTo>
                  <a:pt x="77965" y="833196"/>
                </a:moveTo>
                <a:lnTo>
                  <a:pt x="74853" y="818083"/>
                </a:lnTo>
                <a:lnTo>
                  <a:pt x="66509" y="805827"/>
                </a:lnTo>
                <a:lnTo>
                  <a:pt x="54178" y="797560"/>
                </a:lnTo>
                <a:lnTo>
                  <a:pt x="39077" y="794499"/>
                </a:lnTo>
                <a:lnTo>
                  <a:pt x="39077" y="794308"/>
                </a:lnTo>
                <a:lnTo>
                  <a:pt x="23901" y="797306"/>
                </a:lnTo>
                <a:lnTo>
                  <a:pt x="11480" y="805599"/>
                </a:lnTo>
                <a:lnTo>
                  <a:pt x="3098" y="817905"/>
                </a:lnTo>
                <a:lnTo>
                  <a:pt x="0" y="832993"/>
                </a:lnTo>
                <a:lnTo>
                  <a:pt x="3022" y="848106"/>
                </a:lnTo>
                <a:lnTo>
                  <a:pt x="11341" y="860463"/>
                </a:lnTo>
                <a:lnTo>
                  <a:pt x="23825" y="868883"/>
                </a:lnTo>
                <a:lnTo>
                  <a:pt x="24091" y="868883"/>
                </a:lnTo>
                <a:lnTo>
                  <a:pt x="38887" y="871893"/>
                </a:lnTo>
                <a:lnTo>
                  <a:pt x="54063" y="868883"/>
                </a:lnTo>
                <a:lnTo>
                  <a:pt x="66471" y="860602"/>
                </a:lnTo>
                <a:lnTo>
                  <a:pt x="74866" y="848283"/>
                </a:lnTo>
                <a:lnTo>
                  <a:pt x="77965" y="833196"/>
                </a:lnTo>
                <a:close/>
              </a:path>
              <a:path w="18108930" h="872490">
                <a:moveTo>
                  <a:pt x="77965" y="436181"/>
                </a:moveTo>
                <a:lnTo>
                  <a:pt x="74879" y="421068"/>
                </a:lnTo>
                <a:lnTo>
                  <a:pt x="66548" y="408787"/>
                </a:lnTo>
                <a:lnTo>
                  <a:pt x="54203" y="400481"/>
                </a:lnTo>
                <a:lnTo>
                  <a:pt x="39077" y="397421"/>
                </a:lnTo>
                <a:lnTo>
                  <a:pt x="23609" y="400481"/>
                </a:lnTo>
                <a:lnTo>
                  <a:pt x="23812" y="400481"/>
                </a:lnTo>
                <a:lnTo>
                  <a:pt x="11442" y="408787"/>
                </a:lnTo>
                <a:lnTo>
                  <a:pt x="3086" y="421068"/>
                </a:lnTo>
                <a:lnTo>
                  <a:pt x="12" y="436181"/>
                </a:lnTo>
                <a:lnTo>
                  <a:pt x="3022" y="451231"/>
                </a:lnTo>
                <a:lnTo>
                  <a:pt x="11341" y="463575"/>
                </a:lnTo>
                <a:lnTo>
                  <a:pt x="23825" y="471995"/>
                </a:lnTo>
                <a:lnTo>
                  <a:pt x="24091" y="471995"/>
                </a:lnTo>
                <a:lnTo>
                  <a:pt x="38887" y="475005"/>
                </a:lnTo>
                <a:lnTo>
                  <a:pt x="54063" y="471995"/>
                </a:lnTo>
                <a:lnTo>
                  <a:pt x="66471" y="463715"/>
                </a:lnTo>
                <a:lnTo>
                  <a:pt x="74866" y="451408"/>
                </a:lnTo>
                <a:lnTo>
                  <a:pt x="77965" y="436321"/>
                </a:lnTo>
                <a:lnTo>
                  <a:pt x="77965" y="436181"/>
                </a:lnTo>
                <a:close/>
              </a:path>
              <a:path w="18108930" h="872490">
                <a:moveTo>
                  <a:pt x="77965" y="38912"/>
                </a:moveTo>
                <a:lnTo>
                  <a:pt x="74853" y="23825"/>
                </a:lnTo>
                <a:lnTo>
                  <a:pt x="66509" y="11582"/>
                </a:lnTo>
                <a:lnTo>
                  <a:pt x="54178" y="3314"/>
                </a:lnTo>
                <a:lnTo>
                  <a:pt x="39077" y="241"/>
                </a:lnTo>
                <a:lnTo>
                  <a:pt x="39077" y="0"/>
                </a:lnTo>
                <a:lnTo>
                  <a:pt x="23901" y="3048"/>
                </a:lnTo>
                <a:lnTo>
                  <a:pt x="11480" y="11353"/>
                </a:lnTo>
                <a:lnTo>
                  <a:pt x="3098" y="23660"/>
                </a:lnTo>
                <a:lnTo>
                  <a:pt x="0" y="38747"/>
                </a:lnTo>
                <a:lnTo>
                  <a:pt x="3022" y="53848"/>
                </a:lnTo>
                <a:lnTo>
                  <a:pt x="11341" y="66205"/>
                </a:lnTo>
                <a:lnTo>
                  <a:pt x="23825" y="74625"/>
                </a:lnTo>
                <a:lnTo>
                  <a:pt x="24091" y="74625"/>
                </a:lnTo>
                <a:lnTo>
                  <a:pt x="38887" y="77622"/>
                </a:lnTo>
                <a:lnTo>
                  <a:pt x="54063" y="74625"/>
                </a:lnTo>
                <a:lnTo>
                  <a:pt x="66471" y="66332"/>
                </a:lnTo>
                <a:lnTo>
                  <a:pt x="74866" y="54013"/>
                </a:lnTo>
                <a:lnTo>
                  <a:pt x="77965" y="38912"/>
                </a:lnTo>
                <a:close/>
              </a:path>
              <a:path w="18108930" h="872490">
                <a:moveTo>
                  <a:pt x="490321" y="833094"/>
                </a:moveTo>
                <a:lnTo>
                  <a:pt x="487172" y="817994"/>
                </a:lnTo>
                <a:lnTo>
                  <a:pt x="478815" y="805751"/>
                </a:lnTo>
                <a:lnTo>
                  <a:pt x="466483" y="797521"/>
                </a:lnTo>
                <a:lnTo>
                  <a:pt x="451383" y="794499"/>
                </a:lnTo>
                <a:lnTo>
                  <a:pt x="451383" y="794308"/>
                </a:lnTo>
                <a:lnTo>
                  <a:pt x="436181" y="797356"/>
                </a:lnTo>
                <a:lnTo>
                  <a:pt x="423710" y="805751"/>
                </a:lnTo>
                <a:lnTo>
                  <a:pt x="415429" y="817994"/>
                </a:lnTo>
                <a:lnTo>
                  <a:pt x="412369" y="833094"/>
                </a:lnTo>
                <a:lnTo>
                  <a:pt x="415429" y="848194"/>
                </a:lnTo>
                <a:lnTo>
                  <a:pt x="423773" y="860526"/>
                </a:lnTo>
                <a:lnTo>
                  <a:pt x="436181" y="868845"/>
                </a:lnTo>
                <a:lnTo>
                  <a:pt x="451383" y="871893"/>
                </a:lnTo>
                <a:lnTo>
                  <a:pt x="466534" y="868845"/>
                </a:lnTo>
                <a:lnTo>
                  <a:pt x="478917" y="860526"/>
                </a:lnTo>
                <a:lnTo>
                  <a:pt x="487260" y="848194"/>
                </a:lnTo>
                <a:lnTo>
                  <a:pt x="490321" y="833094"/>
                </a:lnTo>
                <a:close/>
              </a:path>
              <a:path w="18108930" h="872490">
                <a:moveTo>
                  <a:pt x="490321" y="436219"/>
                </a:moveTo>
                <a:lnTo>
                  <a:pt x="487260" y="421119"/>
                </a:lnTo>
                <a:lnTo>
                  <a:pt x="478904" y="408787"/>
                </a:lnTo>
                <a:lnTo>
                  <a:pt x="466521" y="400469"/>
                </a:lnTo>
                <a:lnTo>
                  <a:pt x="451383" y="397421"/>
                </a:lnTo>
                <a:lnTo>
                  <a:pt x="436181" y="400469"/>
                </a:lnTo>
                <a:lnTo>
                  <a:pt x="423773" y="408787"/>
                </a:lnTo>
                <a:lnTo>
                  <a:pt x="415429" y="421119"/>
                </a:lnTo>
                <a:lnTo>
                  <a:pt x="412369" y="436219"/>
                </a:lnTo>
                <a:lnTo>
                  <a:pt x="415429" y="451319"/>
                </a:lnTo>
                <a:lnTo>
                  <a:pt x="423773" y="463651"/>
                </a:lnTo>
                <a:lnTo>
                  <a:pt x="436181" y="471957"/>
                </a:lnTo>
                <a:lnTo>
                  <a:pt x="451383" y="475005"/>
                </a:lnTo>
                <a:lnTo>
                  <a:pt x="466534" y="471957"/>
                </a:lnTo>
                <a:lnTo>
                  <a:pt x="478917" y="463651"/>
                </a:lnTo>
                <a:lnTo>
                  <a:pt x="487260" y="451319"/>
                </a:lnTo>
                <a:lnTo>
                  <a:pt x="490321" y="436219"/>
                </a:lnTo>
                <a:close/>
              </a:path>
              <a:path w="18108930" h="872490">
                <a:moveTo>
                  <a:pt x="490321" y="39243"/>
                </a:moveTo>
                <a:lnTo>
                  <a:pt x="487349" y="24130"/>
                </a:lnTo>
                <a:lnTo>
                  <a:pt x="479056" y="11747"/>
                </a:lnTo>
                <a:lnTo>
                  <a:pt x="466699" y="3365"/>
                </a:lnTo>
                <a:lnTo>
                  <a:pt x="451548" y="241"/>
                </a:lnTo>
                <a:lnTo>
                  <a:pt x="451383" y="241"/>
                </a:lnTo>
                <a:lnTo>
                  <a:pt x="451383" y="0"/>
                </a:lnTo>
                <a:lnTo>
                  <a:pt x="436181" y="3086"/>
                </a:lnTo>
                <a:lnTo>
                  <a:pt x="423773" y="11417"/>
                </a:lnTo>
                <a:lnTo>
                  <a:pt x="415429" y="23749"/>
                </a:lnTo>
                <a:lnTo>
                  <a:pt x="412369" y="38823"/>
                </a:lnTo>
                <a:lnTo>
                  <a:pt x="415429" y="53936"/>
                </a:lnTo>
                <a:lnTo>
                  <a:pt x="423773" y="66268"/>
                </a:lnTo>
                <a:lnTo>
                  <a:pt x="436232" y="74625"/>
                </a:lnTo>
                <a:lnTo>
                  <a:pt x="436359" y="74625"/>
                </a:lnTo>
                <a:lnTo>
                  <a:pt x="451383" y="77622"/>
                </a:lnTo>
                <a:lnTo>
                  <a:pt x="466445" y="74625"/>
                </a:lnTo>
                <a:lnTo>
                  <a:pt x="478790" y="66408"/>
                </a:lnTo>
                <a:lnTo>
                  <a:pt x="487159" y="54203"/>
                </a:lnTo>
                <a:lnTo>
                  <a:pt x="490321" y="39243"/>
                </a:lnTo>
                <a:close/>
              </a:path>
              <a:path w="18108930" h="872490">
                <a:moveTo>
                  <a:pt x="902677" y="833094"/>
                </a:moveTo>
                <a:lnTo>
                  <a:pt x="899591" y="818108"/>
                </a:lnTo>
                <a:lnTo>
                  <a:pt x="891298" y="805865"/>
                </a:lnTo>
                <a:lnTo>
                  <a:pt x="878992" y="797585"/>
                </a:lnTo>
                <a:lnTo>
                  <a:pt x="863904" y="794499"/>
                </a:lnTo>
                <a:lnTo>
                  <a:pt x="863739" y="794308"/>
                </a:lnTo>
                <a:lnTo>
                  <a:pt x="848537" y="797356"/>
                </a:lnTo>
                <a:lnTo>
                  <a:pt x="836142" y="805662"/>
                </a:lnTo>
                <a:lnTo>
                  <a:pt x="827760" y="818108"/>
                </a:lnTo>
                <a:lnTo>
                  <a:pt x="824725" y="833094"/>
                </a:lnTo>
                <a:lnTo>
                  <a:pt x="827786" y="848194"/>
                </a:lnTo>
                <a:lnTo>
                  <a:pt x="836142" y="860526"/>
                </a:lnTo>
                <a:lnTo>
                  <a:pt x="848537" y="868845"/>
                </a:lnTo>
                <a:lnTo>
                  <a:pt x="863739" y="871893"/>
                </a:lnTo>
                <a:lnTo>
                  <a:pt x="878903" y="868845"/>
                </a:lnTo>
                <a:lnTo>
                  <a:pt x="891273" y="860526"/>
                </a:lnTo>
                <a:lnTo>
                  <a:pt x="899617" y="848194"/>
                </a:lnTo>
                <a:lnTo>
                  <a:pt x="902677" y="833094"/>
                </a:lnTo>
                <a:close/>
              </a:path>
              <a:path w="18108930" h="872490">
                <a:moveTo>
                  <a:pt x="902677" y="436219"/>
                </a:moveTo>
                <a:lnTo>
                  <a:pt x="899642" y="421119"/>
                </a:lnTo>
                <a:lnTo>
                  <a:pt x="891324" y="408813"/>
                </a:lnTo>
                <a:lnTo>
                  <a:pt x="879005" y="400519"/>
                </a:lnTo>
                <a:lnTo>
                  <a:pt x="863904" y="397421"/>
                </a:lnTo>
                <a:lnTo>
                  <a:pt x="863739" y="397421"/>
                </a:lnTo>
                <a:lnTo>
                  <a:pt x="848309" y="400519"/>
                </a:lnTo>
                <a:lnTo>
                  <a:pt x="848474" y="400519"/>
                </a:lnTo>
                <a:lnTo>
                  <a:pt x="836117" y="408813"/>
                </a:lnTo>
                <a:lnTo>
                  <a:pt x="827786" y="421119"/>
                </a:lnTo>
                <a:lnTo>
                  <a:pt x="824725" y="436219"/>
                </a:lnTo>
                <a:lnTo>
                  <a:pt x="827786" y="451319"/>
                </a:lnTo>
                <a:lnTo>
                  <a:pt x="836142" y="463651"/>
                </a:lnTo>
                <a:lnTo>
                  <a:pt x="848537" y="471957"/>
                </a:lnTo>
                <a:lnTo>
                  <a:pt x="863739" y="475005"/>
                </a:lnTo>
                <a:lnTo>
                  <a:pt x="878903" y="471957"/>
                </a:lnTo>
                <a:lnTo>
                  <a:pt x="891273" y="463651"/>
                </a:lnTo>
                <a:lnTo>
                  <a:pt x="899617" y="451319"/>
                </a:lnTo>
                <a:lnTo>
                  <a:pt x="902677" y="436219"/>
                </a:lnTo>
                <a:close/>
              </a:path>
              <a:path w="18108930" h="872490">
                <a:moveTo>
                  <a:pt x="902677" y="38823"/>
                </a:moveTo>
                <a:lnTo>
                  <a:pt x="899591" y="23850"/>
                </a:lnTo>
                <a:lnTo>
                  <a:pt x="891298" y="11607"/>
                </a:lnTo>
                <a:lnTo>
                  <a:pt x="878992" y="3327"/>
                </a:lnTo>
                <a:lnTo>
                  <a:pt x="863904" y="241"/>
                </a:lnTo>
                <a:lnTo>
                  <a:pt x="863739" y="0"/>
                </a:lnTo>
                <a:lnTo>
                  <a:pt x="848537" y="3060"/>
                </a:lnTo>
                <a:lnTo>
                  <a:pt x="836142" y="11391"/>
                </a:lnTo>
                <a:lnTo>
                  <a:pt x="827760" y="23850"/>
                </a:lnTo>
                <a:lnTo>
                  <a:pt x="824725" y="38823"/>
                </a:lnTo>
                <a:lnTo>
                  <a:pt x="827786" y="53936"/>
                </a:lnTo>
                <a:lnTo>
                  <a:pt x="836142" y="66268"/>
                </a:lnTo>
                <a:lnTo>
                  <a:pt x="848537" y="74574"/>
                </a:lnTo>
                <a:lnTo>
                  <a:pt x="863739" y="77622"/>
                </a:lnTo>
                <a:lnTo>
                  <a:pt x="878903" y="74574"/>
                </a:lnTo>
                <a:lnTo>
                  <a:pt x="891273" y="66268"/>
                </a:lnTo>
                <a:lnTo>
                  <a:pt x="899617" y="53936"/>
                </a:lnTo>
                <a:lnTo>
                  <a:pt x="902677" y="38823"/>
                </a:lnTo>
                <a:close/>
              </a:path>
              <a:path w="18108930" h="872490">
                <a:moveTo>
                  <a:pt x="1315034" y="833094"/>
                </a:moveTo>
                <a:lnTo>
                  <a:pt x="1311935" y="818057"/>
                </a:lnTo>
                <a:lnTo>
                  <a:pt x="1303566" y="805789"/>
                </a:lnTo>
                <a:lnTo>
                  <a:pt x="1291209" y="797534"/>
                </a:lnTo>
                <a:lnTo>
                  <a:pt x="1276096" y="794499"/>
                </a:lnTo>
                <a:lnTo>
                  <a:pt x="1276096" y="794308"/>
                </a:lnTo>
                <a:lnTo>
                  <a:pt x="1260932" y="797356"/>
                </a:lnTo>
                <a:lnTo>
                  <a:pt x="1248524" y="805662"/>
                </a:lnTo>
                <a:lnTo>
                  <a:pt x="1240142" y="818057"/>
                </a:lnTo>
                <a:lnTo>
                  <a:pt x="1237081" y="833094"/>
                </a:lnTo>
                <a:lnTo>
                  <a:pt x="1240155" y="848194"/>
                </a:lnTo>
                <a:lnTo>
                  <a:pt x="1248524" y="860526"/>
                </a:lnTo>
                <a:lnTo>
                  <a:pt x="1260932" y="868845"/>
                </a:lnTo>
                <a:lnTo>
                  <a:pt x="1276096" y="871893"/>
                </a:lnTo>
                <a:lnTo>
                  <a:pt x="1291259" y="868845"/>
                </a:lnTo>
                <a:lnTo>
                  <a:pt x="1303629" y="860526"/>
                </a:lnTo>
                <a:lnTo>
                  <a:pt x="1311973" y="848194"/>
                </a:lnTo>
                <a:lnTo>
                  <a:pt x="1315034" y="833094"/>
                </a:lnTo>
                <a:close/>
              </a:path>
              <a:path w="18108930" h="872490">
                <a:moveTo>
                  <a:pt x="1315034" y="436219"/>
                </a:moveTo>
                <a:lnTo>
                  <a:pt x="1311986" y="421119"/>
                </a:lnTo>
                <a:lnTo>
                  <a:pt x="1303655" y="408787"/>
                </a:lnTo>
                <a:lnTo>
                  <a:pt x="1291272" y="400469"/>
                </a:lnTo>
                <a:lnTo>
                  <a:pt x="1276096" y="397421"/>
                </a:lnTo>
                <a:lnTo>
                  <a:pt x="1260932" y="400469"/>
                </a:lnTo>
                <a:lnTo>
                  <a:pt x="1248524" y="408787"/>
                </a:lnTo>
                <a:lnTo>
                  <a:pt x="1240155" y="421119"/>
                </a:lnTo>
                <a:lnTo>
                  <a:pt x="1237081" y="436219"/>
                </a:lnTo>
                <a:lnTo>
                  <a:pt x="1240155" y="451319"/>
                </a:lnTo>
                <a:lnTo>
                  <a:pt x="1248524" y="463651"/>
                </a:lnTo>
                <a:lnTo>
                  <a:pt x="1260932" y="471957"/>
                </a:lnTo>
                <a:lnTo>
                  <a:pt x="1276096" y="475005"/>
                </a:lnTo>
                <a:lnTo>
                  <a:pt x="1291259" y="471957"/>
                </a:lnTo>
                <a:lnTo>
                  <a:pt x="1303629" y="463651"/>
                </a:lnTo>
                <a:lnTo>
                  <a:pt x="1311973" y="451319"/>
                </a:lnTo>
                <a:lnTo>
                  <a:pt x="1315034" y="436219"/>
                </a:lnTo>
                <a:close/>
              </a:path>
              <a:path w="18108930" h="872490">
                <a:moveTo>
                  <a:pt x="1315034" y="38823"/>
                </a:moveTo>
                <a:lnTo>
                  <a:pt x="1311935" y="23812"/>
                </a:lnTo>
                <a:lnTo>
                  <a:pt x="1303566" y="11544"/>
                </a:lnTo>
                <a:lnTo>
                  <a:pt x="1291209" y="3276"/>
                </a:lnTo>
                <a:lnTo>
                  <a:pt x="1276096" y="241"/>
                </a:lnTo>
                <a:lnTo>
                  <a:pt x="1276096" y="0"/>
                </a:lnTo>
                <a:lnTo>
                  <a:pt x="1260932" y="3060"/>
                </a:lnTo>
                <a:lnTo>
                  <a:pt x="1248524" y="11391"/>
                </a:lnTo>
                <a:lnTo>
                  <a:pt x="1240142" y="23812"/>
                </a:lnTo>
                <a:lnTo>
                  <a:pt x="1237081" y="38823"/>
                </a:lnTo>
                <a:lnTo>
                  <a:pt x="1240155" y="53936"/>
                </a:lnTo>
                <a:lnTo>
                  <a:pt x="1248524" y="66268"/>
                </a:lnTo>
                <a:lnTo>
                  <a:pt x="1260932" y="74574"/>
                </a:lnTo>
                <a:lnTo>
                  <a:pt x="1276096" y="77622"/>
                </a:lnTo>
                <a:lnTo>
                  <a:pt x="1291259" y="74574"/>
                </a:lnTo>
                <a:lnTo>
                  <a:pt x="1303629" y="66268"/>
                </a:lnTo>
                <a:lnTo>
                  <a:pt x="1311973" y="53936"/>
                </a:lnTo>
                <a:lnTo>
                  <a:pt x="1315034" y="38823"/>
                </a:lnTo>
                <a:close/>
              </a:path>
              <a:path w="18108930" h="872490">
                <a:moveTo>
                  <a:pt x="1727314" y="833196"/>
                </a:moveTo>
                <a:lnTo>
                  <a:pt x="1724215" y="818083"/>
                </a:lnTo>
                <a:lnTo>
                  <a:pt x="1715884" y="805827"/>
                </a:lnTo>
                <a:lnTo>
                  <a:pt x="1703552" y="797560"/>
                </a:lnTo>
                <a:lnTo>
                  <a:pt x="1688465" y="794499"/>
                </a:lnTo>
                <a:lnTo>
                  <a:pt x="1688465" y="794308"/>
                </a:lnTo>
                <a:lnTo>
                  <a:pt x="1673288" y="797306"/>
                </a:lnTo>
                <a:lnTo>
                  <a:pt x="1660880" y="805599"/>
                </a:lnTo>
                <a:lnTo>
                  <a:pt x="1652485" y="817905"/>
                </a:lnTo>
                <a:lnTo>
                  <a:pt x="1649361" y="832993"/>
                </a:lnTo>
                <a:lnTo>
                  <a:pt x="1652409" y="848106"/>
                </a:lnTo>
                <a:lnTo>
                  <a:pt x="1660728" y="860463"/>
                </a:lnTo>
                <a:lnTo>
                  <a:pt x="1673225" y="868883"/>
                </a:lnTo>
                <a:lnTo>
                  <a:pt x="1673491" y="868883"/>
                </a:lnTo>
                <a:lnTo>
                  <a:pt x="1688299" y="871893"/>
                </a:lnTo>
                <a:lnTo>
                  <a:pt x="1703463" y="868883"/>
                </a:lnTo>
                <a:lnTo>
                  <a:pt x="1715871" y="860602"/>
                </a:lnTo>
                <a:lnTo>
                  <a:pt x="1724240" y="848283"/>
                </a:lnTo>
                <a:lnTo>
                  <a:pt x="1727314" y="833196"/>
                </a:lnTo>
                <a:close/>
              </a:path>
              <a:path w="18108930" h="872490">
                <a:moveTo>
                  <a:pt x="1727314" y="436181"/>
                </a:moveTo>
                <a:lnTo>
                  <a:pt x="1724253" y="421068"/>
                </a:lnTo>
                <a:lnTo>
                  <a:pt x="1715922" y="408787"/>
                </a:lnTo>
                <a:lnTo>
                  <a:pt x="1703565" y="400481"/>
                </a:lnTo>
                <a:lnTo>
                  <a:pt x="1688465" y="397421"/>
                </a:lnTo>
                <a:lnTo>
                  <a:pt x="1673009" y="400481"/>
                </a:lnTo>
                <a:lnTo>
                  <a:pt x="1673212" y="400481"/>
                </a:lnTo>
                <a:lnTo>
                  <a:pt x="1660829" y="408787"/>
                </a:lnTo>
                <a:lnTo>
                  <a:pt x="1652473" y="421068"/>
                </a:lnTo>
                <a:lnTo>
                  <a:pt x="1649374" y="436181"/>
                </a:lnTo>
                <a:lnTo>
                  <a:pt x="1652409" y="451231"/>
                </a:lnTo>
                <a:lnTo>
                  <a:pt x="1660728" y="463575"/>
                </a:lnTo>
                <a:lnTo>
                  <a:pt x="1673225" y="471995"/>
                </a:lnTo>
                <a:lnTo>
                  <a:pt x="1673479" y="471995"/>
                </a:lnTo>
                <a:lnTo>
                  <a:pt x="1688299" y="475005"/>
                </a:lnTo>
                <a:lnTo>
                  <a:pt x="1703463" y="471995"/>
                </a:lnTo>
                <a:lnTo>
                  <a:pt x="1715871" y="463715"/>
                </a:lnTo>
                <a:lnTo>
                  <a:pt x="1724240" y="451408"/>
                </a:lnTo>
                <a:lnTo>
                  <a:pt x="1727314" y="436321"/>
                </a:lnTo>
                <a:lnTo>
                  <a:pt x="1727314" y="436181"/>
                </a:lnTo>
                <a:close/>
              </a:path>
              <a:path w="18108930" h="872490">
                <a:moveTo>
                  <a:pt x="1727314" y="38912"/>
                </a:moveTo>
                <a:lnTo>
                  <a:pt x="1724215" y="23825"/>
                </a:lnTo>
                <a:lnTo>
                  <a:pt x="1715884" y="11582"/>
                </a:lnTo>
                <a:lnTo>
                  <a:pt x="1703552" y="3314"/>
                </a:lnTo>
                <a:lnTo>
                  <a:pt x="1688465" y="241"/>
                </a:lnTo>
                <a:lnTo>
                  <a:pt x="1688465" y="0"/>
                </a:lnTo>
                <a:lnTo>
                  <a:pt x="1673288" y="3048"/>
                </a:lnTo>
                <a:lnTo>
                  <a:pt x="1660880" y="11353"/>
                </a:lnTo>
                <a:lnTo>
                  <a:pt x="1652485" y="23660"/>
                </a:lnTo>
                <a:lnTo>
                  <a:pt x="1649361" y="38747"/>
                </a:lnTo>
                <a:lnTo>
                  <a:pt x="1652409" y="53848"/>
                </a:lnTo>
                <a:lnTo>
                  <a:pt x="1660728" y="66205"/>
                </a:lnTo>
                <a:lnTo>
                  <a:pt x="1673212" y="74625"/>
                </a:lnTo>
                <a:lnTo>
                  <a:pt x="1673479" y="74625"/>
                </a:lnTo>
                <a:lnTo>
                  <a:pt x="1688299" y="77622"/>
                </a:lnTo>
                <a:lnTo>
                  <a:pt x="1703463" y="74625"/>
                </a:lnTo>
                <a:lnTo>
                  <a:pt x="1715871" y="66332"/>
                </a:lnTo>
                <a:lnTo>
                  <a:pt x="1724240" y="54013"/>
                </a:lnTo>
                <a:lnTo>
                  <a:pt x="1727314" y="38912"/>
                </a:lnTo>
                <a:close/>
              </a:path>
              <a:path w="18108930" h="872490">
                <a:moveTo>
                  <a:pt x="2140089" y="832993"/>
                </a:moveTo>
                <a:lnTo>
                  <a:pt x="2136978" y="818273"/>
                </a:lnTo>
                <a:lnTo>
                  <a:pt x="2136914" y="817918"/>
                </a:lnTo>
                <a:lnTo>
                  <a:pt x="2128456" y="805649"/>
                </a:lnTo>
                <a:lnTo>
                  <a:pt x="2116061" y="797471"/>
                </a:lnTo>
                <a:lnTo>
                  <a:pt x="2100821" y="794499"/>
                </a:lnTo>
                <a:lnTo>
                  <a:pt x="2100821" y="794308"/>
                </a:lnTo>
                <a:lnTo>
                  <a:pt x="2065083" y="818273"/>
                </a:lnTo>
                <a:lnTo>
                  <a:pt x="2062137" y="833386"/>
                </a:lnTo>
                <a:lnTo>
                  <a:pt x="2065235" y="848055"/>
                </a:lnTo>
                <a:lnTo>
                  <a:pt x="2065312" y="848474"/>
                </a:lnTo>
                <a:lnTo>
                  <a:pt x="2073770" y="860742"/>
                </a:lnTo>
                <a:lnTo>
                  <a:pt x="2086216" y="868959"/>
                </a:lnTo>
                <a:lnTo>
                  <a:pt x="2101405" y="871893"/>
                </a:lnTo>
                <a:lnTo>
                  <a:pt x="2116531" y="868743"/>
                </a:lnTo>
                <a:lnTo>
                  <a:pt x="2128837" y="860386"/>
                </a:lnTo>
                <a:lnTo>
                  <a:pt x="2137105" y="848055"/>
                </a:lnTo>
                <a:lnTo>
                  <a:pt x="2140013" y="833386"/>
                </a:lnTo>
                <a:lnTo>
                  <a:pt x="2140089" y="832993"/>
                </a:lnTo>
                <a:close/>
              </a:path>
              <a:path w="18108930" h="872490">
                <a:moveTo>
                  <a:pt x="2140089" y="436118"/>
                </a:moveTo>
                <a:lnTo>
                  <a:pt x="2116201" y="400431"/>
                </a:lnTo>
                <a:lnTo>
                  <a:pt x="2100986" y="397421"/>
                </a:lnTo>
                <a:lnTo>
                  <a:pt x="2100821" y="397421"/>
                </a:lnTo>
                <a:lnTo>
                  <a:pt x="2065083" y="421386"/>
                </a:lnTo>
                <a:lnTo>
                  <a:pt x="2062137" y="436511"/>
                </a:lnTo>
                <a:lnTo>
                  <a:pt x="2065235" y="451180"/>
                </a:lnTo>
                <a:lnTo>
                  <a:pt x="2065312" y="451586"/>
                </a:lnTo>
                <a:lnTo>
                  <a:pt x="2073770" y="463854"/>
                </a:lnTo>
                <a:lnTo>
                  <a:pt x="2086216" y="472071"/>
                </a:lnTo>
                <a:lnTo>
                  <a:pt x="2101405" y="475005"/>
                </a:lnTo>
                <a:lnTo>
                  <a:pt x="2116531" y="471855"/>
                </a:lnTo>
                <a:lnTo>
                  <a:pt x="2128837" y="463499"/>
                </a:lnTo>
                <a:lnTo>
                  <a:pt x="2137105" y="451180"/>
                </a:lnTo>
                <a:lnTo>
                  <a:pt x="2140013" y="436511"/>
                </a:lnTo>
                <a:lnTo>
                  <a:pt x="2140089" y="436118"/>
                </a:lnTo>
                <a:close/>
              </a:path>
              <a:path w="18108930" h="872490">
                <a:moveTo>
                  <a:pt x="2140089" y="39243"/>
                </a:moveTo>
                <a:lnTo>
                  <a:pt x="2137130" y="24130"/>
                </a:lnTo>
                <a:lnTo>
                  <a:pt x="2128824" y="11747"/>
                </a:lnTo>
                <a:lnTo>
                  <a:pt x="2116467" y="3365"/>
                </a:lnTo>
                <a:lnTo>
                  <a:pt x="2101316" y="241"/>
                </a:lnTo>
                <a:lnTo>
                  <a:pt x="2100821" y="241"/>
                </a:lnTo>
                <a:lnTo>
                  <a:pt x="2100821" y="0"/>
                </a:lnTo>
                <a:lnTo>
                  <a:pt x="2085682" y="3200"/>
                </a:lnTo>
                <a:lnTo>
                  <a:pt x="2073351" y="11620"/>
                </a:lnTo>
                <a:lnTo>
                  <a:pt x="2065058" y="24130"/>
                </a:lnTo>
                <a:lnTo>
                  <a:pt x="2062149" y="39243"/>
                </a:lnTo>
                <a:lnTo>
                  <a:pt x="2065312" y="54216"/>
                </a:lnTo>
                <a:lnTo>
                  <a:pt x="2073643" y="66306"/>
                </a:lnTo>
                <a:lnTo>
                  <a:pt x="2073770" y="66484"/>
                </a:lnTo>
                <a:lnTo>
                  <a:pt x="2086216" y="74701"/>
                </a:lnTo>
                <a:lnTo>
                  <a:pt x="2101405" y="77622"/>
                </a:lnTo>
                <a:lnTo>
                  <a:pt x="2116391" y="74536"/>
                </a:lnTo>
                <a:lnTo>
                  <a:pt x="2128659" y="66306"/>
                </a:lnTo>
                <a:lnTo>
                  <a:pt x="2136902" y="54216"/>
                </a:lnTo>
                <a:lnTo>
                  <a:pt x="2140089" y="39243"/>
                </a:lnTo>
                <a:close/>
              </a:path>
              <a:path w="18108930" h="872490">
                <a:moveTo>
                  <a:pt x="2552115" y="833094"/>
                </a:moveTo>
                <a:lnTo>
                  <a:pt x="2548966" y="818057"/>
                </a:lnTo>
                <a:lnTo>
                  <a:pt x="2540584" y="805789"/>
                </a:lnTo>
                <a:lnTo>
                  <a:pt x="2528214" y="797534"/>
                </a:lnTo>
                <a:lnTo>
                  <a:pt x="2513101" y="794499"/>
                </a:lnTo>
                <a:lnTo>
                  <a:pt x="2513101" y="794308"/>
                </a:lnTo>
                <a:lnTo>
                  <a:pt x="2497925" y="797356"/>
                </a:lnTo>
                <a:lnTo>
                  <a:pt x="2485529" y="805662"/>
                </a:lnTo>
                <a:lnTo>
                  <a:pt x="2477135" y="818057"/>
                </a:lnTo>
                <a:lnTo>
                  <a:pt x="2474074" y="833094"/>
                </a:lnTo>
                <a:lnTo>
                  <a:pt x="2477147" y="848194"/>
                </a:lnTo>
                <a:lnTo>
                  <a:pt x="2485529" y="860526"/>
                </a:lnTo>
                <a:lnTo>
                  <a:pt x="2497925" y="868845"/>
                </a:lnTo>
                <a:lnTo>
                  <a:pt x="2513101" y="871893"/>
                </a:lnTo>
                <a:lnTo>
                  <a:pt x="2528265" y="868845"/>
                </a:lnTo>
                <a:lnTo>
                  <a:pt x="2540673" y="860526"/>
                </a:lnTo>
                <a:lnTo>
                  <a:pt x="2549042" y="848194"/>
                </a:lnTo>
                <a:lnTo>
                  <a:pt x="2552115" y="833094"/>
                </a:lnTo>
                <a:close/>
              </a:path>
              <a:path w="18108930" h="872490">
                <a:moveTo>
                  <a:pt x="2552115" y="436219"/>
                </a:moveTo>
                <a:lnTo>
                  <a:pt x="2549029" y="421119"/>
                </a:lnTo>
                <a:lnTo>
                  <a:pt x="2540660" y="408787"/>
                </a:lnTo>
                <a:lnTo>
                  <a:pt x="2528265" y="400469"/>
                </a:lnTo>
                <a:lnTo>
                  <a:pt x="2513101" y="397421"/>
                </a:lnTo>
                <a:lnTo>
                  <a:pt x="2497925" y="400469"/>
                </a:lnTo>
                <a:lnTo>
                  <a:pt x="2485529" y="408787"/>
                </a:lnTo>
                <a:lnTo>
                  <a:pt x="2477147" y="421119"/>
                </a:lnTo>
                <a:lnTo>
                  <a:pt x="2474074" y="436219"/>
                </a:lnTo>
                <a:lnTo>
                  <a:pt x="2477147" y="451319"/>
                </a:lnTo>
                <a:lnTo>
                  <a:pt x="2485529" y="463651"/>
                </a:lnTo>
                <a:lnTo>
                  <a:pt x="2497925" y="471957"/>
                </a:lnTo>
                <a:lnTo>
                  <a:pt x="2513101" y="475005"/>
                </a:lnTo>
                <a:lnTo>
                  <a:pt x="2528265" y="471957"/>
                </a:lnTo>
                <a:lnTo>
                  <a:pt x="2540673" y="463651"/>
                </a:lnTo>
                <a:lnTo>
                  <a:pt x="2549042" y="451319"/>
                </a:lnTo>
                <a:lnTo>
                  <a:pt x="2552115" y="436219"/>
                </a:lnTo>
                <a:close/>
              </a:path>
              <a:path w="18108930" h="872490">
                <a:moveTo>
                  <a:pt x="2552115" y="38823"/>
                </a:moveTo>
                <a:lnTo>
                  <a:pt x="2548966" y="23812"/>
                </a:lnTo>
                <a:lnTo>
                  <a:pt x="2540584" y="11544"/>
                </a:lnTo>
                <a:lnTo>
                  <a:pt x="2528214" y="3276"/>
                </a:lnTo>
                <a:lnTo>
                  <a:pt x="2513101" y="241"/>
                </a:lnTo>
                <a:lnTo>
                  <a:pt x="2513101" y="0"/>
                </a:lnTo>
                <a:lnTo>
                  <a:pt x="2497925" y="3060"/>
                </a:lnTo>
                <a:lnTo>
                  <a:pt x="2485529" y="11391"/>
                </a:lnTo>
                <a:lnTo>
                  <a:pt x="2477135" y="23812"/>
                </a:lnTo>
                <a:lnTo>
                  <a:pt x="2474074" y="38823"/>
                </a:lnTo>
                <a:lnTo>
                  <a:pt x="2477147" y="53936"/>
                </a:lnTo>
                <a:lnTo>
                  <a:pt x="2485529" y="66268"/>
                </a:lnTo>
                <a:lnTo>
                  <a:pt x="2497925" y="74574"/>
                </a:lnTo>
                <a:lnTo>
                  <a:pt x="2513101" y="77622"/>
                </a:lnTo>
                <a:lnTo>
                  <a:pt x="2528265" y="74574"/>
                </a:lnTo>
                <a:lnTo>
                  <a:pt x="2540673" y="66268"/>
                </a:lnTo>
                <a:lnTo>
                  <a:pt x="2549042" y="53936"/>
                </a:lnTo>
                <a:lnTo>
                  <a:pt x="2552115" y="38823"/>
                </a:lnTo>
                <a:close/>
              </a:path>
              <a:path w="18108930" h="872490">
                <a:moveTo>
                  <a:pt x="2964484" y="833094"/>
                </a:moveTo>
                <a:lnTo>
                  <a:pt x="2961322" y="818057"/>
                </a:lnTo>
                <a:lnTo>
                  <a:pt x="2952940" y="805789"/>
                </a:lnTo>
                <a:lnTo>
                  <a:pt x="2940570" y="797534"/>
                </a:lnTo>
                <a:lnTo>
                  <a:pt x="2925457" y="794499"/>
                </a:lnTo>
                <a:lnTo>
                  <a:pt x="2925457" y="794308"/>
                </a:lnTo>
                <a:lnTo>
                  <a:pt x="2910306" y="797356"/>
                </a:lnTo>
                <a:lnTo>
                  <a:pt x="2897924" y="805662"/>
                </a:lnTo>
                <a:lnTo>
                  <a:pt x="2889567" y="818057"/>
                </a:lnTo>
                <a:lnTo>
                  <a:pt x="2886519" y="833094"/>
                </a:lnTo>
                <a:lnTo>
                  <a:pt x="2889580" y="848194"/>
                </a:lnTo>
                <a:lnTo>
                  <a:pt x="2897924" y="860526"/>
                </a:lnTo>
                <a:lnTo>
                  <a:pt x="2910306" y="868845"/>
                </a:lnTo>
                <a:lnTo>
                  <a:pt x="2925457" y="871893"/>
                </a:lnTo>
                <a:lnTo>
                  <a:pt x="2940621" y="868845"/>
                </a:lnTo>
                <a:lnTo>
                  <a:pt x="2953029" y="860526"/>
                </a:lnTo>
                <a:lnTo>
                  <a:pt x="2961411" y="848194"/>
                </a:lnTo>
                <a:lnTo>
                  <a:pt x="2964484" y="833094"/>
                </a:lnTo>
                <a:close/>
              </a:path>
              <a:path w="18108930" h="872490">
                <a:moveTo>
                  <a:pt x="2964484" y="436219"/>
                </a:moveTo>
                <a:lnTo>
                  <a:pt x="2961386" y="421119"/>
                </a:lnTo>
                <a:lnTo>
                  <a:pt x="2953029" y="408787"/>
                </a:lnTo>
                <a:lnTo>
                  <a:pt x="2940634" y="400469"/>
                </a:lnTo>
                <a:lnTo>
                  <a:pt x="2925457" y="397421"/>
                </a:lnTo>
                <a:lnTo>
                  <a:pt x="2910306" y="400469"/>
                </a:lnTo>
                <a:lnTo>
                  <a:pt x="2897924" y="408787"/>
                </a:lnTo>
                <a:lnTo>
                  <a:pt x="2889580" y="421119"/>
                </a:lnTo>
                <a:lnTo>
                  <a:pt x="2886519" y="436219"/>
                </a:lnTo>
                <a:lnTo>
                  <a:pt x="2889580" y="451319"/>
                </a:lnTo>
                <a:lnTo>
                  <a:pt x="2897924" y="463651"/>
                </a:lnTo>
                <a:lnTo>
                  <a:pt x="2910306" y="471957"/>
                </a:lnTo>
                <a:lnTo>
                  <a:pt x="2925457" y="475005"/>
                </a:lnTo>
                <a:lnTo>
                  <a:pt x="2940621" y="471957"/>
                </a:lnTo>
                <a:lnTo>
                  <a:pt x="2953029" y="463651"/>
                </a:lnTo>
                <a:lnTo>
                  <a:pt x="2961411" y="451319"/>
                </a:lnTo>
                <a:lnTo>
                  <a:pt x="2964484" y="436219"/>
                </a:lnTo>
                <a:close/>
              </a:path>
              <a:path w="18108930" h="872490">
                <a:moveTo>
                  <a:pt x="2964484" y="38823"/>
                </a:moveTo>
                <a:lnTo>
                  <a:pt x="2961322" y="23812"/>
                </a:lnTo>
                <a:lnTo>
                  <a:pt x="2952940" y="11544"/>
                </a:lnTo>
                <a:lnTo>
                  <a:pt x="2940570" y="3276"/>
                </a:lnTo>
                <a:lnTo>
                  <a:pt x="2925457" y="241"/>
                </a:lnTo>
                <a:lnTo>
                  <a:pt x="2925457" y="0"/>
                </a:lnTo>
                <a:lnTo>
                  <a:pt x="2910306" y="3060"/>
                </a:lnTo>
                <a:lnTo>
                  <a:pt x="2897924" y="11391"/>
                </a:lnTo>
                <a:lnTo>
                  <a:pt x="2889567" y="23812"/>
                </a:lnTo>
                <a:lnTo>
                  <a:pt x="2886519" y="38823"/>
                </a:lnTo>
                <a:lnTo>
                  <a:pt x="2889580" y="53936"/>
                </a:lnTo>
                <a:lnTo>
                  <a:pt x="2897924" y="66268"/>
                </a:lnTo>
                <a:lnTo>
                  <a:pt x="2910306" y="74574"/>
                </a:lnTo>
                <a:lnTo>
                  <a:pt x="2925457" y="77622"/>
                </a:lnTo>
                <a:lnTo>
                  <a:pt x="2940621" y="74574"/>
                </a:lnTo>
                <a:lnTo>
                  <a:pt x="2953029" y="66268"/>
                </a:lnTo>
                <a:lnTo>
                  <a:pt x="2961411" y="53936"/>
                </a:lnTo>
                <a:lnTo>
                  <a:pt x="2964484" y="38823"/>
                </a:lnTo>
                <a:close/>
              </a:path>
              <a:path w="18108930" h="872490">
                <a:moveTo>
                  <a:pt x="3376422" y="833488"/>
                </a:moveTo>
                <a:lnTo>
                  <a:pt x="3352800" y="797636"/>
                </a:lnTo>
                <a:lnTo>
                  <a:pt x="3337814" y="794499"/>
                </a:lnTo>
                <a:lnTo>
                  <a:pt x="3337814" y="794308"/>
                </a:lnTo>
                <a:lnTo>
                  <a:pt x="3322624" y="797191"/>
                </a:lnTo>
                <a:lnTo>
                  <a:pt x="3310140" y="805383"/>
                </a:lnTo>
                <a:lnTo>
                  <a:pt x="3301657" y="817626"/>
                </a:lnTo>
                <a:lnTo>
                  <a:pt x="3298469" y="832700"/>
                </a:lnTo>
                <a:lnTo>
                  <a:pt x="3301365" y="847826"/>
                </a:lnTo>
                <a:lnTo>
                  <a:pt x="3309582" y="860247"/>
                </a:lnTo>
                <a:lnTo>
                  <a:pt x="3321901" y="868680"/>
                </a:lnTo>
                <a:lnTo>
                  <a:pt x="3337077" y="871880"/>
                </a:lnTo>
                <a:lnTo>
                  <a:pt x="3352254" y="868997"/>
                </a:lnTo>
                <a:lnTo>
                  <a:pt x="3364712" y="860806"/>
                </a:lnTo>
                <a:lnTo>
                  <a:pt x="3373196" y="848563"/>
                </a:lnTo>
                <a:lnTo>
                  <a:pt x="3376422" y="833488"/>
                </a:lnTo>
                <a:close/>
              </a:path>
              <a:path w="18108930" h="872490">
                <a:moveTo>
                  <a:pt x="3376422" y="436600"/>
                </a:moveTo>
                <a:lnTo>
                  <a:pt x="3352838" y="400570"/>
                </a:lnTo>
                <a:lnTo>
                  <a:pt x="3337814" y="397421"/>
                </a:lnTo>
                <a:lnTo>
                  <a:pt x="3322624" y="400316"/>
                </a:lnTo>
                <a:lnTo>
                  <a:pt x="3310140" y="408495"/>
                </a:lnTo>
                <a:lnTo>
                  <a:pt x="3301657" y="420738"/>
                </a:lnTo>
                <a:lnTo>
                  <a:pt x="3298469" y="435813"/>
                </a:lnTo>
                <a:lnTo>
                  <a:pt x="3301365" y="450951"/>
                </a:lnTo>
                <a:lnTo>
                  <a:pt x="3309582" y="463359"/>
                </a:lnTo>
                <a:lnTo>
                  <a:pt x="3321901" y="471805"/>
                </a:lnTo>
                <a:lnTo>
                  <a:pt x="3337077" y="475005"/>
                </a:lnTo>
                <a:lnTo>
                  <a:pt x="3352254" y="472109"/>
                </a:lnTo>
                <a:lnTo>
                  <a:pt x="3364712" y="463918"/>
                </a:lnTo>
                <a:lnTo>
                  <a:pt x="3373196" y="451675"/>
                </a:lnTo>
                <a:lnTo>
                  <a:pt x="3376422" y="436600"/>
                </a:lnTo>
                <a:close/>
              </a:path>
              <a:path w="18108930" h="872490">
                <a:moveTo>
                  <a:pt x="3376422" y="39243"/>
                </a:moveTo>
                <a:lnTo>
                  <a:pt x="3373450" y="24155"/>
                </a:lnTo>
                <a:lnTo>
                  <a:pt x="3365220" y="11811"/>
                </a:lnTo>
                <a:lnTo>
                  <a:pt x="3352939" y="3441"/>
                </a:lnTo>
                <a:lnTo>
                  <a:pt x="3337814" y="241"/>
                </a:lnTo>
                <a:lnTo>
                  <a:pt x="3337814" y="0"/>
                </a:lnTo>
                <a:lnTo>
                  <a:pt x="3322637" y="2921"/>
                </a:lnTo>
                <a:lnTo>
                  <a:pt x="3310178" y="11125"/>
                </a:lnTo>
                <a:lnTo>
                  <a:pt x="3301695" y="23368"/>
                </a:lnTo>
                <a:lnTo>
                  <a:pt x="3298469" y="38417"/>
                </a:lnTo>
                <a:lnTo>
                  <a:pt x="3301365" y="53555"/>
                </a:lnTo>
                <a:lnTo>
                  <a:pt x="3309582" y="65989"/>
                </a:lnTo>
                <a:lnTo>
                  <a:pt x="3321901" y="74422"/>
                </a:lnTo>
                <a:lnTo>
                  <a:pt x="3337077" y="77622"/>
                </a:lnTo>
                <a:lnTo>
                  <a:pt x="3352254" y="74726"/>
                </a:lnTo>
                <a:lnTo>
                  <a:pt x="3364712" y="66548"/>
                </a:lnTo>
                <a:lnTo>
                  <a:pt x="3373196" y="54305"/>
                </a:lnTo>
                <a:lnTo>
                  <a:pt x="3376422" y="39243"/>
                </a:lnTo>
                <a:close/>
              </a:path>
              <a:path w="18108930" h="872490">
                <a:moveTo>
                  <a:pt x="3790302" y="833056"/>
                </a:moveTo>
                <a:lnTo>
                  <a:pt x="3787165" y="818019"/>
                </a:lnTo>
                <a:lnTo>
                  <a:pt x="3778808" y="805789"/>
                </a:lnTo>
                <a:lnTo>
                  <a:pt x="3766489" y="797547"/>
                </a:lnTo>
                <a:lnTo>
                  <a:pt x="3751415" y="794499"/>
                </a:lnTo>
                <a:lnTo>
                  <a:pt x="3751415" y="794308"/>
                </a:lnTo>
                <a:lnTo>
                  <a:pt x="3736238" y="797306"/>
                </a:lnTo>
                <a:lnTo>
                  <a:pt x="3723817" y="805599"/>
                </a:lnTo>
                <a:lnTo>
                  <a:pt x="3715410" y="818019"/>
                </a:lnTo>
                <a:lnTo>
                  <a:pt x="3712349" y="833056"/>
                </a:lnTo>
                <a:lnTo>
                  <a:pt x="3715359" y="848106"/>
                </a:lnTo>
                <a:lnTo>
                  <a:pt x="3723678" y="860463"/>
                </a:lnTo>
                <a:lnTo>
                  <a:pt x="3736162" y="868883"/>
                </a:lnTo>
                <a:lnTo>
                  <a:pt x="3736429" y="868883"/>
                </a:lnTo>
                <a:lnTo>
                  <a:pt x="3751224" y="871893"/>
                </a:lnTo>
                <a:lnTo>
                  <a:pt x="3766401" y="868883"/>
                </a:lnTo>
                <a:lnTo>
                  <a:pt x="3778808" y="860602"/>
                </a:lnTo>
                <a:lnTo>
                  <a:pt x="3787203" y="848283"/>
                </a:lnTo>
                <a:lnTo>
                  <a:pt x="3790302" y="833196"/>
                </a:lnTo>
                <a:lnTo>
                  <a:pt x="3790302" y="833056"/>
                </a:lnTo>
                <a:close/>
              </a:path>
              <a:path w="18108930" h="872490">
                <a:moveTo>
                  <a:pt x="3790302" y="436181"/>
                </a:moveTo>
                <a:lnTo>
                  <a:pt x="3787216" y="421068"/>
                </a:lnTo>
                <a:lnTo>
                  <a:pt x="3778885" y="408787"/>
                </a:lnTo>
                <a:lnTo>
                  <a:pt x="3766540" y="400481"/>
                </a:lnTo>
                <a:lnTo>
                  <a:pt x="3751415" y="397421"/>
                </a:lnTo>
                <a:lnTo>
                  <a:pt x="3735946" y="400481"/>
                </a:lnTo>
                <a:lnTo>
                  <a:pt x="3736149" y="400481"/>
                </a:lnTo>
                <a:lnTo>
                  <a:pt x="3723779" y="408787"/>
                </a:lnTo>
                <a:lnTo>
                  <a:pt x="3715423" y="421068"/>
                </a:lnTo>
                <a:lnTo>
                  <a:pt x="3712349" y="436181"/>
                </a:lnTo>
                <a:lnTo>
                  <a:pt x="3715359" y="451231"/>
                </a:lnTo>
                <a:lnTo>
                  <a:pt x="3723678" y="463575"/>
                </a:lnTo>
                <a:lnTo>
                  <a:pt x="3736162" y="471995"/>
                </a:lnTo>
                <a:lnTo>
                  <a:pt x="3736429" y="471995"/>
                </a:lnTo>
                <a:lnTo>
                  <a:pt x="3751224" y="475005"/>
                </a:lnTo>
                <a:lnTo>
                  <a:pt x="3766401" y="471995"/>
                </a:lnTo>
                <a:lnTo>
                  <a:pt x="3778808" y="463715"/>
                </a:lnTo>
                <a:lnTo>
                  <a:pt x="3787203" y="451408"/>
                </a:lnTo>
                <a:lnTo>
                  <a:pt x="3790302" y="436321"/>
                </a:lnTo>
                <a:lnTo>
                  <a:pt x="3790302" y="436181"/>
                </a:lnTo>
                <a:close/>
              </a:path>
              <a:path w="18108930" h="872490">
                <a:moveTo>
                  <a:pt x="3790302" y="39243"/>
                </a:moveTo>
                <a:lnTo>
                  <a:pt x="3787317" y="24130"/>
                </a:lnTo>
                <a:lnTo>
                  <a:pt x="3779024" y="11747"/>
                </a:lnTo>
                <a:lnTo>
                  <a:pt x="3766680" y="3365"/>
                </a:lnTo>
                <a:lnTo>
                  <a:pt x="3751516" y="241"/>
                </a:lnTo>
                <a:lnTo>
                  <a:pt x="3751415" y="0"/>
                </a:lnTo>
                <a:lnTo>
                  <a:pt x="3736238" y="3048"/>
                </a:lnTo>
                <a:lnTo>
                  <a:pt x="3723817" y="11353"/>
                </a:lnTo>
                <a:lnTo>
                  <a:pt x="3715435" y="23660"/>
                </a:lnTo>
                <a:lnTo>
                  <a:pt x="3712337" y="38747"/>
                </a:lnTo>
                <a:lnTo>
                  <a:pt x="3715359" y="53848"/>
                </a:lnTo>
                <a:lnTo>
                  <a:pt x="3723690" y="66205"/>
                </a:lnTo>
                <a:lnTo>
                  <a:pt x="3736213" y="74650"/>
                </a:lnTo>
                <a:lnTo>
                  <a:pt x="3736581" y="74650"/>
                </a:lnTo>
                <a:lnTo>
                  <a:pt x="3751224" y="77622"/>
                </a:lnTo>
                <a:lnTo>
                  <a:pt x="3766324" y="74650"/>
                </a:lnTo>
                <a:lnTo>
                  <a:pt x="3778707" y="66446"/>
                </a:lnTo>
                <a:lnTo>
                  <a:pt x="3787114" y="54229"/>
                </a:lnTo>
                <a:lnTo>
                  <a:pt x="3790302" y="39243"/>
                </a:lnTo>
                <a:close/>
              </a:path>
              <a:path w="18108930" h="872490">
                <a:moveTo>
                  <a:pt x="4202671" y="833196"/>
                </a:moveTo>
                <a:lnTo>
                  <a:pt x="4199559" y="818083"/>
                </a:lnTo>
                <a:lnTo>
                  <a:pt x="4191216" y="805827"/>
                </a:lnTo>
                <a:lnTo>
                  <a:pt x="4178884" y="797560"/>
                </a:lnTo>
                <a:lnTo>
                  <a:pt x="4163784" y="794499"/>
                </a:lnTo>
                <a:lnTo>
                  <a:pt x="4163784" y="794308"/>
                </a:lnTo>
                <a:lnTo>
                  <a:pt x="4148607" y="797306"/>
                </a:lnTo>
                <a:lnTo>
                  <a:pt x="4136186" y="805599"/>
                </a:lnTo>
                <a:lnTo>
                  <a:pt x="4127804" y="817905"/>
                </a:lnTo>
                <a:lnTo>
                  <a:pt x="4124706" y="832993"/>
                </a:lnTo>
                <a:lnTo>
                  <a:pt x="4127728" y="848106"/>
                </a:lnTo>
                <a:lnTo>
                  <a:pt x="4136047" y="860463"/>
                </a:lnTo>
                <a:lnTo>
                  <a:pt x="4148531" y="868883"/>
                </a:lnTo>
                <a:lnTo>
                  <a:pt x="4148798" y="868883"/>
                </a:lnTo>
                <a:lnTo>
                  <a:pt x="4163593" y="871893"/>
                </a:lnTo>
                <a:lnTo>
                  <a:pt x="4178770" y="868883"/>
                </a:lnTo>
                <a:lnTo>
                  <a:pt x="4191177" y="860602"/>
                </a:lnTo>
                <a:lnTo>
                  <a:pt x="4199572" y="848283"/>
                </a:lnTo>
                <a:lnTo>
                  <a:pt x="4202671" y="833196"/>
                </a:lnTo>
                <a:close/>
              </a:path>
              <a:path w="18108930" h="872490">
                <a:moveTo>
                  <a:pt x="4202671" y="436181"/>
                </a:moveTo>
                <a:lnTo>
                  <a:pt x="4199585" y="421068"/>
                </a:lnTo>
                <a:lnTo>
                  <a:pt x="4191254" y="408787"/>
                </a:lnTo>
                <a:lnTo>
                  <a:pt x="4178909" y="400481"/>
                </a:lnTo>
                <a:lnTo>
                  <a:pt x="4163784" y="397421"/>
                </a:lnTo>
                <a:lnTo>
                  <a:pt x="4148315" y="400481"/>
                </a:lnTo>
                <a:lnTo>
                  <a:pt x="4148518" y="400481"/>
                </a:lnTo>
                <a:lnTo>
                  <a:pt x="4136148" y="408787"/>
                </a:lnTo>
                <a:lnTo>
                  <a:pt x="4127792" y="421068"/>
                </a:lnTo>
                <a:lnTo>
                  <a:pt x="4124718" y="436181"/>
                </a:lnTo>
                <a:lnTo>
                  <a:pt x="4127728" y="451231"/>
                </a:lnTo>
                <a:lnTo>
                  <a:pt x="4136047" y="463575"/>
                </a:lnTo>
                <a:lnTo>
                  <a:pt x="4148531" y="471995"/>
                </a:lnTo>
                <a:lnTo>
                  <a:pt x="4148798" y="471995"/>
                </a:lnTo>
                <a:lnTo>
                  <a:pt x="4163593" y="475005"/>
                </a:lnTo>
                <a:lnTo>
                  <a:pt x="4178770" y="471995"/>
                </a:lnTo>
                <a:lnTo>
                  <a:pt x="4191177" y="463715"/>
                </a:lnTo>
                <a:lnTo>
                  <a:pt x="4199572" y="451408"/>
                </a:lnTo>
                <a:lnTo>
                  <a:pt x="4202671" y="436321"/>
                </a:lnTo>
                <a:lnTo>
                  <a:pt x="4202671" y="436181"/>
                </a:lnTo>
                <a:close/>
              </a:path>
              <a:path w="18108930" h="872490">
                <a:moveTo>
                  <a:pt x="4202671" y="38912"/>
                </a:moveTo>
                <a:lnTo>
                  <a:pt x="4199559" y="23825"/>
                </a:lnTo>
                <a:lnTo>
                  <a:pt x="4191216" y="11582"/>
                </a:lnTo>
                <a:lnTo>
                  <a:pt x="4178884" y="3314"/>
                </a:lnTo>
                <a:lnTo>
                  <a:pt x="4163784" y="241"/>
                </a:lnTo>
                <a:lnTo>
                  <a:pt x="4163784" y="0"/>
                </a:lnTo>
                <a:lnTo>
                  <a:pt x="4148607" y="3048"/>
                </a:lnTo>
                <a:lnTo>
                  <a:pt x="4136186" y="11353"/>
                </a:lnTo>
                <a:lnTo>
                  <a:pt x="4127804" y="23660"/>
                </a:lnTo>
                <a:lnTo>
                  <a:pt x="4124706" y="38747"/>
                </a:lnTo>
                <a:lnTo>
                  <a:pt x="4127728" y="53848"/>
                </a:lnTo>
                <a:lnTo>
                  <a:pt x="4136047" y="66205"/>
                </a:lnTo>
                <a:lnTo>
                  <a:pt x="4148531" y="74625"/>
                </a:lnTo>
                <a:lnTo>
                  <a:pt x="4148798" y="74625"/>
                </a:lnTo>
                <a:lnTo>
                  <a:pt x="4163593" y="77622"/>
                </a:lnTo>
                <a:lnTo>
                  <a:pt x="4178770" y="74625"/>
                </a:lnTo>
                <a:lnTo>
                  <a:pt x="4191177" y="66332"/>
                </a:lnTo>
                <a:lnTo>
                  <a:pt x="4199572" y="54013"/>
                </a:lnTo>
                <a:lnTo>
                  <a:pt x="4202671" y="38912"/>
                </a:lnTo>
                <a:close/>
              </a:path>
              <a:path w="18108930" h="872490">
                <a:moveTo>
                  <a:pt x="4615027" y="833094"/>
                </a:moveTo>
                <a:lnTo>
                  <a:pt x="4611878" y="817994"/>
                </a:lnTo>
                <a:lnTo>
                  <a:pt x="4603521" y="805751"/>
                </a:lnTo>
                <a:lnTo>
                  <a:pt x="4591189" y="797521"/>
                </a:lnTo>
                <a:lnTo>
                  <a:pt x="4576089" y="794499"/>
                </a:lnTo>
                <a:lnTo>
                  <a:pt x="4576089" y="794308"/>
                </a:lnTo>
                <a:lnTo>
                  <a:pt x="4560887" y="797356"/>
                </a:lnTo>
                <a:lnTo>
                  <a:pt x="4548416" y="805751"/>
                </a:lnTo>
                <a:lnTo>
                  <a:pt x="4540135" y="817994"/>
                </a:lnTo>
                <a:lnTo>
                  <a:pt x="4537075" y="833094"/>
                </a:lnTo>
                <a:lnTo>
                  <a:pt x="4540135" y="848194"/>
                </a:lnTo>
                <a:lnTo>
                  <a:pt x="4548479" y="860526"/>
                </a:lnTo>
                <a:lnTo>
                  <a:pt x="4560887" y="868845"/>
                </a:lnTo>
                <a:lnTo>
                  <a:pt x="4576089" y="871893"/>
                </a:lnTo>
                <a:lnTo>
                  <a:pt x="4591240" y="868845"/>
                </a:lnTo>
                <a:lnTo>
                  <a:pt x="4603623" y="860526"/>
                </a:lnTo>
                <a:lnTo>
                  <a:pt x="4611967" y="848194"/>
                </a:lnTo>
                <a:lnTo>
                  <a:pt x="4615027" y="833094"/>
                </a:lnTo>
                <a:close/>
              </a:path>
              <a:path w="18108930" h="872490">
                <a:moveTo>
                  <a:pt x="4615027" y="436219"/>
                </a:moveTo>
                <a:lnTo>
                  <a:pt x="4611967" y="421119"/>
                </a:lnTo>
                <a:lnTo>
                  <a:pt x="4603610" y="408787"/>
                </a:lnTo>
                <a:lnTo>
                  <a:pt x="4591228" y="400469"/>
                </a:lnTo>
                <a:lnTo>
                  <a:pt x="4576089" y="397421"/>
                </a:lnTo>
                <a:lnTo>
                  <a:pt x="4560887" y="400469"/>
                </a:lnTo>
                <a:lnTo>
                  <a:pt x="4548479" y="408787"/>
                </a:lnTo>
                <a:lnTo>
                  <a:pt x="4540135" y="421119"/>
                </a:lnTo>
                <a:lnTo>
                  <a:pt x="4537075" y="436219"/>
                </a:lnTo>
                <a:lnTo>
                  <a:pt x="4540135" y="451319"/>
                </a:lnTo>
                <a:lnTo>
                  <a:pt x="4548479" y="463651"/>
                </a:lnTo>
                <a:lnTo>
                  <a:pt x="4560887" y="471957"/>
                </a:lnTo>
                <a:lnTo>
                  <a:pt x="4576089" y="475005"/>
                </a:lnTo>
                <a:lnTo>
                  <a:pt x="4591240" y="471957"/>
                </a:lnTo>
                <a:lnTo>
                  <a:pt x="4603623" y="463651"/>
                </a:lnTo>
                <a:lnTo>
                  <a:pt x="4611967" y="451319"/>
                </a:lnTo>
                <a:lnTo>
                  <a:pt x="4615027" y="436219"/>
                </a:lnTo>
                <a:close/>
              </a:path>
              <a:path w="18108930" h="872490">
                <a:moveTo>
                  <a:pt x="4615027" y="39243"/>
                </a:moveTo>
                <a:lnTo>
                  <a:pt x="4612056" y="24130"/>
                </a:lnTo>
                <a:lnTo>
                  <a:pt x="4603762" y="11747"/>
                </a:lnTo>
                <a:lnTo>
                  <a:pt x="4591405" y="3365"/>
                </a:lnTo>
                <a:lnTo>
                  <a:pt x="4576254" y="241"/>
                </a:lnTo>
                <a:lnTo>
                  <a:pt x="4576089" y="241"/>
                </a:lnTo>
                <a:lnTo>
                  <a:pt x="4576089" y="0"/>
                </a:lnTo>
                <a:lnTo>
                  <a:pt x="4560887" y="3086"/>
                </a:lnTo>
                <a:lnTo>
                  <a:pt x="4548479" y="11417"/>
                </a:lnTo>
                <a:lnTo>
                  <a:pt x="4540135" y="23749"/>
                </a:lnTo>
                <a:lnTo>
                  <a:pt x="4537075" y="38823"/>
                </a:lnTo>
                <a:lnTo>
                  <a:pt x="4540135" y="53936"/>
                </a:lnTo>
                <a:lnTo>
                  <a:pt x="4548479" y="66268"/>
                </a:lnTo>
                <a:lnTo>
                  <a:pt x="4560938" y="74625"/>
                </a:lnTo>
                <a:lnTo>
                  <a:pt x="4561065" y="74625"/>
                </a:lnTo>
                <a:lnTo>
                  <a:pt x="4576089" y="77622"/>
                </a:lnTo>
                <a:lnTo>
                  <a:pt x="4591151" y="74625"/>
                </a:lnTo>
                <a:lnTo>
                  <a:pt x="4603496" y="66408"/>
                </a:lnTo>
                <a:lnTo>
                  <a:pt x="4611865" y="54203"/>
                </a:lnTo>
                <a:lnTo>
                  <a:pt x="4615027" y="39243"/>
                </a:lnTo>
                <a:close/>
              </a:path>
              <a:path w="18108930" h="872490">
                <a:moveTo>
                  <a:pt x="5027384" y="833094"/>
                </a:moveTo>
                <a:lnTo>
                  <a:pt x="5024298" y="818108"/>
                </a:lnTo>
                <a:lnTo>
                  <a:pt x="5016004" y="805865"/>
                </a:lnTo>
                <a:lnTo>
                  <a:pt x="5003698" y="797585"/>
                </a:lnTo>
                <a:lnTo>
                  <a:pt x="4988611" y="794499"/>
                </a:lnTo>
                <a:lnTo>
                  <a:pt x="4988445" y="794308"/>
                </a:lnTo>
                <a:lnTo>
                  <a:pt x="4973244" y="797356"/>
                </a:lnTo>
                <a:lnTo>
                  <a:pt x="4960848" y="805662"/>
                </a:lnTo>
                <a:lnTo>
                  <a:pt x="4952466" y="818108"/>
                </a:lnTo>
                <a:lnTo>
                  <a:pt x="4949431" y="833094"/>
                </a:lnTo>
                <a:lnTo>
                  <a:pt x="4952492" y="848194"/>
                </a:lnTo>
                <a:lnTo>
                  <a:pt x="4960848" y="860526"/>
                </a:lnTo>
                <a:lnTo>
                  <a:pt x="4973244" y="868845"/>
                </a:lnTo>
                <a:lnTo>
                  <a:pt x="4988445" y="871893"/>
                </a:lnTo>
                <a:lnTo>
                  <a:pt x="5003609" y="868845"/>
                </a:lnTo>
                <a:lnTo>
                  <a:pt x="5015979" y="860526"/>
                </a:lnTo>
                <a:lnTo>
                  <a:pt x="5024323" y="848194"/>
                </a:lnTo>
                <a:lnTo>
                  <a:pt x="5027384" y="833094"/>
                </a:lnTo>
                <a:close/>
              </a:path>
              <a:path w="18108930" h="872490">
                <a:moveTo>
                  <a:pt x="5027384" y="436219"/>
                </a:moveTo>
                <a:lnTo>
                  <a:pt x="5024348" y="421119"/>
                </a:lnTo>
                <a:lnTo>
                  <a:pt x="5016030" y="408813"/>
                </a:lnTo>
                <a:lnTo>
                  <a:pt x="5003711" y="400519"/>
                </a:lnTo>
                <a:lnTo>
                  <a:pt x="4988611" y="397421"/>
                </a:lnTo>
                <a:lnTo>
                  <a:pt x="4988445" y="397421"/>
                </a:lnTo>
                <a:lnTo>
                  <a:pt x="4973015" y="400519"/>
                </a:lnTo>
                <a:lnTo>
                  <a:pt x="4973180" y="400519"/>
                </a:lnTo>
                <a:lnTo>
                  <a:pt x="4960823" y="408813"/>
                </a:lnTo>
                <a:lnTo>
                  <a:pt x="4952492" y="421119"/>
                </a:lnTo>
                <a:lnTo>
                  <a:pt x="4949431" y="436219"/>
                </a:lnTo>
                <a:lnTo>
                  <a:pt x="4952492" y="451319"/>
                </a:lnTo>
                <a:lnTo>
                  <a:pt x="4960848" y="463651"/>
                </a:lnTo>
                <a:lnTo>
                  <a:pt x="4973244" y="471957"/>
                </a:lnTo>
                <a:lnTo>
                  <a:pt x="4988445" y="475005"/>
                </a:lnTo>
                <a:lnTo>
                  <a:pt x="5003609" y="471957"/>
                </a:lnTo>
                <a:lnTo>
                  <a:pt x="5015979" y="463651"/>
                </a:lnTo>
                <a:lnTo>
                  <a:pt x="5024323" y="451319"/>
                </a:lnTo>
                <a:lnTo>
                  <a:pt x="5027384" y="436219"/>
                </a:lnTo>
                <a:close/>
              </a:path>
              <a:path w="18108930" h="872490">
                <a:moveTo>
                  <a:pt x="5027384" y="38823"/>
                </a:moveTo>
                <a:lnTo>
                  <a:pt x="5024298" y="23850"/>
                </a:lnTo>
                <a:lnTo>
                  <a:pt x="5016004" y="11607"/>
                </a:lnTo>
                <a:lnTo>
                  <a:pt x="5003698" y="3327"/>
                </a:lnTo>
                <a:lnTo>
                  <a:pt x="4988611" y="241"/>
                </a:lnTo>
                <a:lnTo>
                  <a:pt x="4988445" y="0"/>
                </a:lnTo>
                <a:lnTo>
                  <a:pt x="4973244" y="3060"/>
                </a:lnTo>
                <a:lnTo>
                  <a:pt x="4960848" y="11391"/>
                </a:lnTo>
                <a:lnTo>
                  <a:pt x="4952466" y="23850"/>
                </a:lnTo>
                <a:lnTo>
                  <a:pt x="4949431" y="38823"/>
                </a:lnTo>
                <a:lnTo>
                  <a:pt x="4952492" y="53936"/>
                </a:lnTo>
                <a:lnTo>
                  <a:pt x="4960848" y="66268"/>
                </a:lnTo>
                <a:lnTo>
                  <a:pt x="4973244" y="74574"/>
                </a:lnTo>
                <a:lnTo>
                  <a:pt x="4988445" y="77622"/>
                </a:lnTo>
                <a:lnTo>
                  <a:pt x="5003609" y="74574"/>
                </a:lnTo>
                <a:lnTo>
                  <a:pt x="5015979" y="66268"/>
                </a:lnTo>
                <a:lnTo>
                  <a:pt x="5024323" y="53936"/>
                </a:lnTo>
                <a:lnTo>
                  <a:pt x="5027384" y="38823"/>
                </a:lnTo>
                <a:close/>
              </a:path>
              <a:path w="18108930" h="872490">
                <a:moveTo>
                  <a:pt x="5439740" y="833094"/>
                </a:moveTo>
                <a:lnTo>
                  <a:pt x="5436641" y="818057"/>
                </a:lnTo>
                <a:lnTo>
                  <a:pt x="5428272" y="805789"/>
                </a:lnTo>
                <a:lnTo>
                  <a:pt x="5415915" y="797534"/>
                </a:lnTo>
                <a:lnTo>
                  <a:pt x="5400802" y="794499"/>
                </a:lnTo>
                <a:lnTo>
                  <a:pt x="5400802" y="794308"/>
                </a:lnTo>
                <a:lnTo>
                  <a:pt x="5385638" y="797356"/>
                </a:lnTo>
                <a:lnTo>
                  <a:pt x="5373230" y="805662"/>
                </a:lnTo>
                <a:lnTo>
                  <a:pt x="5364848" y="818057"/>
                </a:lnTo>
                <a:lnTo>
                  <a:pt x="5361787" y="833094"/>
                </a:lnTo>
                <a:lnTo>
                  <a:pt x="5364861" y="848194"/>
                </a:lnTo>
                <a:lnTo>
                  <a:pt x="5373230" y="860526"/>
                </a:lnTo>
                <a:lnTo>
                  <a:pt x="5385638" y="868845"/>
                </a:lnTo>
                <a:lnTo>
                  <a:pt x="5400802" y="871893"/>
                </a:lnTo>
                <a:lnTo>
                  <a:pt x="5415966" y="868845"/>
                </a:lnTo>
                <a:lnTo>
                  <a:pt x="5428335" y="860526"/>
                </a:lnTo>
                <a:lnTo>
                  <a:pt x="5436679" y="848194"/>
                </a:lnTo>
                <a:lnTo>
                  <a:pt x="5439740" y="833094"/>
                </a:lnTo>
                <a:close/>
              </a:path>
              <a:path w="18108930" h="872490">
                <a:moveTo>
                  <a:pt x="5439740" y="436219"/>
                </a:moveTo>
                <a:lnTo>
                  <a:pt x="5436692" y="421119"/>
                </a:lnTo>
                <a:lnTo>
                  <a:pt x="5428361" y="408787"/>
                </a:lnTo>
                <a:lnTo>
                  <a:pt x="5415978" y="400469"/>
                </a:lnTo>
                <a:lnTo>
                  <a:pt x="5400802" y="397421"/>
                </a:lnTo>
                <a:lnTo>
                  <a:pt x="5385638" y="400469"/>
                </a:lnTo>
                <a:lnTo>
                  <a:pt x="5373230" y="408787"/>
                </a:lnTo>
                <a:lnTo>
                  <a:pt x="5364861" y="421119"/>
                </a:lnTo>
                <a:lnTo>
                  <a:pt x="5361787" y="436219"/>
                </a:lnTo>
                <a:lnTo>
                  <a:pt x="5364861" y="451319"/>
                </a:lnTo>
                <a:lnTo>
                  <a:pt x="5373230" y="463651"/>
                </a:lnTo>
                <a:lnTo>
                  <a:pt x="5385638" y="471957"/>
                </a:lnTo>
                <a:lnTo>
                  <a:pt x="5400802" y="475005"/>
                </a:lnTo>
                <a:lnTo>
                  <a:pt x="5415966" y="471957"/>
                </a:lnTo>
                <a:lnTo>
                  <a:pt x="5428335" y="463651"/>
                </a:lnTo>
                <a:lnTo>
                  <a:pt x="5436679" y="451319"/>
                </a:lnTo>
                <a:lnTo>
                  <a:pt x="5439740" y="436219"/>
                </a:lnTo>
                <a:close/>
              </a:path>
              <a:path w="18108930" h="872490">
                <a:moveTo>
                  <a:pt x="5439740" y="38823"/>
                </a:moveTo>
                <a:lnTo>
                  <a:pt x="5436641" y="23812"/>
                </a:lnTo>
                <a:lnTo>
                  <a:pt x="5428272" y="11544"/>
                </a:lnTo>
                <a:lnTo>
                  <a:pt x="5415915" y="3276"/>
                </a:lnTo>
                <a:lnTo>
                  <a:pt x="5400802" y="241"/>
                </a:lnTo>
                <a:lnTo>
                  <a:pt x="5400802" y="0"/>
                </a:lnTo>
                <a:lnTo>
                  <a:pt x="5385638" y="3060"/>
                </a:lnTo>
                <a:lnTo>
                  <a:pt x="5373230" y="11391"/>
                </a:lnTo>
                <a:lnTo>
                  <a:pt x="5364848" y="23812"/>
                </a:lnTo>
                <a:lnTo>
                  <a:pt x="5361787" y="38823"/>
                </a:lnTo>
                <a:lnTo>
                  <a:pt x="5364861" y="53936"/>
                </a:lnTo>
                <a:lnTo>
                  <a:pt x="5373230" y="66268"/>
                </a:lnTo>
                <a:lnTo>
                  <a:pt x="5385638" y="74574"/>
                </a:lnTo>
                <a:lnTo>
                  <a:pt x="5400802" y="77622"/>
                </a:lnTo>
                <a:lnTo>
                  <a:pt x="5415966" y="74574"/>
                </a:lnTo>
                <a:lnTo>
                  <a:pt x="5428335" y="66268"/>
                </a:lnTo>
                <a:lnTo>
                  <a:pt x="5436679" y="53936"/>
                </a:lnTo>
                <a:lnTo>
                  <a:pt x="5439740" y="38823"/>
                </a:lnTo>
                <a:close/>
              </a:path>
              <a:path w="18108930" h="872490">
                <a:moveTo>
                  <a:pt x="5852020" y="833196"/>
                </a:moveTo>
                <a:lnTo>
                  <a:pt x="5848921" y="818083"/>
                </a:lnTo>
                <a:lnTo>
                  <a:pt x="5840590" y="805827"/>
                </a:lnTo>
                <a:lnTo>
                  <a:pt x="5828258" y="797560"/>
                </a:lnTo>
                <a:lnTo>
                  <a:pt x="5813171" y="794499"/>
                </a:lnTo>
                <a:lnTo>
                  <a:pt x="5813171" y="794308"/>
                </a:lnTo>
                <a:lnTo>
                  <a:pt x="5797994" y="797306"/>
                </a:lnTo>
                <a:lnTo>
                  <a:pt x="5785586" y="805599"/>
                </a:lnTo>
                <a:lnTo>
                  <a:pt x="5777192" y="817905"/>
                </a:lnTo>
                <a:lnTo>
                  <a:pt x="5774067" y="832993"/>
                </a:lnTo>
                <a:lnTo>
                  <a:pt x="5777115" y="848106"/>
                </a:lnTo>
                <a:lnTo>
                  <a:pt x="5785434" y="860463"/>
                </a:lnTo>
                <a:lnTo>
                  <a:pt x="5797931" y="868883"/>
                </a:lnTo>
                <a:lnTo>
                  <a:pt x="5798197" y="868883"/>
                </a:lnTo>
                <a:lnTo>
                  <a:pt x="5813006" y="871893"/>
                </a:lnTo>
                <a:lnTo>
                  <a:pt x="5828169" y="868883"/>
                </a:lnTo>
                <a:lnTo>
                  <a:pt x="5840577" y="860602"/>
                </a:lnTo>
                <a:lnTo>
                  <a:pt x="5848947" y="848283"/>
                </a:lnTo>
                <a:lnTo>
                  <a:pt x="5852020" y="833196"/>
                </a:lnTo>
                <a:close/>
              </a:path>
              <a:path w="18108930" h="872490">
                <a:moveTo>
                  <a:pt x="5852020" y="436181"/>
                </a:moveTo>
                <a:lnTo>
                  <a:pt x="5848959" y="421068"/>
                </a:lnTo>
                <a:lnTo>
                  <a:pt x="5840628" y="408787"/>
                </a:lnTo>
                <a:lnTo>
                  <a:pt x="5828271" y="400481"/>
                </a:lnTo>
                <a:lnTo>
                  <a:pt x="5813171" y="397421"/>
                </a:lnTo>
                <a:lnTo>
                  <a:pt x="5797715" y="400481"/>
                </a:lnTo>
                <a:lnTo>
                  <a:pt x="5797918" y="400481"/>
                </a:lnTo>
                <a:lnTo>
                  <a:pt x="5785536" y="408787"/>
                </a:lnTo>
                <a:lnTo>
                  <a:pt x="5777179" y="421068"/>
                </a:lnTo>
                <a:lnTo>
                  <a:pt x="5774080" y="436181"/>
                </a:lnTo>
                <a:lnTo>
                  <a:pt x="5777115" y="451231"/>
                </a:lnTo>
                <a:lnTo>
                  <a:pt x="5785434" y="463575"/>
                </a:lnTo>
                <a:lnTo>
                  <a:pt x="5797931" y="471995"/>
                </a:lnTo>
                <a:lnTo>
                  <a:pt x="5798185" y="471995"/>
                </a:lnTo>
                <a:lnTo>
                  <a:pt x="5813006" y="475005"/>
                </a:lnTo>
                <a:lnTo>
                  <a:pt x="5828169" y="471995"/>
                </a:lnTo>
                <a:lnTo>
                  <a:pt x="5840577" y="463715"/>
                </a:lnTo>
                <a:lnTo>
                  <a:pt x="5848947" y="451408"/>
                </a:lnTo>
                <a:lnTo>
                  <a:pt x="5852020" y="436321"/>
                </a:lnTo>
                <a:lnTo>
                  <a:pt x="5852020" y="436181"/>
                </a:lnTo>
                <a:close/>
              </a:path>
              <a:path w="18108930" h="872490">
                <a:moveTo>
                  <a:pt x="5852020" y="38912"/>
                </a:moveTo>
                <a:lnTo>
                  <a:pt x="5848921" y="23825"/>
                </a:lnTo>
                <a:lnTo>
                  <a:pt x="5840590" y="11582"/>
                </a:lnTo>
                <a:lnTo>
                  <a:pt x="5828258" y="3314"/>
                </a:lnTo>
                <a:lnTo>
                  <a:pt x="5813171" y="241"/>
                </a:lnTo>
                <a:lnTo>
                  <a:pt x="5813171" y="0"/>
                </a:lnTo>
                <a:lnTo>
                  <a:pt x="5797994" y="3048"/>
                </a:lnTo>
                <a:lnTo>
                  <a:pt x="5785586" y="11353"/>
                </a:lnTo>
                <a:lnTo>
                  <a:pt x="5777192" y="23660"/>
                </a:lnTo>
                <a:lnTo>
                  <a:pt x="5774067" y="38747"/>
                </a:lnTo>
                <a:lnTo>
                  <a:pt x="5777115" y="53848"/>
                </a:lnTo>
                <a:lnTo>
                  <a:pt x="5785434" y="66205"/>
                </a:lnTo>
                <a:lnTo>
                  <a:pt x="5797918" y="74625"/>
                </a:lnTo>
                <a:lnTo>
                  <a:pt x="5798185" y="74625"/>
                </a:lnTo>
                <a:lnTo>
                  <a:pt x="5813006" y="77622"/>
                </a:lnTo>
                <a:lnTo>
                  <a:pt x="5828169" y="74625"/>
                </a:lnTo>
                <a:lnTo>
                  <a:pt x="5840577" y="66332"/>
                </a:lnTo>
                <a:lnTo>
                  <a:pt x="5848947" y="54013"/>
                </a:lnTo>
                <a:lnTo>
                  <a:pt x="5852020" y="38912"/>
                </a:lnTo>
                <a:close/>
              </a:path>
              <a:path w="18108930" h="872490">
                <a:moveTo>
                  <a:pt x="6264795" y="832993"/>
                </a:moveTo>
                <a:lnTo>
                  <a:pt x="6261684" y="818273"/>
                </a:lnTo>
                <a:lnTo>
                  <a:pt x="6261620" y="817918"/>
                </a:lnTo>
                <a:lnTo>
                  <a:pt x="6253162" y="805649"/>
                </a:lnTo>
                <a:lnTo>
                  <a:pt x="6240767" y="797471"/>
                </a:lnTo>
                <a:lnTo>
                  <a:pt x="6225527" y="794499"/>
                </a:lnTo>
                <a:lnTo>
                  <a:pt x="6225527" y="794308"/>
                </a:lnTo>
                <a:lnTo>
                  <a:pt x="6189789" y="818273"/>
                </a:lnTo>
                <a:lnTo>
                  <a:pt x="6186843" y="833386"/>
                </a:lnTo>
                <a:lnTo>
                  <a:pt x="6189942" y="848055"/>
                </a:lnTo>
                <a:lnTo>
                  <a:pt x="6190018" y="848474"/>
                </a:lnTo>
                <a:lnTo>
                  <a:pt x="6198476" y="860742"/>
                </a:lnTo>
                <a:lnTo>
                  <a:pt x="6210922" y="868959"/>
                </a:lnTo>
                <a:lnTo>
                  <a:pt x="6226111" y="871893"/>
                </a:lnTo>
                <a:lnTo>
                  <a:pt x="6241237" y="868743"/>
                </a:lnTo>
                <a:lnTo>
                  <a:pt x="6253543" y="860386"/>
                </a:lnTo>
                <a:lnTo>
                  <a:pt x="6261811" y="848055"/>
                </a:lnTo>
                <a:lnTo>
                  <a:pt x="6264719" y="833386"/>
                </a:lnTo>
                <a:lnTo>
                  <a:pt x="6264795" y="832993"/>
                </a:lnTo>
                <a:close/>
              </a:path>
              <a:path w="18108930" h="872490">
                <a:moveTo>
                  <a:pt x="6264795" y="436118"/>
                </a:moveTo>
                <a:lnTo>
                  <a:pt x="6240907" y="400431"/>
                </a:lnTo>
                <a:lnTo>
                  <a:pt x="6225692" y="397421"/>
                </a:lnTo>
                <a:lnTo>
                  <a:pt x="6225527" y="397421"/>
                </a:lnTo>
                <a:lnTo>
                  <a:pt x="6189789" y="421386"/>
                </a:lnTo>
                <a:lnTo>
                  <a:pt x="6186843" y="436511"/>
                </a:lnTo>
                <a:lnTo>
                  <a:pt x="6189942" y="451180"/>
                </a:lnTo>
                <a:lnTo>
                  <a:pt x="6190018" y="451586"/>
                </a:lnTo>
                <a:lnTo>
                  <a:pt x="6198476" y="463854"/>
                </a:lnTo>
                <a:lnTo>
                  <a:pt x="6210922" y="472071"/>
                </a:lnTo>
                <a:lnTo>
                  <a:pt x="6226111" y="475005"/>
                </a:lnTo>
                <a:lnTo>
                  <a:pt x="6241237" y="471855"/>
                </a:lnTo>
                <a:lnTo>
                  <a:pt x="6253543" y="463499"/>
                </a:lnTo>
                <a:lnTo>
                  <a:pt x="6261811" y="451180"/>
                </a:lnTo>
                <a:lnTo>
                  <a:pt x="6264719" y="436511"/>
                </a:lnTo>
                <a:lnTo>
                  <a:pt x="6264795" y="436118"/>
                </a:lnTo>
                <a:close/>
              </a:path>
              <a:path w="18108930" h="872490">
                <a:moveTo>
                  <a:pt x="6264795" y="39243"/>
                </a:moveTo>
                <a:lnTo>
                  <a:pt x="6261836" y="24130"/>
                </a:lnTo>
                <a:lnTo>
                  <a:pt x="6253531" y="11747"/>
                </a:lnTo>
                <a:lnTo>
                  <a:pt x="6241173" y="3365"/>
                </a:lnTo>
                <a:lnTo>
                  <a:pt x="6226022" y="241"/>
                </a:lnTo>
                <a:lnTo>
                  <a:pt x="6225527" y="241"/>
                </a:lnTo>
                <a:lnTo>
                  <a:pt x="6225527" y="0"/>
                </a:lnTo>
                <a:lnTo>
                  <a:pt x="6210389" y="3200"/>
                </a:lnTo>
                <a:lnTo>
                  <a:pt x="6198057" y="11620"/>
                </a:lnTo>
                <a:lnTo>
                  <a:pt x="6189764" y="24130"/>
                </a:lnTo>
                <a:lnTo>
                  <a:pt x="6186856" y="39243"/>
                </a:lnTo>
                <a:lnTo>
                  <a:pt x="6190018" y="54216"/>
                </a:lnTo>
                <a:lnTo>
                  <a:pt x="6198349" y="66306"/>
                </a:lnTo>
                <a:lnTo>
                  <a:pt x="6198476" y="66484"/>
                </a:lnTo>
                <a:lnTo>
                  <a:pt x="6210922" y="74701"/>
                </a:lnTo>
                <a:lnTo>
                  <a:pt x="6226111" y="77622"/>
                </a:lnTo>
                <a:lnTo>
                  <a:pt x="6241097" y="74536"/>
                </a:lnTo>
                <a:lnTo>
                  <a:pt x="6253365" y="66306"/>
                </a:lnTo>
                <a:lnTo>
                  <a:pt x="6261608" y="54216"/>
                </a:lnTo>
                <a:lnTo>
                  <a:pt x="6264795" y="39243"/>
                </a:lnTo>
                <a:close/>
              </a:path>
              <a:path w="18108930" h="872490">
                <a:moveTo>
                  <a:pt x="6676822" y="833094"/>
                </a:moveTo>
                <a:lnTo>
                  <a:pt x="6673672" y="818057"/>
                </a:lnTo>
                <a:lnTo>
                  <a:pt x="6665290" y="805789"/>
                </a:lnTo>
                <a:lnTo>
                  <a:pt x="6652920" y="797534"/>
                </a:lnTo>
                <a:lnTo>
                  <a:pt x="6637807" y="794499"/>
                </a:lnTo>
                <a:lnTo>
                  <a:pt x="6637807" y="794308"/>
                </a:lnTo>
                <a:lnTo>
                  <a:pt x="6622631" y="797356"/>
                </a:lnTo>
                <a:lnTo>
                  <a:pt x="6610236" y="805662"/>
                </a:lnTo>
                <a:lnTo>
                  <a:pt x="6601841" y="818057"/>
                </a:lnTo>
                <a:lnTo>
                  <a:pt x="6598780" y="833094"/>
                </a:lnTo>
                <a:lnTo>
                  <a:pt x="6601854" y="848194"/>
                </a:lnTo>
                <a:lnTo>
                  <a:pt x="6610236" y="860526"/>
                </a:lnTo>
                <a:lnTo>
                  <a:pt x="6622631" y="868845"/>
                </a:lnTo>
                <a:lnTo>
                  <a:pt x="6637807" y="871893"/>
                </a:lnTo>
                <a:lnTo>
                  <a:pt x="6652971" y="868845"/>
                </a:lnTo>
                <a:lnTo>
                  <a:pt x="6665379" y="860526"/>
                </a:lnTo>
                <a:lnTo>
                  <a:pt x="6673748" y="848194"/>
                </a:lnTo>
                <a:lnTo>
                  <a:pt x="6676822" y="833094"/>
                </a:lnTo>
                <a:close/>
              </a:path>
              <a:path w="18108930" h="872490">
                <a:moveTo>
                  <a:pt x="6676822" y="436219"/>
                </a:moveTo>
                <a:lnTo>
                  <a:pt x="6673736" y="421119"/>
                </a:lnTo>
                <a:lnTo>
                  <a:pt x="6665366" y="408787"/>
                </a:lnTo>
                <a:lnTo>
                  <a:pt x="6652971" y="400469"/>
                </a:lnTo>
                <a:lnTo>
                  <a:pt x="6637807" y="397421"/>
                </a:lnTo>
                <a:lnTo>
                  <a:pt x="6622631" y="400469"/>
                </a:lnTo>
                <a:lnTo>
                  <a:pt x="6610236" y="408787"/>
                </a:lnTo>
                <a:lnTo>
                  <a:pt x="6601854" y="421119"/>
                </a:lnTo>
                <a:lnTo>
                  <a:pt x="6598780" y="436219"/>
                </a:lnTo>
                <a:lnTo>
                  <a:pt x="6601854" y="451319"/>
                </a:lnTo>
                <a:lnTo>
                  <a:pt x="6610236" y="463651"/>
                </a:lnTo>
                <a:lnTo>
                  <a:pt x="6622631" y="471957"/>
                </a:lnTo>
                <a:lnTo>
                  <a:pt x="6637807" y="475005"/>
                </a:lnTo>
                <a:lnTo>
                  <a:pt x="6652971" y="471957"/>
                </a:lnTo>
                <a:lnTo>
                  <a:pt x="6665379" y="463651"/>
                </a:lnTo>
                <a:lnTo>
                  <a:pt x="6673748" y="451319"/>
                </a:lnTo>
                <a:lnTo>
                  <a:pt x="6676822" y="436219"/>
                </a:lnTo>
                <a:close/>
              </a:path>
              <a:path w="18108930" h="872490">
                <a:moveTo>
                  <a:pt x="6676822" y="38823"/>
                </a:moveTo>
                <a:lnTo>
                  <a:pt x="6673672" y="23812"/>
                </a:lnTo>
                <a:lnTo>
                  <a:pt x="6665290" y="11544"/>
                </a:lnTo>
                <a:lnTo>
                  <a:pt x="6652920" y="3276"/>
                </a:lnTo>
                <a:lnTo>
                  <a:pt x="6637807" y="241"/>
                </a:lnTo>
                <a:lnTo>
                  <a:pt x="6637807" y="0"/>
                </a:lnTo>
                <a:lnTo>
                  <a:pt x="6622631" y="3060"/>
                </a:lnTo>
                <a:lnTo>
                  <a:pt x="6610236" y="11391"/>
                </a:lnTo>
                <a:lnTo>
                  <a:pt x="6601841" y="23812"/>
                </a:lnTo>
                <a:lnTo>
                  <a:pt x="6598780" y="38823"/>
                </a:lnTo>
                <a:lnTo>
                  <a:pt x="6601854" y="53936"/>
                </a:lnTo>
                <a:lnTo>
                  <a:pt x="6610236" y="66268"/>
                </a:lnTo>
                <a:lnTo>
                  <a:pt x="6622631" y="74574"/>
                </a:lnTo>
                <a:lnTo>
                  <a:pt x="6637807" y="77622"/>
                </a:lnTo>
                <a:lnTo>
                  <a:pt x="6652971" y="74574"/>
                </a:lnTo>
                <a:lnTo>
                  <a:pt x="6665379" y="66268"/>
                </a:lnTo>
                <a:lnTo>
                  <a:pt x="6673748" y="53936"/>
                </a:lnTo>
                <a:lnTo>
                  <a:pt x="6676822" y="38823"/>
                </a:lnTo>
                <a:close/>
              </a:path>
              <a:path w="18108930" h="872490">
                <a:moveTo>
                  <a:pt x="7089178" y="38823"/>
                </a:moveTo>
                <a:lnTo>
                  <a:pt x="7086028" y="23812"/>
                </a:lnTo>
                <a:lnTo>
                  <a:pt x="7077646" y="11544"/>
                </a:lnTo>
                <a:lnTo>
                  <a:pt x="7065277" y="3276"/>
                </a:lnTo>
                <a:lnTo>
                  <a:pt x="7050164" y="241"/>
                </a:lnTo>
                <a:lnTo>
                  <a:pt x="7050164" y="0"/>
                </a:lnTo>
                <a:lnTo>
                  <a:pt x="7035012" y="3060"/>
                </a:lnTo>
                <a:lnTo>
                  <a:pt x="7022630" y="11391"/>
                </a:lnTo>
                <a:lnTo>
                  <a:pt x="7014273" y="23812"/>
                </a:lnTo>
                <a:lnTo>
                  <a:pt x="7011225" y="38823"/>
                </a:lnTo>
                <a:lnTo>
                  <a:pt x="7014286" y="53936"/>
                </a:lnTo>
                <a:lnTo>
                  <a:pt x="7022630" y="66268"/>
                </a:lnTo>
                <a:lnTo>
                  <a:pt x="7035012" y="74574"/>
                </a:lnTo>
                <a:lnTo>
                  <a:pt x="7050164" y="77622"/>
                </a:lnTo>
                <a:lnTo>
                  <a:pt x="7065327" y="74574"/>
                </a:lnTo>
                <a:lnTo>
                  <a:pt x="7077735" y="66268"/>
                </a:lnTo>
                <a:lnTo>
                  <a:pt x="7086117" y="53936"/>
                </a:lnTo>
                <a:lnTo>
                  <a:pt x="7089178" y="38823"/>
                </a:lnTo>
                <a:close/>
              </a:path>
              <a:path w="18108930" h="872490">
                <a:moveTo>
                  <a:pt x="7089191" y="833094"/>
                </a:moveTo>
                <a:lnTo>
                  <a:pt x="7086028" y="818057"/>
                </a:lnTo>
                <a:lnTo>
                  <a:pt x="7077646" y="805789"/>
                </a:lnTo>
                <a:lnTo>
                  <a:pt x="7065277" y="797534"/>
                </a:lnTo>
                <a:lnTo>
                  <a:pt x="7050164" y="794499"/>
                </a:lnTo>
                <a:lnTo>
                  <a:pt x="7050164" y="794308"/>
                </a:lnTo>
                <a:lnTo>
                  <a:pt x="7035012" y="797356"/>
                </a:lnTo>
                <a:lnTo>
                  <a:pt x="7022630" y="805662"/>
                </a:lnTo>
                <a:lnTo>
                  <a:pt x="7014273" y="818057"/>
                </a:lnTo>
                <a:lnTo>
                  <a:pt x="7011225" y="833094"/>
                </a:lnTo>
                <a:lnTo>
                  <a:pt x="7014286" y="848194"/>
                </a:lnTo>
                <a:lnTo>
                  <a:pt x="7022630" y="860526"/>
                </a:lnTo>
                <a:lnTo>
                  <a:pt x="7035012" y="868845"/>
                </a:lnTo>
                <a:lnTo>
                  <a:pt x="7050164" y="871893"/>
                </a:lnTo>
                <a:lnTo>
                  <a:pt x="7065327" y="868845"/>
                </a:lnTo>
                <a:lnTo>
                  <a:pt x="7077735" y="860526"/>
                </a:lnTo>
                <a:lnTo>
                  <a:pt x="7086117" y="848194"/>
                </a:lnTo>
                <a:lnTo>
                  <a:pt x="7089191" y="833094"/>
                </a:lnTo>
                <a:close/>
              </a:path>
              <a:path w="18108930" h="872490">
                <a:moveTo>
                  <a:pt x="7089191" y="436219"/>
                </a:moveTo>
                <a:lnTo>
                  <a:pt x="7086092" y="421119"/>
                </a:lnTo>
                <a:lnTo>
                  <a:pt x="7077735" y="408787"/>
                </a:lnTo>
                <a:lnTo>
                  <a:pt x="7065340" y="400469"/>
                </a:lnTo>
                <a:lnTo>
                  <a:pt x="7050164" y="397421"/>
                </a:lnTo>
                <a:lnTo>
                  <a:pt x="7035012" y="400469"/>
                </a:lnTo>
                <a:lnTo>
                  <a:pt x="7022630" y="408787"/>
                </a:lnTo>
                <a:lnTo>
                  <a:pt x="7014286" y="421119"/>
                </a:lnTo>
                <a:lnTo>
                  <a:pt x="7011225" y="436219"/>
                </a:lnTo>
                <a:lnTo>
                  <a:pt x="7014286" y="451319"/>
                </a:lnTo>
                <a:lnTo>
                  <a:pt x="7022630" y="463651"/>
                </a:lnTo>
                <a:lnTo>
                  <a:pt x="7035012" y="471957"/>
                </a:lnTo>
                <a:lnTo>
                  <a:pt x="7050164" y="475005"/>
                </a:lnTo>
                <a:lnTo>
                  <a:pt x="7065327" y="471957"/>
                </a:lnTo>
                <a:lnTo>
                  <a:pt x="7077735" y="463651"/>
                </a:lnTo>
                <a:lnTo>
                  <a:pt x="7086117" y="451319"/>
                </a:lnTo>
                <a:lnTo>
                  <a:pt x="7089191" y="436219"/>
                </a:lnTo>
                <a:close/>
              </a:path>
              <a:path w="18108930" h="872490">
                <a:moveTo>
                  <a:pt x="7501128" y="833488"/>
                </a:moveTo>
                <a:lnTo>
                  <a:pt x="7477506" y="797636"/>
                </a:lnTo>
                <a:lnTo>
                  <a:pt x="7462520" y="794499"/>
                </a:lnTo>
                <a:lnTo>
                  <a:pt x="7462520" y="794308"/>
                </a:lnTo>
                <a:lnTo>
                  <a:pt x="7447331" y="797191"/>
                </a:lnTo>
                <a:lnTo>
                  <a:pt x="7434847" y="805383"/>
                </a:lnTo>
                <a:lnTo>
                  <a:pt x="7426363" y="817626"/>
                </a:lnTo>
                <a:lnTo>
                  <a:pt x="7423175" y="832700"/>
                </a:lnTo>
                <a:lnTo>
                  <a:pt x="7426071" y="847826"/>
                </a:lnTo>
                <a:lnTo>
                  <a:pt x="7434288" y="860247"/>
                </a:lnTo>
                <a:lnTo>
                  <a:pt x="7446607" y="868680"/>
                </a:lnTo>
                <a:lnTo>
                  <a:pt x="7461783" y="871880"/>
                </a:lnTo>
                <a:lnTo>
                  <a:pt x="7476960" y="868997"/>
                </a:lnTo>
                <a:lnTo>
                  <a:pt x="7489418" y="860806"/>
                </a:lnTo>
                <a:lnTo>
                  <a:pt x="7497902" y="848563"/>
                </a:lnTo>
                <a:lnTo>
                  <a:pt x="7501128" y="833488"/>
                </a:lnTo>
                <a:close/>
              </a:path>
              <a:path w="18108930" h="872490">
                <a:moveTo>
                  <a:pt x="7501128" y="436600"/>
                </a:moveTo>
                <a:lnTo>
                  <a:pt x="7477544" y="400570"/>
                </a:lnTo>
                <a:lnTo>
                  <a:pt x="7462520" y="397421"/>
                </a:lnTo>
                <a:lnTo>
                  <a:pt x="7447331" y="400316"/>
                </a:lnTo>
                <a:lnTo>
                  <a:pt x="7434847" y="408495"/>
                </a:lnTo>
                <a:lnTo>
                  <a:pt x="7426363" y="420738"/>
                </a:lnTo>
                <a:lnTo>
                  <a:pt x="7423175" y="435813"/>
                </a:lnTo>
                <a:lnTo>
                  <a:pt x="7426071" y="450951"/>
                </a:lnTo>
                <a:lnTo>
                  <a:pt x="7434288" y="463359"/>
                </a:lnTo>
                <a:lnTo>
                  <a:pt x="7446607" y="471805"/>
                </a:lnTo>
                <a:lnTo>
                  <a:pt x="7461783" y="475005"/>
                </a:lnTo>
                <a:lnTo>
                  <a:pt x="7476960" y="472109"/>
                </a:lnTo>
                <a:lnTo>
                  <a:pt x="7489418" y="463918"/>
                </a:lnTo>
                <a:lnTo>
                  <a:pt x="7497902" y="451675"/>
                </a:lnTo>
                <a:lnTo>
                  <a:pt x="7501128" y="436600"/>
                </a:lnTo>
                <a:close/>
              </a:path>
              <a:path w="18108930" h="872490">
                <a:moveTo>
                  <a:pt x="7501128" y="39243"/>
                </a:moveTo>
                <a:lnTo>
                  <a:pt x="7498156" y="24155"/>
                </a:lnTo>
                <a:lnTo>
                  <a:pt x="7489926" y="11811"/>
                </a:lnTo>
                <a:lnTo>
                  <a:pt x="7477646" y="3441"/>
                </a:lnTo>
                <a:lnTo>
                  <a:pt x="7462520" y="241"/>
                </a:lnTo>
                <a:lnTo>
                  <a:pt x="7462520" y="0"/>
                </a:lnTo>
                <a:lnTo>
                  <a:pt x="7447343" y="2921"/>
                </a:lnTo>
                <a:lnTo>
                  <a:pt x="7434885" y="11125"/>
                </a:lnTo>
                <a:lnTo>
                  <a:pt x="7426401" y="23368"/>
                </a:lnTo>
                <a:lnTo>
                  <a:pt x="7423175" y="38417"/>
                </a:lnTo>
                <a:lnTo>
                  <a:pt x="7426071" y="53555"/>
                </a:lnTo>
                <a:lnTo>
                  <a:pt x="7434288" y="65989"/>
                </a:lnTo>
                <a:lnTo>
                  <a:pt x="7446607" y="74422"/>
                </a:lnTo>
                <a:lnTo>
                  <a:pt x="7461783" y="77622"/>
                </a:lnTo>
                <a:lnTo>
                  <a:pt x="7476960" y="74726"/>
                </a:lnTo>
                <a:lnTo>
                  <a:pt x="7489418" y="66548"/>
                </a:lnTo>
                <a:lnTo>
                  <a:pt x="7497902" y="54305"/>
                </a:lnTo>
                <a:lnTo>
                  <a:pt x="7501128" y="39243"/>
                </a:lnTo>
                <a:close/>
              </a:path>
              <a:path w="18108930" h="872490">
                <a:moveTo>
                  <a:pt x="7901673" y="50698"/>
                </a:moveTo>
                <a:lnTo>
                  <a:pt x="7898625" y="35610"/>
                </a:lnTo>
                <a:lnTo>
                  <a:pt x="7890294" y="23291"/>
                </a:lnTo>
                <a:lnTo>
                  <a:pt x="7877937" y="14960"/>
                </a:lnTo>
                <a:lnTo>
                  <a:pt x="7862684" y="11861"/>
                </a:lnTo>
                <a:lnTo>
                  <a:pt x="7847279" y="14960"/>
                </a:lnTo>
                <a:lnTo>
                  <a:pt x="7847444" y="14960"/>
                </a:lnTo>
                <a:lnTo>
                  <a:pt x="7835087" y="23291"/>
                </a:lnTo>
                <a:lnTo>
                  <a:pt x="7826756" y="35610"/>
                </a:lnTo>
                <a:lnTo>
                  <a:pt x="7823708" y="50698"/>
                </a:lnTo>
                <a:lnTo>
                  <a:pt x="7826769" y="65786"/>
                </a:lnTo>
                <a:lnTo>
                  <a:pt x="7835125" y="78105"/>
                </a:lnTo>
                <a:lnTo>
                  <a:pt x="7847520" y="86410"/>
                </a:lnTo>
                <a:lnTo>
                  <a:pt x="7862684" y="89446"/>
                </a:lnTo>
                <a:lnTo>
                  <a:pt x="7877861" y="86410"/>
                </a:lnTo>
                <a:lnTo>
                  <a:pt x="7890256" y="78105"/>
                </a:lnTo>
                <a:lnTo>
                  <a:pt x="7898612" y="65786"/>
                </a:lnTo>
                <a:lnTo>
                  <a:pt x="7901673" y="50698"/>
                </a:lnTo>
                <a:close/>
              </a:path>
              <a:path w="18108930" h="872490">
                <a:moveTo>
                  <a:pt x="8314042" y="50787"/>
                </a:moveTo>
                <a:lnTo>
                  <a:pt x="8310994" y="35610"/>
                </a:lnTo>
                <a:lnTo>
                  <a:pt x="8302663" y="23291"/>
                </a:lnTo>
                <a:lnTo>
                  <a:pt x="8290306" y="14960"/>
                </a:lnTo>
                <a:lnTo>
                  <a:pt x="8275155" y="11861"/>
                </a:lnTo>
                <a:lnTo>
                  <a:pt x="8259496" y="14960"/>
                </a:lnTo>
                <a:lnTo>
                  <a:pt x="8259839" y="14960"/>
                </a:lnTo>
                <a:lnTo>
                  <a:pt x="8247558" y="23152"/>
                </a:lnTo>
                <a:lnTo>
                  <a:pt x="8239176" y="35483"/>
                </a:lnTo>
                <a:lnTo>
                  <a:pt x="8236077" y="50622"/>
                </a:lnTo>
                <a:lnTo>
                  <a:pt x="8239099" y="65709"/>
                </a:lnTo>
                <a:lnTo>
                  <a:pt x="8247596" y="78168"/>
                </a:lnTo>
                <a:lnTo>
                  <a:pt x="8259877" y="86448"/>
                </a:lnTo>
                <a:lnTo>
                  <a:pt x="8260093" y="86448"/>
                </a:lnTo>
                <a:lnTo>
                  <a:pt x="8274952" y="89446"/>
                </a:lnTo>
                <a:lnTo>
                  <a:pt x="8290141" y="86448"/>
                </a:lnTo>
                <a:lnTo>
                  <a:pt x="8302549" y="78168"/>
                </a:lnTo>
                <a:lnTo>
                  <a:pt x="8310943" y="65862"/>
                </a:lnTo>
                <a:lnTo>
                  <a:pt x="8314042" y="50787"/>
                </a:lnTo>
                <a:close/>
              </a:path>
              <a:path w="18108930" h="872490">
                <a:moveTo>
                  <a:pt x="9898494" y="50698"/>
                </a:moveTo>
                <a:lnTo>
                  <a:pt x="9895446" y="35610"/>
                </a:lnTo>
                <a:lnTo>
                  <a:pt x="9887115" y="23291"/>
                </a:lnTo>
                <a:lnTo>
                  <a:pt x="9874758" y="14960"/>
                </a:lnTo>
                <a:lnTo>
                  <a:pt x="9859505" y="11861"/>
                </a:lnTo>
                <a:lnTo>
                  <a:pt x="9844100" y="14960"/>
                </a:lnTo>
                <a:lnTo>
                  <a:pt x="9844265" y="14960"/>
                </a:lnTo>
                <a:lnTo>
                  <a:pt x="9831908" y="23291"/>
                </a:lnTo>
                <a:lnTo>
                  <a:pt x="9823577" y="35610"/>
                </a:lnTo>
                <a:lnTo>
                  <a:pt x="9820529" y="50698"/>
                </a:lnTo>
                <a:lnTo>
                  <a:pt x="9823590" y="65786"/>
                </a:lnTo>
                <a:lnTo>
                  <a:pt x="9831946" y="78105"/>
                </a:lnTo>
                <a:lnTo>
                  <a:pt x="9844341" y="86398"/>
                </a:lnTo>
                <a:lnTo>
                  <a:pt x="9859505" y="89446"/>
                </a:lnTo>
                <a:lnTo>
                  <a:pt x="9874682" y="86398"/>
                </a:lnTo>
                <a:lnTo>
                  <a:pt x="9887077" y="78105"/>
                </a:lnTo>
                <a:lnTo>
                  <a:pt x="9895434" y="65786"/>
                </a:lnTo>
                <a:lnTo>
                  <a:pt x="9898494" y="50698"/>
                </a:lnTo>
                <a:close/>
              </a:path>
              <a:path w="18108930" h="872490">
                <a:moveTo>
                  <a:pt x="10310863" y="50787"/>
                </a:moveTo>
                <a:lnTo>
                  <a:pt x="10307815" y="35610"/>
                </a:lnTo>
                <a:lnTo>
                  <a:pt x="10299484" y="23291"/>
                </a:lnTo>
                <a:lnTo>
                  <a:pt x="10287127" y="14960"/>
                </a:lnTo>
                <a:lnTo>
                  <a:pt x="10271976" y="11861"/>
                </a:lnTo>
                <a:lnTo>
                  <a:pt x="10256317" y="14960"/>
                </a:lnTo>
                <a:lnTo>
                  <a:pt x="10256660" y="14960"/>
                </a:lnTo>
                <a:lnTo>
                  <a:pt x="10244379" y="23152"/>
                </a:lnTo>
                <a:lnTo>
                  <a:pt x="10235997" y="35483"/>
                </a:lnTo>
                <a:lnTo>
                  <a:pt x="10232898" y="50622"/>
                </a:lnTo>
                <a:lnTo>
                  <a:pt x="10235921" y="65709"/>
                </a:lnTo>
                <a:lnTo>
                  <a:pt x="10244417" y="78168"/>
                </a:lnTo>
                <a:lnTo>
                  <a:pt x="10256710" y="86448"/>
                </a:lnTo>
                <a:lnTo>
                  <a:pt x="10256914" y="86448"/>
                </a:lnTo>
                <a:lnTo>
                  <a:pt x="10271773" y="89446"/>
                </a:lnTo>
                <a:lnTo>
                  <a:pt x="10286962" y="86448"/>
                </a:lnTo>
                <a:lnTo>
                  <a:pt x="10299370" y="78168"/>
                </a:lnTo>
                <a:lnTo>
                  <a:pt x="10307764" y="65862"/>
                </a:lnTo>
                <a:lnTo>
                  <a:pt x="10310863" y="50787"/>
                </a:lnTo>
                <a:close/>
              </a:path>
              <a:path w="18108930" h="872490">
                <a:moveTo>
                  <a:pt x="10685005" y="833056"/>
                </a:moveTo>
                <a:lnTo>
                  <a:pt x="10681868" y="818019"/>
                </a:lnTo>
                <a:lnTo>
                  <a:pt x="10673512" y="805789"/>
                </a:lnTo>
                <a:lnTo>
                  <a:pt x="10661193" y="797547"/>
                </a:lnTo>
                <a:lnTo>
                  <a:pt x="10646118" y="794499"/>
                </a:lnTo>
                <a:lnTo>
                  <a:pt x="10646118" y="794308"/>
                </a:lnTo>
                <a:lnTo>
                  <a:pt x="10630941" y="797306"/>
                </a:lnTo>
                <a:lnTo>
                  <a:pt x="10618521" y="805599"/>
                </a:lnTo>
                <a:lnTo>
                  <a:pt x="10610113" y="818019"/>
                </a:lnTo>
                <a:lnTo>
                  <a:pt x="10607053" y="833056"/>
                </a:lnTo>
                <a:lnTo>
                  <a:pt x="10610063" y="848106"/>
                </a:lnTo>
                <a:lnTo>
                  <a:pt x="10618381" y="860463"/>
                </a:lnTo>
                <a:lnTo>
                  <a:pt x="10630865" y="868883"/>
                </a:lnTo>
                <a:lnTo>
                  <a:pt x="10631132" y="868883"/>
                </a:lnTo>
                <a:lnTo>
                  <a:pt x="10645927" y="871893"/>
                </a:lnTo>
                <a:lnTo>
                  <a:pt x="10661104" y="868883"/>
                </a:lnTo>
                <a:lnTo>
                  <a:pt x="10673512" y="860602"/>
                </a:lnTo>
                <a:lnTo>
                  <a:pt x="10681907" y="848283"/>
                </a:lnTo>
                <a:lnTo>
                  <a:pt x="10685005" y="833196"/>
                </a:lnTo>
                <a:lnTo>
                  <a:pt x="10685005" y="833056"/>
                </a:lnTo>
                <a:close/>
              </a:path>
              <a:path w="18108930" h="872490">
                <a:moveTo>
                  <a:pt x="10685005" y="436181"/>
                </a:moveTo>
                <a:lnTo>
                  <a:pt x="10681919" y="421068"/>
                </a:lnTo>
                <a:lnTo>
                  <a:pt x="10673588" y="408787"/>
                </a:lnTo>
                <a:lnTo>
                  <a:pt x="10661244" y="400481"/>
                </a:lnTo>
                <a:lnTo>
                  <a:pt x="10646118" y="397421"/>
                </a:lnTo>
                <a:lnTo>
                  <a:pt x="10630649" y="400481"/>
                </a:lnTo>
                <a:lnTo>
                  <a:pt x="10630853" y="400481"/>
                </a:lnTo>
                <a:lnTo>
                  <a:pt x="10618483" y="408787"/>
                </a:lnTo>
                <a:lnTo>
                  <a:pt x="10610126" y="421068"/>
                </a:lnTo>
                <a:lnTo>
                  <a:pt x="10607053" y="436181"/>
                </a:lnTo>
                <a:lnTo>
                  <a:pt x="10610063" y="451231"/>
                </a:lnTo>
                <a:lnTo>
                  <a:pt x="10618381" y="463575"/>
                </a:lnTo>
                <a:lnTo>
                  <a:pt x="10630865" y="471995"/>
                </a:lnTo>
                <a:lnTo>
                  <a:pt x="10631132" y="471995"/>
                </a:lnTo>
                <a:lnTo>
                  <a:pt x="10645927" y="475005"/>
                </a:lnTo>
                <a:lnTo>
                  <a:pt x="10661104" y="471995"/>
                </a:lnTo>
                <a:lnTo>
                  <a:pt x="10673512" y="463715"/>
                </a:lnTo>
                <a:lnTo>
                  <a:pt x="10681907" y="451408"/>
                </a:lnTo>
                <a:lnTo>
                  <a:pt x="10685005" y="436321"/>
                </a:lnTo>
                <a:lnTo>
                  <a:pt x="10685005" y="436181"/>
                </a:lnTo>
                <a:close/>
              </a:path>
              <a:path w="18108930" h="872490">
                <a:moveTo>
                  <a:pt x="10685005" y="39243"/>
                </a:moveTo>
                <a:lnTo>
                  <a:pt x="10682021" y="24130"/>
                </a:lnTo>
                <a:lnTo>
                  <a:pt x="10673728" y="11747"/>
                </a:lnTo>
                <a:lnTo>
                  <a:pt x="10661383" y="3365"/>
                </a:lnTo>
                <a:lnTo>
                  <a:pt x="10646220" y="241"/>
                </a:lnTo>
                <a:lnTo>
                  <a:pt x="10646118" y="0"/>
                </a:lnTo>
                <a:lnTo>
                  <a:pt x="10630941" y="3048"/>
                </a:lnTo>
                <a:lnTo>
                  <a:pt x="10618521" y="11353"/>
                </a:lnTo>
                <a:lnTo>
                  <a:pt x="10610139" y="23660"/>
                </a:lnTo>
                <a:lnTo>
                  <a:pt x="10607040" y="38747"/>
                </a:lnTo>
                <a:lnTo>
                  <a:pt x="10610063" y="53848"/>
                </a:lnTo>
                <a:lnTo>
                  <a:pt x="10618394" y="66205"/>
                </a:lnTo>
                <a:lnTo>
                  <a:pt x="10630916" y="74650"/>
                </a:lnTo>
                <a:lnTo>
                  <a:pt x="10631284" y="74650"/>
                </a:lnTo>
                <a:lnTo>
                  <a:pt x="10645927" y="77622"/>
                </a:lnTo>
                <a:lnTo>
                  <a:pt x="10661028" y="74650"/>
                </a:lnTo>
                <a:lnTo>
                  <a:pt x="10673410" y="66446"/>
                </a:lnTo>
                <a:lnTo>
                  <a:pt x="10681818" y="54229"/>
                </a:lnTo>
                <a:lnTo>
                  <a:pt x="10685005" y="39243"/>
                </a:lnTo>
                <a:close/>
              </a:path>
              <a:path w="18108930" h="872490">
                <a:moveTo>
                  <a:pt x="11097374" y="833196"/>
                </a:moveTo>
                <a:lnTo>
                  <a:pt x="11094263" y="818083"/>
                </a:lnTo>
                <a:lnTo>
                  <a:pt x="11085919" y="805827"/>
                </a:lnTo>
                <a:lnTo>
                  <a:pt x="11073587" y="797560"/>
                </a:lnTo>
                <a:lnTo>
                  <a:pt x="11058487" y="794499"/>
                </a:lnTo>
                <a:lnTo>
                  <a:pt x="11058487" y="794308"/>
                </a:lnTo>
                <a:lnTo>
                  <a:pt x="11043310" y="797306"/>
                </a:lnTo>
                <a:lnTo>
                  <a:pt x="11030890" y="805599"/>
                </a:lnTo>
                <a:lnTo>
                  <a:pt x="11022508" y="817905"/>
                </a:lnTo>
                <a:lnTo>
                  <a:pt x="11019409" y="832993"/>
                </a:lnTo>
                <a:lnTo>
                  <a:pt x="11022432" y="848106"/>
                </a:lnTo>
                <a:lnTo>
                  <a:pt x="11030750" y="860463"/>
                </a:lnTo>
                <a:lnTo>
                  <a:pt x="11043234" y="868883"/>
                </a:lnTo>
                <a:lnTo>
                  <a:pt x="11043501" y="868883"/>
                </a:lnTo>
                <a:lnTo>
                  <a:pt x="11058296" y="871893"/>
                </a:lnTo>
                <a:lnTo>
                  <a:pt x="11073473" y="868883"/>
                </a:lnTo>
                <a:lnTo>
                  <a:pt x="11085881" y="860602"/>
                </a:lnTo>
                <a:lnTo>
                  <a:pt x="11094276" y="848283"/>
                </a:lnTo>
                <a:lnTo>
                  <a:pt x="11097374" y="833196"/>
                </a:lnTo>
                <a:close/>
              </a:path>
              <a:path w="18108930" h="872490">
                <a:moveTo>
                  <a:pt x="11097374" y="436181"/>
                </a:moveTo>
                <a:lnTo>
                  <a:pt x="11094288" y="421068"/>
                </a:lnTo>
                <a:lnTo>
                  <a:pt x="11085957" y="408787"/>
                </a:lnTo>
                <a:lnTo>
                  <a:pt x="11073613" y="400481"/>
                </a:lnTo>
                <a:lnTo>
                  <a:pt x="11058487" y="397421"/>
                </a:lnTo>
                <a:lnTo>
                  <a:pt x="11043018" y="400481"/>
                </a:lnTo>
                <a:lnTo>
                  <a:pt x="11043222" y="400481"/>
                </a:lnTo>
                <a:lnTo>
                  <a:pt x="11030852" y="408787"/>
                </a:lnTo>
                <a:lnTo>
                  <a:pt x="11022495" y="421068"/>
                </a:lnTo>
                <a:lnTo>
                  <a:pt x="11019422" y="436181"/>
                </a:lnTo>
                <a:lnTo>
                  <a:pt x="11022432" y="451231"/>
                </a:lnTo>
                <a:lnTo>
                  <a:pt x="11030750" y="463575"/>
                </a:lnTo>
                <a:lnTo>
                  <a:pt x="11043234" y="471995"/>
                </a:lnTo>
                <a:lnTo>
                  <a:pt x="11043501" y="471995"/>
                </a:lnTo>
                <a:lnTo>
                  <a:pt x="11058296" y="475005"/>
                </a:lnTo>
                <a:lnTo>
                  <a:pt x="11073473" y="471995"/>
                </a:lnTo>
                <a:lnTo>
                  <a:pt x="11085881" y="463715"/>
                </a:lnTo>
                <a:lnTo>
                  <a:pt x="11094276" y="451408"/>
                </a:lnTo>
                <a:lnTo>
                  <a:pt x="11097374" y="436321"/>
                </a:lnTo>
                <a:lnTo>
                  <a:pt x="11097374" y="436181"/>
                </a:lnTo>
                <a:close/>
              </a:path>
              <a:path w="18108930" h="872490">
                <a:moveTo>
                  <a:pt x="11097374" y="38912"/>
                </a:moveTo>
                <a:lnTo>
                  <a:pt x="11094263" y="23825"/>
                </a:lnTo>
                <a:lnTo>
                  <a:pt x="11085919" y="11582"/>
                </a:lnTo>
                <a:lnTo>
                  <a:pt x="11073587" y="3314"/>
                </a:lnTo>
                <a:lnTo>
                  <a:pt x="11058487" y="241"/>
                </a:lnTo>
                <a:lnTo>
                  <a:pt x="11058487" y="0"/>
                </a:lnTo>
                <a:lnTo>
                  <a:pt x="11043310" y="3048"/>
                </a:lnTo>
                <a:lnTo>
                  <a:pt x="11030890" y="11353"/>
                </a:lnTo>
                <a:lnTo>
                  <a:pt x="11022508" y="23660"/>
                </a:lnTo>
                <a:lnTo>
                  <a:pt x="11019409" y="38747"/>
                </a:lnTo>
                <a:lnTo>
                  <a:pt x="11022432" y="53848"/>
                </a:lnTo>
                <a:lnTo>
                  <a:pt x="11030750" y="66205"/>
                </a:lnTo>
                <a:lnTo>
                  <a:pt x="11043234" y="74625"/>
                </a:lnTo>
                <a:lnTo>
                  <a:pt x="11043501" y="74625"/>
                </a:lnTo>
                <a:lnTo>
                  <a:pt x="11058284" y="77622"/>
                </a:lnTo>
                <a:lnTo>
                  <a:pt x="11073473" y="74625"/>
                </a:lnTo>
                <a:lnTo>
                  <a:pt x="11085881" y="66332"/>
                </a:lnTo>
                <a:lnTo>
                  <a:pt x="11094276" y="54013"/>
                </a:lnTo>
                <a:lnTo>
                  <a:pt x="11097374" y="38912"/>
                </a:lnTo>
                <a:close/>
              </a:path>
              <a:path w="18108930" h="872490">
                <a:moveTo>
                  <a:pt x="11509731" y="833094"/>
                </a:moveTo>
                <a:lnTo>
                  <a:pt x="11506581" y="817994"/>
                </a:lnTo>
                <a:lnTo>
                  <a:pt x="11498224" y="805751"/>
                </a:lnTo>
                <a:lnTo>
                  <a:pt x="11485893" y="797521"/>
                </a:lnTo>
                <a:lnTo>
                  <a:pt x="11470792" y="794499"/>
                </a:lnTo>
                <a:lnTo>
                  <a:pt x="11470792" y="794308"/>
                </a:lnTo>
                <a:lnTo>
                  <a:pt x="11455591" y="797356"/>
                </a:lnTo>
                <a:lnTo>
                  <a:pt x="11443119" y="805751"/>
                </a:lnTo>
                <a:lnTo>
                  <a:pt x="11434839" y="817994"/>
                </a:lnTo>
                <a:lnTo>
                  <a:pt x="11431778" y="833094"/>
                </a:lnTo>
                <a:lnTo>
                  <a:pt x="11434839" y="848194"/>
                </a:lnTo>
                <a:lnTo>
                  <a:pt x="11443183" y="860526"/>
                </a:lnTo>
                <a:lnTo>
                  <a:pt x="11455591" y="868845"/>
                </a:lnTo>
                <a:lnTo>
                  <a:pt x="11470792" y="871893"/>
                </a:lnTo>
                <a:lnTo>
                  <a:pt x="11485944" y="868845"/>
                </a:lnTo>
                <a:lnTo>
                  <a:pt x="11498326" y="860526"/>
                </a:lnTo>
                <a:lnTo>
                  <a:pt x="11506670" y="848194"/>
                </a:lnTo>
                <a:lnTo>
                  <a:pt x="11509731" y="833094"/>
                </a:lnTo>
                <a:close/>
              </a:path>
              <a:path w="18108930" h="872490">
                <a:moveTo>
                  <a:pt x="11509731" y="436219"/>
                </a:moveTo>
                <a:lnTo>
                  <a:pt x="11506670" y="421119"/>
                </a:lnTo>
                <a:lnTo>
                  <a:pt x="11498313" y="408787"/>
                </a:lnTo>
                <a:lnTo>
                  <a:pt x="11485931" y="400469"/>
                </a:lnTo>
                <a:lnTo>
                  <a:pt x="11470792" y="397421"/>
                </a:lnTo>
                <a:lnTo>
                  <a:pt x="11455591" y="400469"/>
                </a:lnTo>
                <a:lnTo>
                  <a:pt x="11443183" y="408787"/>
                </a:lnTo>
                <a:lnTo>
                  <a:pt x="11434839" y="421119"/>
                </a:lnTo>
                <a:lnTo>
                  <a:pt x="11431778" y="436219"/>
                </a:lnTo>
                <a:lnTo>
                  <a:pt x="11434839" y="451319"/>
                </a:lnTo>
                <a:lnTo>
                  <a:pt x="11443183" y="463651"/>
                </a:lnTo>
                <a:lnTo>
                  <a:pt x="11455591" y="471957"/>
                </a:lnTo>
                <a:lnTo>
                  <a:pt x="11470792" y="475005"/>
                </a:lnTo>
                <a:lnTo>
                  <a:pt x="11485944" y="471957"/>
                </a:lnTo>
                <a:lnTo>
                  <a:pt x="11498326" y="463651"/>
                </a:lnTo>
                <a:lnTo>
                  <a:pt x="11506670" y="451319"/>
                </a:lnTo>
                <a:lnTo>
                  <a:pt x="11509731" y="436219"/>
                </a:lnTo>
                <a:close/>
              </a:path>
              <a:path w="18108930" h="872490">
                <a:moveTo>
                  <a:pt x="11509731" y="39243"/>
                </a:moveTo>
                <a:lnTo>
                  <a:pt x="11506759" y="24130"/>
                </a:lnTo>
                <a:lnTo>
                  <a:pt x="11498466" y="11747"/>
                </a:lnTo>
                <a:lnTo>
                  <a:pt x="11486109" y="3365"/>
                </a:lnTo>
                <a:lnTo>
                  <a:pt x="11470958" y="241"/>
                </a:lnTo>
                <a:lnTo>
                  <a:pt x="11470792" y="241"/>
                </a:lnTo>
                <a:lnTo>
                  <a:pt x="11470792" y="0"/>
                </a:lnTo>
                <a:lnTo>
                  <a:pt x="11455591" y="3086"/>
                </a:lnTo>
                <a:lnTo>
                  <a:pt x="11443183" y="11417"/>
                </a:lnTo>
                <a:lnTo>
                  <a:pt x="11434839" y="23749"/>
                </a:lnTo>
                <a:lnTo>
                  <a:pt x="11431778" y="38823"/>
                </a:lnTo>
                <a:lnTo>
                  <a:pt x="11434839" y="53936"/>
                </a:lnTo>
                <a:lnTo>
                  <a:pt x="11443183" y="66268"/>
                </a:lnTo>
                <a:lnTo>
                  <a:pt x="11455641" y="74625"/>
                </a:lnTo>
                <a:lnTo>
                  <a:pt x="11455768" y="74625"/>
                </a:lnTo>
                <a:lnTo>
                  <a:pt x="11470792" y="77622"/>
                </a:lnTo>
                <a:lnTo>
                  <a:pt x="11485855" y="74625"/>
                </a:lnTo>
                <a:lnTo>
                  <a:pt x="11498199" y="66408"/>
                </a:lnTo>
                <a:lnTo>
                  <a:pt x="11506568" y="54203"/>
                </a:lnTo>
                <a:lnTo>
                  <a:pt x="11509731" y="39243"/>
                </a:lnTo>
                <a:close/>
              </a:path>
              <a:path w="18108930" h="872490">
                <a:moveTo>
                  <a:pt x="11922087" y="833094"/>
                </a:moveTo>
                <a:lnTo>
                  <a:pt x="11919001" y="818108"/>
                </a:lnTo>
                <a:lnTo>
                  <a:pt x="11910708" y="805865"/>
                </a:lnTo>
                <a:lnTo>
                  <a:pt x="11898401" y="797585"/>
                </a:lnTo>
                <a:lnTo>
                  <a:pt x="11883314" y="794499"/>
                </a:lnTo>
                <a:lnTo>
                  <a:pt x="11883149" y="794308"/>
                </a:lnTo>
                <a:lnTo>
                  <a:pt x="11867947" y="797356"/>
                </a:lnTo>
                <a:lnTo>
                  <a:pt x="11855552" y="805662"/>
                </a:lnTo>
                <a:lnTo>
                  <a:pt x="11847170" y="818108"/>
                </a:lnTo>
                <a:lnTo>
                  <a:pt x="11844134" y="833094"/>
                </a:lnTo>
                <a:lnTo>
                  <a:pt x="11847195" y="848194"/>
                </a:lnTo>
                <a:lnTo>
                  <a:pt x="11855552" y="860526"/>
                </a:lnTo>
                <a:lnTo>
                  <a:pt x="11867947" y="868845"/>
                </a:lnTo>
                <a:lnTo>
                  <a:pt x="11883149" y="871893"/>
                </a:lnTo>
                <a:lnTo>
                  <a:pt x="11898313" y="868845"/>
                </a:lnTo>
                <a:lnTo>
                  <a:pt x="11910682" y="860526"/>
                </a:lnTo>
                <a:lnTo>
                  <a:pt x="11919026" y="848194"/>
                </a:lnTo>
                <a:lnTo>
                  <a:pt x="11922087" y="833094"/>
                </a:lnTo>
                <a:close/>
              </a:path>
              <a:path w="18108930" h="872490">
                <a:moveTo>
                  <a:pt x="11922087" y="436219"/>
                </a:moveTo>
                <a:lnTo>
                  <a:pt x="11919052" y="421119"/>
                </a:lnTo>
                <a:lnTo>
                  <a:pt x="11910733" y="408813"/>
                </a:lnTo>
                <a:lnTo>
                  <a:pt x="11898414" y="400519"/>
                </a:lnTo>
                <a:lnTo>
                  <a:pt x="11883314" y="397421"/>
                </a:lnTo>
                <a:lnTo>
                  <a:pt x="11883149" y="397421"/>
                </a:lnTo>
                <a:lnTo>
                  <a:pt x="11867718" y="400519"/>
                </a:lnTo>
                <a:lnTo>
                  <a:pt x="11867883" y="400519"/>
                </a:lnTo>
                <a:lnTo>
                  <a:pt x="11855526" y="408813"/>
                </a:lnTo>
                <a:lnTo>
                  <a:pt x="11847195" y="421119"/>
                </a:lnTo>
                <a:lnTo>
                  <a:pt x="11844134" y="436219"/>
                </a:lnTo>
                <a:lnTo>
                  <a:pt x="11847195" y="451319"/>
                </a:lnTo>
                <a:lnTo>
                  <a:pt x="11855552" y="463651"/>
                </a:lnTo>
                <a:lnTo>
                  <a:pt x="11867947" y="471957"/>
                </a:lnTo>
                <a:lnTo>
                  <a:pt x="11883149" y="475005"/>
                </a:lnTo>
                <a:lnTo>
                  <a:pt x="11898313" y="471957"/>
                </a:lnTo>
                <a:lnTo>
                  <a:pt x="11910682" y="463651"/>
                </a:lnTo>
                <a:lnTo>
                  <a:pt x="11919026" y="451319"/>
                </a:lnTo>
                <a:lnTo>
                  <a:pt x="11922087" y="436219"/>
                </a:lnTo>
                <a:close/>
              </a:path>
              <a:path w="18108930" h="872490">
                <a:moveTo>
                  <a:pt x="11922087" y="38823"/>
                </a:moveTo>
                <a:lnTo>
                  <a:pt x="11919001" y="23850"/>
                </a:lnTo>
                <a:lnTo>
                  <a:pt x="11910708" y="11607"/>
                </a:lnTo>
                <a:lnTo>
                  <a:pt x="11898401" y="3327"/>
                </a:lnTo>
                <a:lnTo>
                  <a:pt x="11883314" y="241"/>
                </a:lnTo>
                <a:lnTo>
                  <a:pt x="11883149" y="0"/>
                </a:lnTo>
                <a:lnTo>
                  <a:pt x="11867947" y="3060"/>
                </a:lnTo>
                <a:lnTo>
                  <a:pt x="11855552" y="11391"/>
                </a:lnTo>
                <a:lnTo>
                  <a:pt x="11847170" y="23850"/>
                </a:lnTo>
                <a:lnTo>
                  <a:pt x="11844134" y="38823"/>
                </a:lnTo>
                <a:lnTo>
                  <a:pt x="11847195" y="53936"/>
                </a:lnTo>
                <a:lnTo>
                  <a:pt x="11855552" y="66268"/>
                </a:lnTo>
                <a:lnTo>
                  <a:pt x="11867947" y="74574"/>
                </a:lnTo>
                <a:lnTo>
                  <a:pt x="11883149" y="77622"/>
                </a:lnTo>
                <a:lnTo>
                  <a:pt x="11898313" y="74574"/>
                </a:lnTo>
                <a:lnTo>
                  <a:pt x="11910682" y="66268"/>
                </a:lnTo>
                <a:lnTo>
                  <a:pt x="11919026" y="53936"/>
                </a:lnTo>
                <a:lnTo>
                  <a:pt x="11922087" y="38823"/>
                </a:lnTo>
                <a:close/>
              </a:path>
              <a:path w="18108930" h="872490">
                <a:moveTo>
                  <a:pt x="12334443" y="833094"/>
                </a:moveTo>
                <a:lnTo>
                  <a:pt x="12331344" y="818057"/>
                </a:lnTo>
                <a:lnTo>
                  <a:pt x="12322975" y="805789"/>
                </a:lnTo>
                <a:lnTo>
                  <a:pt x="12310618" y="797534"/>
                </a:lnTo>
                <a:lnTo>
                  <a:pt x="12295505" y="794499"/>
                </a:lnTo>
                <a:lnTo>
                  <a:pt x="12295505" y="794308"/>
                </a:lnTo>
                <a:lnTo>
                  <a:pt x="12280341" y="797356"/>
                </a:lnTo>
                <a:lnTo>
                  <a:pt x="12267933" y="805662"/>
                </a:lnTo>
                <a:lnTo>
                  <a:pt x="12259551" y="818057"/>
                </a:lnTo>
                <a:lnTo>
                  <a:pt x="12256491" y="833094"/>
                </a:lnTo>
                <a:lnTo>
                  <a:pt x="12259564" y="848194"/>
                </a:lnTo>
                <a:lnTo>
                  <a:pt x="12267933" y="860526"/>
                </a:lnTo>
                <a:lnTo>
                  <a:pt x="12280341" y="868845"/>
                </a:lnTo>
                <a:lnTo>
                  <a:pt x="12295518" y="871893"/>
                </a:lnTo>
                <a:lnTo>
                  <a:pt x="12310669" y="868845"/>
                </a:lnTo>
                <a:lnTo>
                  <a:pt x="12323039" y="860526"/>
                </a:lnTo>
                <a:lnTo>
                  <a:pt x="12331383" y="848194"/>
                </a:lnTo>
                <a:lnTo>
                  <a:pt x="12334443" y="833094"/>
                </a:lnTo>
                <a:close/>
              </a:path>
              <a:path w="18108930" h="872490">
                <a:moveTo>
                  <a:pt x="12334443" y="436219"/>
                </a:moveTo>
                <a:lnTo>
                  <a:pt x="12331395" y="421119"/>
                </a:lnTo>
                <a:lnTo>
                  <a:pt x="12323064" y="408787"/>
                </a:lnTo>
                <a:lnTo>
                  <a:pt x="12310682" y="400469"/>
                </a:lnTo>
                <a:lnTo>
                  <a:pt x="12295505" y="397421"/>
                </a:lnTo>
                <a:lnTo>
                  <a:pt x="12280341" y="400469"/>
                </a:lnTo>
                <a:lnTo>
                  <a:pt x="12267933" y="408787"/>
                </a:lnTo>
                <a:lnTo>
                  <a:pt x="12259564" y="421119"/>
                </a:lnTo>
                <a:lnTo>
                  <a:pt x="12256491" y="436219"/>
                </a:lnTo>
                <a:lnTo>
                  <a:pt x="12259564" y="451319"/>
                </a:lnTo>
                <a:lnTo>
                  <a:pt x="12267933" y="463651"/>
                </a:lnTo>
                <a:lnTo>
                  <a:pt x="12280341" y="471957"/>
                </a:lnTo>
                <a:lnTo>
                  <a:pt x="12295505" y="475005"/>
                </a:lnTo>
                <a:lnTo>
                  <a:pt x="12310669" y="471957"/>
                </a:lnTo>
                <a:lnTo>
                  <a:pt x="12323039" y="463651"/>
                </a:lnTo>
                <a:lnTo>
                  <a:pt x="12331383" y="451319"/>
                </a:lnTo>
                <a:lnTo>
                  <a:pt x="12334443" y="436219"/>
                </a:lnTo>
                <a:close/>
              </a:path>
              <a:path w="18108930" h="872490">
                <a:moveTo>
                  <a:pt x="12334443" y="38823"/>
                </a:moveTo>
                <a:lnTo>
                  <a:pt x="12331344" y="23812"/>
                </a:lnTo>
                <a:lnTo>
                  <a:pt x="12322975" y="11544"/>
                </a:lnTo>
                <a:lnTo>
                  <a:pt x="12310618" y="3276"/>
                </a:lnTo>
                <a:lnTo>
                  <a:pt x="12295505" y="241"/>
                </a:lnTo>
                <a:lnTo>
                  <a:pt x="12295505" y="0"/>
                </a:lnTo>
                <a:lnTo>
                  <a:pt x="12280341" y="3060"/>
                </a:lnTo>
                <a:lnTo>
                  <a:pt x="12267933" y="11391"/>
                </a:lnTo>
                <a:lnTo>
                  <a:pt x="12259551" y="23812"/>
                </a:lnTo>
                <a:lnTo>
                  <a:pt x="12256491" y="38823"/>
                </a:lnTo>
                <a:lnTo>
                  <a:pt x="12259564" y="53936"/>
                </a:lnTo>
                <a:lnTo>
                  <a:pt x="12267933" y="66268"/>
                </a:lnTo>
                <a:lnTo>
                  <a:pt x="12280341" y="74574"/>
                </a:lnTo>
                <a:lnTo>
                  <a:pt x="12295505" y="77622"/>
                </a:lnTo>
                <a:lnTo>
                  <a:pt x="12310669" y="74574"/>
                </a:lnTo>
                <a:lnTo>
                  <a:pt x="12323039" y="66268"/>
                </a:lnTo>
                <a:lnTo>
                  <a:pt x="12331383" y="53936"/>
                </a:lnTo>
                <a:lnTo>
                  <a:pt x="12334443" y="38823"/>
                </a:lnTo>
                <a:close/>
              </a:path>
              <a:path w="18108930" h="872490">
                <a:moveTo>
                  <a:pt x="12746723" y="833196"/>
                </a:moveTo>
                <a:lnTo>
                  <a:pt x="12743637" y="818083"/>
                </a:lnTo>
                <a:lnTo>
                  <a:pt x="12735293" y="805827"/>
                </a:lnTo>
                <a:lnTo>
                  <a:pt x="12722962" y="797560"/>
                </a:lnTo>
                <a:lnTo>
                  <a:pt x="12707874" y="794499"/>
                </a:lnTo>
                <a:lnTo>
                  <a:pt x="12707874" y="794308"/>
                </a:lnTo>
                <a:lnTo>
                  <a:pt x="12692698" y="797306"/>
                </a:lnTo>
                <a:lnTo>
                  <a:pt x="12680290" y="805599"/>
                </a:lnTo>
                <a:lnTo>
                  <a:pt x="12671895" y="817905"/>
                </a:lnTo>
                <a:lnTo>
                  <a:pt x="12668771" y="832993"/>
                </a:lnTo>
                <a:lnTo>
                  <a:pt x="12671819" y="848106"/>
                </a:lnTo>
                <a:lnTo>
                  <a:pt x="12680137" y="860463"/>
                </a:lnTo>
                <a:lnTo>
                  <a:pt x="12692634" y="868883"/>
                </a:lnTo>
                <a:lnTo>
                  <a:pt x="12692901" y="868883"/>
                </a:lnTo>
                <a:lnTo>
                  <a:pt x="12707709" y="871893"/>
                </a:lnTo>
                <a:lnTo>
                  <a:pt x="12722873" y="868883"/>
                </a:lnTo>
                <a:lnTo>
                  <a:pt x="12735281" y="860602"/>
                </a:lnTo>
                <a:lnTo>
                  <a:pt x="12743650" y="848283"/>
                </a:lnTo>
                <a:lnTo>
                  <a:pt x="12746723" y="833196"/>
                </a:lnTo>
                <a:close/>
              </a:path>
              <a:path w="18108930" h="872490">
                <a:moveTo>
                  <a:pt x="12746723" y="436181"/>
                </a:moveTo>
                <a:lnTo>
                  <a:pt x="12743663" y="421068"/>
                </a:lnTo>
                <a:lnTo>
                  <a:pt x="12735332" y="408787"/>
                </a:lnTo>
                <a:lnTo>
                  <a:pt x="12722974" y="400481"/>
                </a:lnTo>
                <a:lnTo>
                  <a:pt x="12707874" y="397421"/>
                </a:lnTo>
                <a:lnTo>
                  <a:pt x="12692418" y="400481"/>
                </a:lnTo>
                <a:lnTo>
                  <a:pt x="12692621" y="400481"/>
                </a:lnTo>
                <a:lnTo>
                  <a:pt x="12680239" y="408787"/>
                </a:lnTo>
                <a:lnTo>
                  <a:pt x="12671882" y="421068"/>
                </a:lnTo>
                <a:lnTo>
                  <a:pt x="12668784" y="436181"/>
                </a:lnTo>
                <a:lnTo>
                  <a:pt x="12671819" y="451231"/>
                </a:lnTo>
                <a:lnTo>
                  <a:pt x="12680137" y="463575"/>
                </a:lnTo>
                <a:lnTo>
                  <a:pt x="12692634" y="471995"/>
                </a:lnTo>
                <a:lnTo>
                  <a:pt x="12692888" y="471995"/>
                </a:lnTo>
                <a:lnTo>
                  <a:pt x="12707709" y="475005"/>
                </a:lnTo>
                <a:lnTo>
                  <a:pt x="12722873" y="471995"/>
                </a:lnTo>
                <a:lnTo>
                  <a:pt x="12735281" y="463715"/>
                </a:lnTo>
                <a:lnTo>
                  <a:pt x="12743650" y="451408"/>
                </a:lnTo>
                <a:lnTo>
                  <a:pt x="12746723" y="436321"/>
                </a:lnTo>
                <a:lnTo>
                  <a:pt x="12746723" y="436181"/>
                </a:lnTo>
                <a:close/>
              </a:path>
              <a:path w="18108930" h="872490">
                <a:moveTo>
                  <a:pt x="12746723" y="38912"/>
                </a:moveTo>
                <a:lnTo>
                  <a:pt x="12743625" y="23825"/>
                </a:lnTo>
                <a:lnTo>
                  <a:pt x="12735293" y="11582"/>
                </a:lnTo>
                <a:lnTo>
                  <a:pt x="12722962" y="3314"/>
                </a:lnTo>
                <a:lnTo>
                  <a:pt x="12707874" y="241"/>
                </a:lnTo>
                <a:lnTo>
                  <a:pt x="12707874" y="0"/>
                </a:lnTo>
                <a:lnTo>
                  <a:pt x="12692698" y="3048"/>
                </a:lnTo>
                <a:lnTo>
                  <a:pt x="12680290" y="11353"/>
                </a:lnTo>
                <a:lnTo>
                  <a:pt x="12671895" y="23660"/>
                </a:lnTo>
                <a:lnTo>
                  <a:pt x="12668771" y="38747"/>
                </a:lnTo>
                <a:lnTo>
                  <a:pt x="12671819" y="53848"/>
                </a:lnTo>
                <a:lnTo>
                  <a:pt x="12680137" y="66205"/>
                </a:lnTo>
                <a:lnTo>
                  <a:pt x="12692621" y="74625"/>
                </a:lnTo>
                <a:lnTo>
                  <a:pt x="12692888" y="74625"/>
                </a:lnTo>
                <a:lnTo>
                  <a:pt x="12707709" y="77622"/>
                </a:lnTo>
                <a:lnTo>
                  <a:pt x="12722873" y="74625"/>
                </a:lnTo>
                <a:lnTo>
                  <a:pt x="12735281" y="66332"/>
                </a:lnTo>
                <a:lnTo>
                  <a:pt x="12743650" y="54013"/>
                </a:lnTo>
                <a:lnTo>
                  <a:pt x="12746723" y="38912"/>
                </a:lnTo>
                <a:close/>
              </a:path>
              <a:path w="18108930" h="872490">
                <a:moveTo>
                  <a:pt x="13159499" y="832993"/>
                </a:moveTo>
                <a:lnTo>
                  <a:pt x="13156387" y="818273"/>
                </a:lnTo>
                <a:lnTo>
                  <a:pt x="13156324" y="817918"/>
                </a:lnTo>
                <a:lnTo>
                  <a:pt x="13147866" y="805649"/>
                </a:lnTo>
                <a:lnTo>
                  <a:pt x="13135470" y="797471"/>
                </a:lnTo>
                <a:lnTo>
                  <a:pt x="13120230" y="794499"/>
                </a:lnTo>
                <a:lnTo>
                  <a:pt x="13120230" y="794308"/>
                </a:lnTo>
                <a:lnTo>
                  <a:pt x="13084493" y="818273"/>
                </a:lnTo>
                <a:lnTo>
                  <a:pt x="13081546" y="833386"/>
                </a:lnTo>
                <a:lnTo>
                  <a:pt x="13084645" y="848055"/>
                </a:lnTo>
                <a:lnTo>
                  <a:pt x="13084721" y="848474"/>
                </a:lnTo>
                <a:lnTo>
                  <a:pt x="13093179" y="860742"/>
                </a:lnTo>
                <a:lnTo>
                  <a:pt x="13105625" y="868959"/>
                </a:lnTo>
                <a:lnTo>
                  <a:pt x="13120815" y="871893"/>
                </a:lnTo>
                <a:lnTo>
                  <a:pt x="13135940" y="868743"/>
                </a:lnTo>
                <a:lnTo>
                  <a:pt x="13148247" y="860386"/>
                </a:lnTo>
                <a:lnTo>
                  <a:pt x="13156514" y="848055"/>
                </a:lnTo>
                <a:lnTo>
                  <a:pt x="13159423" y="833386"/>
                </a:lnTo>
                <a:lnTo>
                  <a:pt x="13159499" y="832993"/>
                </a:lnTo>
                <a:close/>
              </a:path>
              <a:path w="18108930" h="872490">
                <a:moveTo>
                  <a:pt x="13159499" y="436118"/>
                </a:moveTo>
                <a:lnTo>
                  <a:pt x="13135610" y="400431"/>
                </a:lnTo>
                <a:lnTo>
                  <a:pt x="13120396" y="397421"/>
                </a:lnTo>
                <a:lnTo>
                  <a:pt x="13120230" y="397421"/>
                </a:lnTo>
                <a:lnTo>
                  <a:pt x="13084493" y="421386"/>
                </a:lnTo>
                <a:lnTo>
                  <a:pt x="13081546" y="436511"/>
                </a:lnTo>
                <a:lnTo>
                  <a:pt x="13084645" y="451180"/>
                </a:lnTo>
                <a:lnTo>
                  <a:pt x="13084721" y="451586"/>
                </a:lnTo>
                <a:lnTo>
                  <a:pt x="13093179" y="463854"/>
                </a:lnTo>
                <a:lnTo>
                  <a:pt x="13105625" y="472071"/>
                </a:lnTo>
                <a:lnTo>
                  <a:pt x="13120815" y="475005"/>
                </a:lnTo>
                <a:lnTo>
                  <a:pt x="13135940" y="471855"/>
                </a:lnTo>
                <a:lnTo>
                  <a:pt x="13148247" y="463499"/>
                </a:lnTo>
                <a:lnTo>
                  <a:pt x="13156514" y="451180"/>
                </a:lnTo>
                <a:lnTo>
                  <a:pt x="13159423" y="436511"/>
                </a:lnTo>
                <a:lnTo>
                  <a:pt x="13159499" y="436118"/>
                </a:lnTo>
                <a:close/>
              </a:path>
              <a:path w="18108930" h="872490">
                <a:moveTo>
                  <a:pt x="13159499" y="39243"/>
                </a:moveTo>
                <a:lnTo>
                  <a:pt x="13156540" y="24130"/>
                </a:lnTo>
                <a:lnTo>
                  <a:pt x="13148234" y="11747"/>
                </a:lnTo>
                <a:lnTo>
                  <a:pt x="13135877" y="3365"/>
                </a:lnTo>
                <a:lnTo>
                  <a:pt x="13120726" y="241"/>
                </a:lnTo>
                <a:lnTo>
                  <a:pt x="13120230" y="241"/>
                </a:lnTo>
                <a:lnTo>
                  <a:pt x="13120230" y="0"/>
                </a:lnTo>
                <a:lnTo>
                  <a:pt x="13105092" y="3200"/>
                </a:lnTo>
                <a:lnTo>
                  <a:pt x="13092760" y="11620"/>
                </a:lnTo>
                <a:lnTo>
                  <a:pt x="13084467" y="24130"/>
                </a:lnTo>
                <a:lnTo>
                  <a:pt x="13081559" y="39243"/>
                </a:lnTo>
                <a:lnTo>
                  <a:pt x="13084721" y="54216"/>
                </a:lnTo>
                <a:lnTo>
                  <a:pt x="13093052" y="66306"/>
                </a:lnTo>
                <a:lnTo>
                  <a:pt x="13093179" y="66484"/>
                </a:lnTo>
                <a:lnTo>
                  <a:pt x="13105625" y="74701"/>
                </a:lnTo>
                <a:lnTo>
                  <a:pt x="13120815" y="77622"/>
                </a:lnTo>
                <a:lnTo>
                  <a:pt x="13135801" y="74536"/>
                </a:lnTo>
                <a:lnTo>
                  <a:pt x="13148069" y="66306"/>
                </a:lnTo>
                <a:lnTo>
                  <a:pt x="13156311" y="54216"/>
                </a:lnTo>
                <a:lnTo>
                  <a:pt x="13159499" y="39243"/>
                </a:lnTo>
                <a:close/>
              </a:path>
              <a:path w="18108930" h="872490">
                <a:moveTo>
                  <a:pt x="13571525" y="833094"/>
                </a:moveTo>
                <a:lnTo>
                  <a:pt x="13568375" y="818057"/>
                </a:lnTo>
                <a:lnTo>
                  <a:pt x="13559993" y="805789"/>
                </a:lnTo>
                <a:lnTo>
                  <a:pt x="13547624" y="797534"/>
                </a:lnTo>
                <a:lnTo>
                  <a:pt x="13532511" y="794499"/>
                </a:lnTo>
                <a:lnTo>
                  <a:pt x="13532511" y="794308"/>
                </a:lnTo>
                <a:lnTo>
                  <a:pt x="13517347" y="797356"/>
                </a:lnTo>
                <a:lnTo>
                  <a:pt x="13504939" y="805662"/>
                </a:lnTo>
                <a:lnTo>
                  <a:pt x="13496544" y="818057"/>
                </a:lnTo>
                <a:lnTo>
                  <a:pt x="13493483" y="833094"/>
                </a:lnTo>
                <a:lnTo>
                  <a:pt x="13496557" y="848194"/>
                </a:lnTo>
                <a:lnTo>
                  <a:pt x="13504939" y="860526"/>
                </a:lnTo>
                <a:lnTo>
                  <a:pt x="13517347" y="868845"/>
                </a:lnTo>
                <a:lnTo>
                  <a:pt x="13532511" y="871893"/>
                </a:lnTo>
                <a:lnTo>
                  <a:pt x="13547674" y="868845"/>
                </a:lnTo>
                <a:lnTo>
                  <a:pt x="13560082" y="860526"/>
                </a:lnTo>
                <a:lnTo>
                  <a:pt x="13568452" y="848194"/>
                </a:lnTo>
                <a:lnTo>
                  <a:pt x="13571525" y="833094"/>
                </a:lnTo>
                <a:close/>
              </a:path>
              <a:path w="18108930" h="872490">
                <a:moveTo>
                  <a:pt x="13571525" y="436219"/>
                </a:moveTo>
                <a:lnTo>
                  <a:pt x="13568439" y="421119"/>
                </a:lnTo>
                <a:lnTo>
                  <a:pt x="13560070" y="408787"/>
                </a:lnTo>
                <a:lnTo>
                  <a:pt x="13547674" y="400469"/>
                </a:lnTo>
                <a:lnTo>
                  <a:pt x="13532511" y="397421"/>
                </a:lnTo>
                <a:lnTo>
                  <a:pt x="13517334" y="400469"/>
                </a:lnTo>
                <a:lnTo>
                  <a:pt x="13504939" y="408787"/>
                </a:lnTo>
                <a:lnTo>
                  <a:pt x="13496557" y="421119"/>
                </a:lnTo>
                <a:lnTo>
                  <a:pt x="13493483" y="436219"/>
                </a:lnTo>
                <a:lnTo>
                  <a:pt x="13496557" y="451319"/>
                </a:lnTo>
                <a:lnTo>
                  <a:pt x="13504939" y="463651"/>
                </a:lnTo>
                <a:lnTo>
                  <a:pt x="13517334" y="471957"/>
                </a:lnTo>
                <a:lnTo>
                  <a:pt x="13532511" y="475005"/>
                </a:lnTo>
                <a:lnTo>
                  <a:pt x="13547674" y="471957"/>
                </a:lnTo>
                <a:lnTo>
                  <a:pt x="13560082" y="463651"/>
                </a:lnTo>
                <a:lnTo>
                  <a:pt x="13568452" y="451319"/>
                </a:lnTo>
                <a:lnTo>
                  <a:pt x="13571525" y="436219"/>
                </a:lnTo>
                <a:close/>
              </a:path>
              <a:path w="18108930" h="872490">
                <a:moveTo>
                  <a:pt x="13571525" y="38823"/>
                </a:moveTo>
                <a:lnTo>
                  <a:pt x="13568375" y="23812"/>
                </a:lnTo>
                <a:lnTo>
                  <a:pt x="13559993" y="11544"/>
                </a:lnTo>
                <a:lnTo>
                  <a:pt x="13547624" y="3276"/>
                </a:lnTo>
                <a:lnTo>
                  <a:pt x="13532511" y="241"/>
                </a:lnTo>
                <a:lnTo>
                  <a:pt x="13532511" y="0"/>
                </a:lnTo>
                <a:lnTo>
                  <a:pt x="13517334" y="3060"/>
                </a:lnTo>
                <a:lnTo>
                  <a:pt x="13504939" y="11391"/>
                </a:lnTo>
                <a:lnTo>
                  <a:pt x="13496544" y="23812"/>
                </a:lnTo>
                <a:lnTo>
                  <a:pt x="13493483" y="38823"/>
                </a:lnTo>
                <a:lnTo>
                  <a:pt x="13496557" y="53936"/>
                </a:lnTo>
                <a:lnTo>
                  <a:pt x="13504939" y="66268"/>
                </a:lnTo>
                <a:lnTo>
                  <a:pt x="13517334" y="74574"/>
                </a:lnTo>
                <a:lnTo>
                  <a:pt x="13532511" y="77622"/>
                </a:lnTo>
                <a:lnTo>
                  <a:pt x="13547674" y="74574"/>
                </a:lnTo>
                <a:lnTo>
                  <a:pt x="13560082" y="66268"/>
                </a:lnTo>
                <a:lnTo>
                  <a:pt x="13568452" y="53936"/>
                </a:lnTo>
                <a:lnTo>
                  <a:pt x="13571525" y="38823"/>
                </a:lnTo>
                <a:close/>
              </a:path>
              <a:path w="18108930" h="872490">
                <a:moveTo>
                  <a:pt x="13983881" y="38823"/>
                </a:moveTo>
                <a:lnTo>
                  <a:pt x="13980732" y="23812"/>
                </a:lnTo>
                <a:lnTo>
                  <a:pt x="13972350" y="11544"/>
                </a:lnTo>
                <a:lnTo>
                  <a:pt x="13959980" y="3276"/>
                </a:lnTo>
                <a:lnTo>
                  <a:pt x="13944867" y="241"/>
                </a:lnTo>
                <a:lnTo>
                  <a:pt x="13944867" y="0"/>
                </a:lnTo>
                <a:lnTo>
                  <a:pt x="13929716" y="3060"/>
                </a:lnTo>
                <a:lnTo>
                  <a:pt x="13917333" y="11391"/>
                </a:lnTo>
                <a:lnTo>
                  <a:pt x="13908977" y="23812"/>
                </a:lnTo>
                <a:lnTo>
                  <a:pt x="13905929" y="38823"/>
                </a:lnTo>
                <a:lnTo>
                  <a:pt x="13908989" y="53936"/>
                </a:lnTo>
                <a:lnTo>
                  <a:pt x="13917333" y="66268"/>
                </a:lnTo>
                <a:lnTo>
                  <a:pt x="13929716" y="74574"/>
                </a:lnTo>
                <a:lnTo>
                  <a:pt x="13944867" y="77622"/>
                </a:lnTo>
                <a:lnTo>
                  <a:pt x="13960031" y="74574"/>
                </a:lnTo>
                <a:lnTo>
                  <a:pt x="13972439" y="66268"/>
                </a:lnTo>
                <a:lnTo>
                  <a:pt x="13980821" y="53936"/>
                </a:lnTo>
                <a:lnTo>
                  <a:pt x="13983881" y="38823"/>
                </a:lnTo>
                <a:close/>
              </a:path>
              <a:path w="18108930" h="872490">
                <a:moveTo>
                  <a:pt x="13983894" y="833094"/>
                </a:moveTo>
                <a:lnTo>
                  <a:pt x="13980732" y="818057"/>
                </a:lnTo>
                <a:lnTo>
                  <a:pt x="13972350" y="805789"/>
                </a:lnTo>
                <a:lnTo>
                  <a:pt x="13959980" y="797534"/>
                </a:lnTo>
                <a:lnTo>
                  <a:pt x="13944867" y="794499"/>
                </a:lnTo>
                <a:lnTo>
                  <a:pt x="13944867" y="794308"/>
                </a:lnTo>
                <a:lnTo>
                  <a:pt x="13929716" y="797356"/>
                </a:lnTo>
                <a:lnTo>
                  <a:pt x="13917333" y="805662"/>
                </a:lnTo>
                <a:lnTo>
                  <a:pt x="13908977" y="818057"/>
                </a:lnTo>
                <a:lnTo>
                  <a:pt x="13905929" y="833094"/>
                </a:lnTo>
                <a:lnTo>
                  <a:pt x="13908989" y="848194"/>
                </a:lnTo>
                <a:lnTo>
                  <a:pt x="13917333" y="860526"/>
                </a:lnTo>
                <a:lnTo>
                  <a:pt x="13929716" y="868845"/>
                </a:lnTo>
                <a:lnTo>
                  <a:pt x="13944867" y="871893"/>
                </a:lnTo>
                <a:lnTo>
                  <a:pt x="13960031" y="868845"/>
                </a:lnTo>
                <a:lnTo>
                  <a:pt x="13972439" y="860526"/>
                </a:lnTo>
                <a:lnTo>
                  <a:pt x="13980821" y="848194"/>
                </a:lnTo>
                <a:lnTo>
                  <a:pt x="13983894" y="833094"/>
                </a:lnTo>
                <a:close/>
              </a:path>
              <a:path w="18108930" h="872490">
                <a:moveTo>
                  <a:pt x="13983894" y="436219"/>
                </a:moveTo>
                <a:lnTo>
                  <a:pt x="13980795" y="421119"/>
                </a:lnTo>
                <a:lnTo>
                  <a:pt x="13972439" y="408787"/>
                </a:lnTo>
                <a:lnTo>
                  <a:pt x="13960043" y="400469"/>
                </a:lnTo>
                <a:lnTo>
                  <a:pt x="13944867" y="397421"/>
                </a:lnTo>
                <a:lnTo>
                  <a:pt x="13929716" y="400469"/>
                </a:lnTo>
                <a:lnTo>
                  <a:pt x="13917333" y="408787"/>
                </a:lnTo>
                <a:lnTo>
                  <a:pt x="13908989" y="421119"/>
                </a:lnTo>
                <a:lnTo>
                  <a:pt x="13905929" y="436219"/>
                </a:lnTo>
                <a:lnTo>
                  <a:pt x="13908989" y="451319"/>
                </a:lnTo>
                <a:lnTo>
                  <a:pt x="13917333" y="463651"/>
                </a:lnTo>
                <a:lnTo>
                  <a:pt x="13929716" y="471957"/>
                </a:lnTo>
                <a:lnTo>
                  <a:pt x="13944867" y="475005"/>
                </a:lnTo>
                <a:lnTo>
                  <a:pt x="13960031" y="471957"/>
                </a:lnTo>
                <a:lnTo>
                  <a:pt x="13972439" y="463651"/>
                </a:lnTo>
                <a:lnTo>
                  <a:pt x="13980821" y="451319"/>
                </a:lnTo>
                <a:lnTo>
                  <a:pt x="13983894" y="436219"/>
                </a:lnTo>
                <a:close/>
              </a:path>
              <a:path w="18108930" h="872490">
                <a:moveTo>
                  <a:pt x="14395831" y="833488"/>
                </a:moveTo>
                <a:lnTo>
                  <a:pt x="14372209" y="797636"/>
                </a:lnTo>
                <a:lnTo>
                  <a:pt x="14357223" y="794499"/>
                </a:lnTo>
                <a:lnTo>
                  <a:pt x="14357223" y="794308"/>
                </a:lnTo>
                <a:lnTo>
                  <a:pt x="14342034" y="797191"/>
                </a:lnTo>
                <a:lnTo>
                  <a:pt x="14329550" y="805383"/>
                </a:lnTo>
                <a:lnTo>
                  <a:pt x="14321066" y="817626"/>
                </a:lnTo>
                <a:lnTo>
                  <a:pt x="14317879" y="832700"/>
                </a:lnTo>
                <a:lnTo>
                  <a:pt x="14320774" y="847826"/>
                </a:lnTo>
                <a:lnTo>
                  <a:pt x="14328991" y="860247"/>
                </a:lnTo>
                <a:lnTo>
                  <a:pt x="14341310" y="868680"/>
                </a:lnTo>
                <a:lnTo>
                  <a:pt x="14356487" y="871880"/>
                </a:lnTo>
                <a:lnTo>
                  <a:pt x="14371663" y="868997"/>
                </a:lnTo>
                <a:lnTo>
                  <a:pt x="14384122" y="860806"/>
                </a:lnTo>
                <a:lnTo>
                  <a:pt x="14392605" y="848563"/>
                </a:lnTo>
                <a:lnTo>
                  <a:pt x="14395831" y="833488"/>
                </a:lnTo>
                <a:close/>
              </a:path>
              <a:path w="18108930" h="872490">
                <a:moveTo>
                  <a:pt x="14395831" y="436600"/>
                </a:moveTo>
                <a:lnTo>
                  <a:pt x="14372247" y="400570"/>
                </a:lnTo>
                <a:lnTo>
                  <a:pt x="14357223" y="397421"/>
                </a:lnTo>
                <a:lnTo>
                  <a:pt x="14342034" y="400316"/>
                </a:lnTo>
                <a:lnTo>
                  <a:pt x="14329550" y="408495"/>
                </a:lnTo>
                <a:lnTo>
                  <a:pt x="14321066" y="420738"/>
                </a:lnTo>
                <a:lnTo>
                  <a:pt x="14317879" y="435813"/>
                </a:lnTo>
                <a:lnTo>
                  <a:pt x="14320774" y="450951"/>
                </a:lnTo>
                <a:lnTo>
                  <a:pt x="14328991" y="463359"/>
                </a:lnTo>
                <a:lnTo>
                  <a:pt x="14341310" y="471805"/>
                </a:lnTo>
                <a:lnTo>
                  <a:pt x="14356487" y="475005"/>
                </a:lnTo>
                <a:lnTo>
                  <a:pt x="14371663" y="472109"/>
                </a:lnTo>
                <a:lnTo>
                  <a:pt x="14384122" y="463918"/>
                </a:lnTo>
                <a:lnTo>
                  <a:pt x="14392605" y="451675"/>
                </a:lnTo>
                <a:lnTo>
                  <a:pt x="14395831" y="436600"/>
                </a:lnTo>
                <a:close/>
              </a:path>
              <a:path w="18108930" h="872490">
                <a:moveTo>
                  <a:pt x="14395831" y="39243"/>
                </a:moveTo>
                <a:lnTo>
                  <a:pt x="14392859" y="24155"/>
                </a:lnTo>
                <a:lnTo>
                  <a:pt x="14384630" y="11811"/>
                </a:lnTo>
                <a:lnTo>
                  <a:pt x="14372349" y="3441"/>
                </a:lnTo>
                <a:lnTo>
                  <a:pt x="14357223" y="241"/>
                </a:lnTo>
                <a:lnTo>
                  <a:pt x="14357223" y="0"/>
                </a:lnTo>
                <a:lnTo>
                  <a:pt x="14342047" y="2921"/>
                </a:lnTo>
                <a:lnTo>
                  <a:pt x="14329588" y="11125"/>
                </a:lnTo>
                <a:lnTo>
                  <a:pt x="14321104" y="23368"/>
                </a:lnTo>
                <a:lnTo>
                  <a:pt x="14317879" y="38417"/>
                </a:lnTo>
                <a:lnTo>
                  <a:pt x="14320774" y="53555"/>
                </a:lnTo>
                <a:lnTo>
                  <a:pt x="14328991" y="65989"/>
                </a:lnTo>
                <a:lnTo>
                  <a:pt x="14341310" y="74422"/>
                </a:lnTo>
                <a:lnTo>
                  <a:pt x="14356487" y="77622"/>
                </a:lnTo>
                <a:lnTo>
                  <a:pt x="14371663" y="74726"/>
                </a:lnTo>
                <a:lnTo>
                  <a:pt x="14384122" y="66548"/>
                </a:lnTo>
                <a:lnTo>
                  <a:pt x="14392605" y="54305"/>
                </a:lnTo>
                <a:lnTo>
                  <a:pt x="14395831" y="39243"/>
                </a:lnTo>
                <a:close/>
              </a:path>
              <a:path w="18108930" h="872490">
                <a:moveTo>
                  <a:pt x="14809712" y="833056"/>
                </a:moveTo>
                <a:lnTo>
                  <a:pt x="14806575" y="818019"/>
                </a:lnTo>
                <a:lnTo>
                  <a:pt x="14798231" y="805789"/>
                </a:lnTo>
                <a:lnTo>
                  <a:pt x="14785899" y="797547"/>
                </a:lnTo>
                <a:lnTo>
                  <a:pt x="14770824" y="794499"/>
                </a:lnTo>
                <a:lnTo>
                  <a:pt x="14770824" y="794308"/>
                </a:lnTo>
                <a:lnTo>
                  <a:pt x="14755648" y="797306"/>
                </a:lnTo>
                <a:lnTo>
                  <a:pt x="14743227" y="805599"/>
                </a:lnTo>
                <a:lnTo>
                  <a:pt x="14734820" y="818019"/>
                </a:lnTo>
                <a:lnTo>
                  <a:pt x="14731759" y="833056"/>
                </a:lnTo>
                <a:lnTo>
                  <a:pt x="14734769" y="848106"/>
                </a:lnTo>
                <a:lnTo>
                  <a:pt x="14743087" y="860463"/>
                </a:lnTo>
                <a:lnTo>
                  <a:pt x="14755571" y="868883"/>
                </a:lnTo>
                <a:lnTo>
                  <a:pt x="14755838" y="868883"/>
                </a:lnTo>
                <a:lnTo>
                  <a:pt x="14770634" y="871893"/>
                </a:lnTo>
                <a:lnTo>
                  <a:pt x="14785810" y="868883"/>
                </a:lnTo>
                <a:lnTo>
                  <a:pt x="14798218" y="860602"/>
                </a:lnTo>
                <a:lnTo>
                  <a:pt x="14806613" y="848283"/>
                </a:lnTo>
                <a:lnTo>
                  <a:pt x="14809712" y="833196"/>
                </a:lnTo>
                <a:lnTo>
                  <a:pt x="14809712" y="833056"/>
                </a:lnTo>
                <a:close/>
              </a:path>
              <a:path w="18108930" h="872490">
                <a:moveTo>
                  <a:pt x="14809712" y="436181"/>
                </a:moveTo>
                <a:lnTo>
                  <a:pt x="14806625" y="421068"/>
                </a:lnTo>
                <a:lnTo>
                  <a:pt x="14798294" y="408787"/>
                </a:lnTo>
                <a:lnTo>
                  <a:pt x="14785950" y="400481"/>
                </a:lnTo>
                <a:lnTo>
                  <a:pt x="14770824" y="397421"/>
                </a:lnTo>
                <a:lnTo>
                  <a:pt x="14755356" y="400481"/>
                </a:lnTo>
                <a:lnTo>
                  <a:pt x="14755559" y="400481"/>
                </a:lnTo>
                <a:lnTo>
                  <a:pt x="14743189" y="408787"/>
                </a:lnTo>
                <a:lnTo>
                  <a:pt x="14734832" y="421068"/>
                </a:lnTo>
                <a:lnTo>
                  <a:pt x="14731759" y="436181"/>
                </a:lnTo>
                <a:lnTo>
                  <a:pt x="14734769" y="451231"/>
                </a:lnTo>
                <a:lnTo>
                  <a:pt x="14743087" y="463575"/>
                </a:lnTo>
                <a:lnTo>
                  <a:pt x="14755571" y="471995"/>
                </a:lnTo>
                <a:lnTo>
                  <a:pt x="14755838" y="471995"/>
                </a:lnTo>
                <a:lnTo>
                  <a:pt x="14770634" y="475005"/>
                </a:lnTo>
                <a:lnTo>
                  <a:pt x="14785810" y="471995"/>
                </a:lnTo>
                <a:lnTo>
                  <a:pt x="14798218" y="463715"/>
                </a:lnTo>
                <a:lnTo>
                  <a:pt x="14806613" y="451408"/>
                </a:lnTo>
                <a:lnTo>
                  <a:pt x="14809712" y="436321"/>
                </a:lnTo>
                <a:lnTo>
                  <a:pt x="14809712" y="436181"/>
                </a:lnTo>
                <a:close/>
              </a:path>
              <a:path w="18108930" h="872490">
                <a:moveTo>
                  <a:pt x="14809712" y="39243"/>
                </a:moveTo>
                <a:lnTo>
                  <a:pt x="14806727" y="24130"/>
                </a:lnTo>
                <a:lnTo>
                  <a:pt x="14798434" y="11747"/>
                </a:lnTo>
                <a:lnTo>
                  <a:pt x="14786090" y="3365"/>
                </a:lnTo>
                <a:lnTo>
                  <a:pt x="14770926" y="241"/>
                </a:lnTo>
                <a:lnTo>
                  <a:pt x="14770824" y="0"/>
                </a:lnTo>
                <a:lnTo>
                  <a:pt x="14755648" y="3048"/>
                </a:lnTo>
                <a:lnTo>
                  <a:pt x="14743227" y="11353"/>
                </a:lnTo>
                <a:lnTo>
                  <a:pt x="14734845" y="23660"/>
                </a:lnTo>
                <a:lnTo>
                  <a:pt x="14731746" y="38747"/>
                </a:lnTo>
                <a:lnTo>
                  <a:pt x="14734769" y="53848"/>
                </a:lnTo>
                <a:lnTo>
                  <a:pt x="14743100" y="66205"/>
                </a:lnTo>
                <a:lnTo>
                  <a:pt x="14755622" y="74650"/>
                </a:lnTo>
                <a:lnTo>
                  <a:pt x="14755991" y="74650"/>
                </a:lnTo>
                <a:lnTo>
                  <a:pt x="14770634" y="77622"/>
                </a:lnTo>
                <a:lnTo>
                  <a:pt x="14785747" y="74650"/>
                </a:lnTo>
                <a:lnTo>
                  <a:pt x="14798116" y="66446"/>
                </a:lnTo>
                <a:lnTo>
                  <a:pt x="14806524" y="54229"/>
                </a:lnTo>
                <a:lnTo>
                  <a:pt x="14809712" y="39243"/>
                </a:lnTo>
                <a:close/>
              </a:path>
              <a:path w="18108930" h="872490">
                <a:moveTo>
                  <a:pt x="15222081" y="833196"/>
                </a:moveTo>
                <a:lnTo>
                  <a:pt x="15218969" y="818083"/>
                </a:lnTo>
                <a:lnTo>
                  <a:pt x="15210625" y="805827"/>
                </a:lnTo>
                <a:lnTo>
                  <a:pt x="15198293" y="797560"/>
                </a:lnTo>
                <a:lnTo>
                  <a:pt x="15183193" y="794499"/>
                </a:lnTo>
                <a:lnTo>
                  <a:pt x="15183193" y="794308"/>
                </a:lnTo>
                <a:lnTo>
                  <a:pt x="15168017" y="797306"/>
                </a:lnTo>
                <a:lnTo>
                  <a:pt x="15155609" y="805599"/>
                </a:lnTo>
                <a:lnTo>
                  <a:pt x="15147214" y="817905"/>
                </a:lnTo>
                <a:lnTo>
                  <a:pt x="15144115" y="832993"/>
                </a:lnTo>
                <a:lnTo>
                  <a:pt x="15147138" y="848106"/>
                </a:lnTo>
                <a:lnTo>
                  <a:pt x="15155456" y="860463"/>
                </a:lnTo>
                <a:lnTo>
                  <a:pt x="15167953" y="868883"/>
                </a:lnTo>
                <a:lnTo>
                  <a:pt x="15168207" y="868883"/>
                </a:lnTo>
                <a:lnTo>
                  <a:pt x="15183003" y="871893"/>
                </a:lnTo>
                <a:lnTo>
                  <a:pt x="15198179" y="868883"/>
                </a:lnTo>
                <a:lnTo>
                  <a:pt x="15210587" y="860602"/>
                </a:lnTo>
                <a:lnTo>
                  <a:pt x="15218982" y="848283"/>
                </a:lnTo>
                <a:lnTo>
                  <a:pt x="15222081" y="833196"/>
                </a:lnTo>
                <a:close/>
              </a:path>
              <a:path w="18108930" h="872490">
                <a:moveTo>
                  <a:pt x="15222081" y="436181"/>
                </a:moveTo>
                <a:lnTo>
                  <a:pt x="15218994" y="421068"/>
                </a:lnTo>
                <a:lnTo>
                  <a:pt x="15210663" y="408787"/>
                </a:lnTo>
                <a:lnTo>
                  <a:pt x="15198319" y="400481"/>
                </a:lnTo>
                <a:lnTo>
                  <a:pt x="15183193" y="397421"/>
                </a:lnTo>
                <a:lnTo>
                  <a:pt x="15167725" y="400481"/>
                </a:lnTo>
                <a:lnTo>
                  <a:pt x="15167928" y="400481"/>
                </a:lnTo>
                <a:lnTo>
                  <a:pt x="15155558" y="408787"/>
                </a:lnTo>
                <a:lnTo>
                  <a:pt x="15147201" y="421068"/>
                </a:lnTo>
                <a:lnTo>
                  <a:pt x="15144128" y="436181"/>
                </a:lnTo>
                <a:lnTo>
                  <a:pt x="15147138" y="451231"/>
                </a:lnTo>
                <a:lnTo>
                  <a:pt x="15155456" y="463575"/>
                </a:lnTo>
                <a:lnTo>
                  <a:pt x="15167940" y="471995"/>
                </a:lnTo>
                <a:lnTo>
                  <a:pt x="15168207" y="471995"/>
                </a:lnTo>
                <a:lnTo>
                  <a:pt x="15183003" y="475005"/>
                </a:lnTo>
                <a:lnTo>
                  <a:pt x="15198179" y="471995"/>
                </a:lnTo>
                <a:lnTo>
                  <a:pt x="15210587" y="463715"/>
                </a:lnTo>
                <a:lnTo>
                  <a:pt x="15218982" y="451408"/>
                </a:lnTo>
                <a:lnTo>
                  <a:pt x="15222081" y="436321"/>
                </a:lnTo>
                <a:lnTo>
                  <a:pt x="15222081" y="436181"/>
                </a:lnTo>
                <a:close/>
              </a:path>
              <a:path w="18108930" h="872490">
                <a:moveTo>
                  <a:pt x="15222081" y="38912"/>
                </a:moveTo>
                <a:lnTo>
                  <a:pt x="15218969" y="23825"/>
                </a:lnTo>
                <a:lnTo>
                  <a:pt x="15210625" y="11582"/>
                </a:lnTo>
                <a:lnTo>
                  <a:pt x="15198293" y="3314"/>
                </a:lnTo>
                <a:lnTo>
                  <a:pt x="15183193" y="241"/>
                </a:lnTo>
                <a:lnTo>
                  <a:pt x="15183193" y="0"/>
                </a:lnTo>
                <a:lnTo>
                  <a:pt x="15168017" y="3048"/>
                </a:lnTo>
                <a:lnTo>
                  <a:pt x="15155596" y="11353"/>
                </a:lnTo>
                <a:lnTo>
                  <a:pt x="15147214" y="23660"/>
                </a:lnTo>
                <a:lnTo>
                  <a:pt x="15144115" y="38747"/>
                </a:lnTo>
                <a:lnTo>
                  <a:pt x="15147138" y="53848"/>
                </a:lnTo>
                <a:lnTo>
                  <a:pt x="15155456" y="66205"/>
                </a:lnTo>
                <a:lnTo>
                  <a:pt x="15167940" y="74625"/>
                </a:lnTo>
                <a:lnTo>
                  <a:pt x="15168207" y="74625"/>
                </a:lnTo>
                <a:lnTo>
                  <a:pt x="15183003" y="77622"/>
                </a:lnTo>
                <a:lnTo>
                  <a:pt x="15198179" y="74625"/>
                </a:lnTo>
                <a:lnTo>
                  <a:pt x="15210587" y="66332"/>
                </a:lnTo>
                <a:lnTo>
                  <a:pt x="15218982" y="54013"/>
                </a:lnTo>
                <a:lnTo>
                  <a:pt x="15222081" y="38912"/>
                </a:lnTo>
                <a:close/>
              </a:path>
              <a:path w="18108930" h="872490">
                <a:moveTo>
                  <a:pt x="15634437" y="833094"/>
                </a:moveTo>
                <a:lnTo>
                  <a:pt x="15631287" y="817994"/>
                </a:lnTo>
                <a:lnTo>
                  <a:pt x="15622931" y="805751"/>
                </a:lnTo>
                <a:lnTo>
                  <a:pt x="15610599" y="797521"/>
                </a:lnTo>
                <a:lnTo>
                  <a:pt x="15595499" y="794499"/>
                </a:lnTo>
                <a:lnTo>
                  <a:pt x="15595499" y="794308"/>
                </a:lnTo>
                <a:lnTo>
                  <a:pt x="15580297" y="797356"/>
                </a:lnTo>
                <a:lnTo>
                  <a:pt x="15567825" y="805751"/>
                </a:lnTo>
                <a:lnTo>
                  <a:pt x="15559545" y="817994"/>
                </a:lnTo>
                <a:lnTo>
                  <a:pt x="15556484" y="833094"/>
                </a:lnTo>
                <a:lnTo>
                  <a:pt x="15559545" y="848194"/>
                </a:lnTo>
                <a:lnTo>
                  <a:pt x="15567889" y="860526"/>
                </a:lnTo>
                <a:lnTo>
                  <a:pt x="15580297" y="868845"/>
                </a:lnTo>
                <a:lnTo>
                  <a:pt x="15595499" y="871893"/>
                </a:lnTo>
                <a:lnTo>
                  <a:pt x="15610650" y="868845"/>
                </a:lnTo>
                <a:lnTo>
                  <a:pt x="15623032" y="860526"/>
                </a:lnTo>
                <a:lnTo>
                  <a:pt x="15631376" y="848194"/>
                </a:lnTo>
                <a:lnTo>
                  <a:pt x="15634437" y="833094"/>
                </a:lnTo>
                <a:close/>
              </a:path>
              <a:path w="18108930" h="872490">
                <a:moveTo>
                  <a:pt x="15634437" y="436219"/>
                </a:moveTo>
                <a:lnTo>
                  <a:pt x="15631376" y="421119"/>
                </a:lnTo>
                <a:lnTo>
                  <a:pt x="15623020" y="408787"/>
                </a:lnTo>
                <a:lnTo>
                  <a:pt x="15610637" y="400469"/>
                </a:lnTo>
                <a:lnTo>
                  <a:pt x="15595499" y="397421"/>
                </a:lnTo>
                <a:lnTo>
                  <a:pt x="15580297" y="400469"/>
                </a:lnTo>
                <a:lnTo>
                  <a:pt x="15567889" y="408787"/>
                </a:lnTo>
                <a:lnTo>
                  <a:pt x="15559545" y="421119"/>
                </a:lnTo>
                <a:lnTo>
                  <a:pt x="15556484" y="436219"/>
                </a:lnTo>
                <a:lnTo>
                  <a:pt x="15559545" y="451319"/>
                </a:lnTo>
                <a:lnTo>
                  <a:pt x="15567889" y="463651"/>
                </a:lnTo>
                <a:lnTo>
                  <a:pt x="15580297" y="471957"/>
                </a:lnTo>
                <a:lnTo>
                  <a:pt x="15595499" y="475005"/>
                </a:lnTo>
                <a:lnTo>
                  <a:pt x="15610650" y="471957"/>
                </a:lnTo>
                <a:lnTo>
                  <a:pt x="15623032" y="463651"/>
                </a:lnTo>
                <a:lnTo>
                  <a:pt x="15631376" y="451319"/>
                </a:lnTo>
                <a:lnTo>
                  <a:pt x="15634437" y="436219"/>
                </a:lnTo>
                <a:close/>
              </a:path>
              <a:path w="18108930" h="872490">
                <a:moveTo>
                  <a:pt x="15634437" y="39243"/>
                </a:moveTo>
                <a:lnTo>
                  <a:pt x="15631465" y="24130"/>
                </a:lnTo>
                <a:lnTo>
                  <a:pt x="15623172" y="11747"/>
                </a:lnTo>
                <a:lnTo>
                  <a:pt x="15610815" y="3365"/>
                </a:lnTo>
                <a:lnTo>
                  <a:pt x="15595664" y="241"/>
                </a:lnTo>
                <a:lnTo>
                  <a:pt x="15595499" y="241"/>
                </a:lnTo>
                <a:lnTo>
                  <a:pt x="15595499" y="0"/>
                </a:lnTo>
                <a:lnTo>
                  <a:pt x="15580297" y="3086"/>
                </a:lnTo>
                <a:lnTo>
                  <a:pt x="15567889" y="11417"/>
                </a:lnTo>
                <a:lnTo>
                  <a:pt x="15559545" y="23749"/>
                </a:lnTo>
                <a:lnTo>
                  <a:pt x="15556484" y="38823"/>
                </a:lnTo>
                <a:lnTo>
                  <a:pt x="15559545" y="53936"/>
                </a:lnTo>
                <a:lnTo>
                  <a:pt x="15567889" y="66268"/>
                </a:lnTo>
                <a:lnTo>
                  <a:pt x="15580348" y="74625"/>
                </a:lnTo>
                <a:lnTo>
                  <a:pt x="15580475" y="74625"/>
                </a:lnTo>
                <a:lnTo>
                  <a:pt x="15595499" y="77622"/>
                </a:lnTo>
                <a:lnTo>
                  <a:pt x="15610561" y="74625"/>
                </a:lnTo>
                <a:lnTo>
                  <a:pt x="15622905" y="66408"/>
                </a:lnTo>
                <a:lnTo>
                  <a:pt x="15631275" y="54203"/>
                </a:lnTo>
                <a:lnTo>
                  <a:pt x="15634437" y="39243"/>
                </a:lnTo>
                <a:close/>
              </a:path>
              <a:path w="18108930" h="872490">
                <a:moveTo>
                  <a:pt x="16046793" y="833094"/>
                </a:moveTo>
                <a:lnTo>
                  <a:pt x="16043720" y="818108"/>
                </a:lnTo>
                <a:lnTo>
                  <a:pt x="16035414" y="805865"/>
                </a:lnTo>
                <a:lnTo>
                  <a:pt x="16023108" y="797585"/>
                </a:lnTo>
                <a:lnTo>
                  <a:pt x="16008020" y="794499"/>
                </a:lnTo>
                <a:lnTo>
                  <a:pt x="16007855" y="794308"/>
                </a:lnTo>
                <a:lnTo>
                  <a:pt x="15992653" y="797356"/>
                </a:lnTo>
                <a:lnTo>
                  <a:pt x="15980258" y="805662"/>
                </a:lnTo>
                <a:lnTo>
                  <a:pt x="15971876" y="818108"/>
                </a:lnTo>
                <a:lnTo>
                  <a:pt x="15968841" y="833094"/>
                </a:lnTo>
                <a:lnTo>
                  <a:pt x="15971901" y="848194"/>
                </a:lnTo>
                <a:lnTo>
                  <a:pt x="15980258" y="860526"/>
                </a:lnTo>
                <a:lnTo>
                  <a:pt x="15992653" y="868845"/>
                </a:lnTo>
                <a:lnTo>
                  <a:pt x="16007855" y="871893"/>
                </a:lnTo>
                <a:lnTo>
                  <a:pt x="16023019" y="868845"/>
                </a:lnTo>
                <a:lnTo>
                  <a:pt x="16035389" y="860526"/>
                </a:lnTo>
                <a:lnTo>
                  <a:pt x="16043732" y="848194"/>
                </a:lnTo>
                <a:lnTo>
                  <a:pt x="16046793" y="833094"/>
                </a:lnTo>
                <a:close/>
              </a:path>
              <a:path w="18108930" h="872490">
                <a:moveTo>
                  <a:pt x="16046793" y="436219"/>
                </a:moveTo>
                <a:lnTo>
                  <a:pt x="16043758" y="421119"/>
                </a:lnTo>
                <a:lnTo>
                  <a:pt x="16035439" y="408813"/>
                </a:lnTo>
                <a:lnTo>
                  <a:pt x="16023120" y="400519"/>
                </a:lnTo>
                <a:lnTo>
                  <a:pt x="16008020" y="397421"/>
                </a:lnTo>
                <a:lnTo>
                  <a:pt x="16007855" y="397421"/>
                </a:lnTo>
                <a:lnTo>
                  <a:pt x="15992424" y="400519"/>
                </a:lnTo>
                <a:lnTo>
                  <a:pt x="15992590" y="400519"/>
                </a:lnTo>
                <a:lnTo>
                  <a:pt x="15980232" y="408813"/>
                </a:lnTo>
                <a:lnTo>
                  <a:pt x="15971901" y="421119"/>
                </a:lnTo>
                <a:lnTo>
                  <a:pt x="15968841" y="436219"/>
                </a:lnTo>
                <a:lnTo>
                  <a:pt x="15971901" y="451319"/>
                </a:lnTo>
                <a:lnTo>
                  <a:pt x="15980258" y="463651"/>
                </a:lnTo>
                <a:lnTo>
                  <a:pt x="15992653" y="471957"/>
                </a:lnTo>
                <a:lnTo>
                  <a:pt x="16007855" y="475005"/>
                </a:lnTo>
                <a:lnTo>
                  <a:pt x="16023019" y="471957"/>
                </a:lnTo>
                <a:lnTo>
                  <a:pt x="16035389" y="463651"/>
                </a:lnTo>
                <a:lnTo>
                  <a:pt x="16043732" y="451319"/>
                </a:lnTo>
                <a:lnTo>
                  <a:pt x="16046793" y="436219"/>
                </a:lnTo>
                <a:close/>
              </a:path>
              <a:path w="18108930" h="872490">
                <a:moveTo>
                  <a:pt x="16046793" y="38823"/>
                </a:moveTo>
                <a:lnTo>
                  <a:pt x="16043707" y="23850"/>
                </a:lnTo>
                <a:lnTo>
                  <a:pt x="16035414" y="11607"/>
                </a:lnTo>
                <a:lnTo>
                  <a:pt x="16023108" y="3327"/>
                </a:lnTo>
                <a:lnTo>
                  <a:pt x="16008020" y="241"/>
                </a:lnTo>
                <a:lnTo>
                  <a:pt x="16007855" y="0"/>
                </a:lnTo>
                <a:lnTo>
                  <a:pt x="15992653" y="3060"/>
                </a:lnTo>
                <a:lnTo>
                  <a:pt x="15980258" y="11391"/>
                </a:lnTo>
                <a:lnTo>
                  <a:pt x="15971876" y="23850"/>
                </a:lnTo>
                <a:lnTo>
                  <a:pt x="15968841" y="38823"/>
                </a:lnTo>
                <a:lnTo>
                  <a:pt x="15971901" y="53936"/>
                </a:lnTo>
                <a:lnTo>
                  <a:pt x="15980258" y="66268"/>
                </a:lnTo>
                <a:lnTo>
                  <a:pt x="15992653" y="74574"/>
                </a:lnTo>
                <a:lnTo>
                  <a:pt x="16007855" y="77622"/>
                </a:lnTo>
                <a:lnTo>
                  <a:pt x="16023019" y="74574"/>
                </a:lnTo>
                <a:lnTo>
                  <a:pt x="16035389" y="66268"/>
                </a:lnTo>
                <a:lnTo>
                  <a:pt x="16043732" y="53936"/>
                </a:lnTo>
                <a:lnTo>
                  <a:pt x="16046793" y="38823"/>
                </a:lnTo>
                <a:close/>
              </a:path>
              <a:path w="18108930" h="872490">
                <a:moveTo>
                  <a:pt x="16459149" y="833094"/>
                </a:moveTo>
                <a:lnTo>
                  <a:pt x="16456051" y="818057"/>
                </a:lnTo>
                <a:lnTo>
                  <a:pt x="16447681" y="805789"/>
                </a:lnTo>
                <a:lnTo>
                  <a:pt x="16435324" y="797534"/>
                </a:lnTo>
                <a:lnTo>
                  <a:pt x="16420224" y="794499"/>
                </a:lnTo>
                <a:lnTo>
                  <a:pt x="16420224" y="794308"/>
                </a:lnTo>
                <a:lnTo>
                  <a:pt x="16405047" y="797356"/>
                </a:lnTo>
                <a:lnTo>
                  <a:pt x="16392640" y="805662"/>
                </a:lnTo>
                <a:lnTo>
                  <a:pt x="16384258" y="818057"/>
                </a:lnTo>
                <a:lnTo>
                  <a:pt x="16381197" y="833094"/>
                </a:lnTo>
                <a:lnTo>
                  <a:pt x="16384270" y="848194"/>
                </a:lnTo>
                <a:lnTo>
                  <a:pt x="16392640" y="860526"/>
                </a:lnTo>
                <a:lnTo>
                  <a:pt x="16405047" y="868845"/>
                </a:lnTo>
                <a:lnTo>
                  <a:pt x="16420224" y="871893"/>
                </a:lnTo>
                <a:lnTo>
                  <a:pt x="16435375" y="868845"/>
                </a:lnTo>
                <a:lnTo>
                  <a:pt x="16447745" y="860526"/>
                </a:lnTo>
                <a:lnTo>
                  <a:pt x="16456089" y="848194"/>
                </a:lnTo>
                <a:lnTo>
                  <a:pt x="16459149" y="833094"/>
                </a:lnTo>
                <a:close/>
              </a:path>
              <a:path w="18108930" h="872490">
                <a:moveTo>
                  <a:pt x="16459149" y="436219"/>
                </a:moveTo>
                <a:lnTo>
                  <a:pt x="16456101" y="421119"/>
                </a:lnTo>
                <a:lnTo>
                  <a:pt x="16447770" y="408787"/>
                </a:lnTo>
                <a:lnTo>
                  <a:pt x="16435388" y="400469"/>
                </a:lnTo>
                <a:lnTo>
                  <a:pt x="16420224" y="397421"/>
                </a:lnTo>
                <a:lnTo>
                  <a:pt x="16405047" y="400469"/>
                </a:lnTo>
                <a:lnTo>
                  <a:pt x="16392640" y="408787"/>
                </a:lnTo>
                <a:lnTo>
                  <a:pt x="16384270" y="421119"/>
                </a:lnTo>
                <a:lnTo>
                  <a:pt x="16381197" y="436219"/>
                </a:lnTo>
                <a:lnTo>
                  <a:pt x="16384270" y="451319"/>
                </a:lnTo>
                <a:lnTo>
                  <a:pt x="16392640" y="463651"/>
                </a:lnTo>
                <a:lnTo>
                  <a:pt x="16405047" y="471957"/>
                </a:lnTo>
                <a:lnTo>
                  <a:pt x="16420224" y="475005"/>
                </a:lnTo>
                <a:lnTo>
                  <a:pt x="16435375" y="471957"/>
                </a:lnTo>
                <a:lnTo>
                  <a:pt x="16447745" y="463651"/>
                </a:lnTo>
                <a:lnTo>
                  <a:pt x="16456089" y="451319"/>
                </a:lnTo>
                <a:lnTo>
                  <a:pt x="16459149" y="436219"/>
                </a:lnTo>
                <a:close/>
              </a:path>
              <a:path w="18108930" h="872490">
                <a:moveTo>
                  <a:pt x="16459149" y="38823"/>
                </a:moveTo>
                <a:lnTo>
                  <a:pt x="16456051" y="23812"/>
                </a:lnTo>
                <a:lnTo>
                  <a:pt x="16447681" y="11544"/>
                </a:lnTo>
                <a:lnTo>
                  <a:pt x="16435324" y="3276"/>
                </a:lnTo>
                <a:lnTo>
                  <a:pt x="16420211" y="241"/>
                </a:lnTo>
                <a:lnTo>
                  <a:pt x="16420211" y="0"/>
                </a:lnTo>
                <a:lnTo>
                  <a:pt x="16405047" y="3060"/>
                </a:lnTo>
                <a:lnTo>
                  <a:pt x="16392640" y="11391"/>
                </a:lnTo>
                <a:lnTo>
                  <a:pt x="16384258" y="23812"/>
                </a:lnTo>
                <a:lnTo>
                  <a:pt x="16381197" y="38823"/>
                </a:lnTo>
                <a:lnTo>
                  <a:pt x="16384270" y="53936"/>
                </a:lnTo>
                <a:lnTo>
                  <a:pt x="16392640" y="66268"/>
                </a:lnTo>
                <a:lnTo>
                  <a:pt x="16405047" y="74574"/>
                </a:lnTo>
                <a:lnTo>
                  <a:pt x="16420211" y="77622"/>
                </a:lnTo>
                <a:lnTo>
                  <a:pt x="16435375" y="74574"/>
                </a:lnTo>
                <a:lnTo>
                  <a:pt x="16447745" y="66268"/>
                </a:lnTo>
                <a:lnTo>
                  <a:pt x="16456089" y="53936"/>
                </a:lnTo>
                <a:lnTo>
                  <a:pt x="16459149" y="38823"/>
                </a:lnTo>
                <a:close/>
              </a:path>
              <a:path w="18108930" h="872490">
                <a:moveTo>
                  <a:pt x="16871430" y="833196"/>
                </a:moveTo>
                <a:lnTo>
                  <a:pt x="16868344" y="818083"/>
                </a:lnTo>
                <a:lnTo>
                  <a:pt x="16860000" y="805827"/>
                </a:lnTo>
                <a:lnTo>
                  <a:pt x="16847668" y="797560"/>
                </a:lnTo>
                <a:lnTo>
                  <a:pt x="16832580" y="794499"/>
                </a:lnTo>
                <a:lnTo>
                  <a:pt x="16832580" y="794308"/>
                </a:lnTo>
                <a:lnTo>
                  <a:pt x="16817404" y="797306"/>
                </a:lnTo>
                <a:lnTo>
                  <a:pt x="16804996" y="805599"/>
                </a:lnTo>
                <a:lnTo>
                  <a:pt x="16796601" y="817905"/>
                </a:lnTo>
                <a:lnTo>
                  <a:pt x="16793477" y="832993"/>
                </a:lnTo>
                <a:lnTo>
                  <a:pt x="16796525" y="848106"/>
                </a:lnTo>
                <a:lnTo>
                  <a:pt x="16804843" y="860463"/>
                </a:lnTo>
                <a:lnTo>
                  <a:pt x="16817340" y="868883"/>
                </a:lnTo>
                <a:lnTo>
                  <a:pt x="16817607" y="868883"/>
                </a:lnTo>
                <a:lnTo>
                  <a:pt x="16832415" y="871893"/>
                </a:lnTo>
                <a:lnTo>
                  <a:pt x="16847579" y="868883"/>
                </a:lnTo>
                <a:lnTo>
                  <a:pt x="16859987" y="860602"/>
                </a:lnTo>
                <a:lnTo>
                  <a:pt x="16868356" y="848283"/>
                </a:lnTo>
                <a:lnTo>
                  <a:pt x="16871430" y="833196"/>
                </a:lnTo>
                <a:close/>
              </a:path>
              <a:path w="18108930" h="872490">
                <a:moveTo>
                  <a:pt x="16871430" y="436181"/>
                </a:moveTo>
                <a:lnTo>
                  <a:pt x="16868369" y="421068"/>
                </a:lnTo>
                <a:lnTo>
                  <a:pt x="16860038" y="408787"/>
                </a:lnTo>
                <a:lnTo>
                  <a:pt x="16847681" y="400481"/>
                </a:lnTo>
                <a:lnTo>
                  <a:pt x="16832580" y="397421"/>
                </a:lnTo>
                <a:lnTo>
                  <a:pt x="16817124" y="400481"/>
                </a:lnTo>
                <a:lnTo>
                  <a:pt x="16817328" y="400481"/>
                </a:lnTo>
                <a:lnTo>
                  <a:pt x="16804945" y="408787"/>
                </a:lnTo>
                <a:lnTo>
                  <a:pt x="16796588" y="421068"/>
                </a:lnTo>
                <a:lnTo>
                  <a:pt x="16793490" y="436181"/>
                </a:lnTo>
                <a:lnTo>
                  <a:pt x="16796525" y="451231"/>
                </a:lnTo>
                <a:lnTo>
                  <a:pt x="16804843" y="463575"/>
                </a:lnTo>
                <a:lnTo>
                  <a:pt x="16817340" y="471995"/>
                </a:lnTo>
                <a:lnTo>
                  <a:pt x="16817594" y="471995"/>
                </a:lnTo>
                <a:lnTo>
                  <a:pt x="16832415" y="475005"/>
                </a:lnTo>
                <a:lnTo>
                  <a:pt x="16847579" y="471995"/>
                </a:lnTo>
                <a:lnTo>
                  <a:pt x="16859987" y="463715"/>
                </a:lnTo>
                <a:lnTo>
                  <a:pt x="16868356" y="451408"/>
                </a:lnTo>
                <a:lnTo>
                  <a:pt x="16871430" y="436321"/>
                </a:lnTo>
                <a:lnTo>
                  <a:pt x="16871430" y="436181"/>
                </a:lnTo>
                <a:close/>
              </a:path>
              <a:path w="18108930" h="872490">
                <a:moveTo>
                  <a:pt x="16871430" y="38912"/>
                </a:moveTo>
                <a:lnTo>
                  <a:pt x="16868331" y="23825"/>
                </a:lnTo>
                <a:lnTo>
                  <a:pt x="16860000" y="11582"/>
                </a:lnTo>
                <a:lnTo>
                  <a:pt x="16847668" y="3314"/>
                </a:lnTo>
                <a:lnTo>
                  <a:pt x="16832580" y="241"/>
                </a:lnTo>
                <a:lnTo>
                  <a:pt x="16832580" y="0"/>
                </a:lnTo>
                <a:lnTo>
                  <a:pt x="16817404" y="3048"/>
                </a:lnTo>
                <a:lnTo>
                  <a:pt x="16804996" y="11353"/>
                </a:lnTo>
                <a:lnTo>
                  <a:pt x="16796601" y="23660"/>
                </a:lnTo>
                <a:lnTo>
                  <a:pt x="16793477" y="38747"/>
                </a:lnTo>
                <a:lnTo>
                  <a:pt x="16796525" y="53848"/>
                </a:lnTo>
                <a:lnTo>
                  <a:pt x="16804843" y="66205"/>
                </a:lnTo>
                <a:lnTo>
                  <a:pt x="16817328" y="74625"/>
                </a:lnTo>
                <a:lnTo>
                  <a:pt x="16817594" y="74625"/>
                </a:lnTo>
                <a:lnTo>
                  <a:pt x="16832415" y="77622"/>
                </a:lnTo>
                <a:lnTo>
                  <a:pt x="16847579" y="74625"/>
                </a:lnTo>
                <a:lnTo>
                  <a:pt x="16859987" y="66332"/>
                </a:lnTo>
                <a:lnTo>
                  <a:pt x="16868356" y="54013"/>
                </a:lnTo>
                <a:lnTo>
                  <a:pt x="16871430" y="38912"/>
                </a:lnTo>
                <a:close/>
              </a:path>
              <a:path w="18108930" h="872490">
                <a:moveTo>
                  <a:pt x="17284205" y="832993"/>
                </a:moveTo>
                <a:lnTo>
                  <a:pt x="17281094" y="818273"/>
                </a:lnTo>
                <a:lnTo>
                  <a:pt x="17281030" y="817918"/>
                </a:lnTo>
                <a:lnTo>
                  <a:pt x="17272572" y="805649"/>
                </a:lnTo>
                <a:lnTo>
                  <a:pt x="17260177" y="797471"/>
                </a:lnTo>
                <a:lnTo>
                  <a:pt x="17244937" y="794499"/>
                </a:lnTo>
                <a:lnTo>
                  <a:pt x="17244937" y="794308"/>
                </a:lnTo>
                <a:lnTo>
                  <a:pt x="17209199" y="818273"/>
                </a:lnTo>
                <a:lnTo>
                  <a:pt x="17206252" y="833386"/>
                </a:lnTo>
                <a:lnTo>
                  <a:pt x="17209351" y="848055"/>
                </a:lnTo>
                <a:lnTo>
                  <a:pt x="17209427" y="848474"/>
                </a:lnTo>
                <a:lnTo>
                  <a:pt x="17217886" y="860742"/>
                </a:lnTo>
                <a:lnTo>
                  <a:pt x="17230332" y="868959"/>
                </a:lnTo>
                <a:lnTo>
                  <a:pt x="17245521" y="871893"/>
                </a:lnTo>
                <a:lnTo>
                  <a:pt x="17260647" y="868743"/>
                </a:lnTo>
                <a:lnTo>
                  <a:pt x="17272953" y="860386"/>
                </a:lnTo>
                <a:lnTo>
                  <a:pt x="17281221" y="848055"/>
                </a:lnTo>
                <a:lnTo>
                  <a:pt x="17284129" y="833386"/>
                </a:lnTo>
                <a:lnTo>
                  <a:pt x="17284205" y="832993"/>
                </a:lnTo>
                <a:close/>
              </a:path>
              <a:path w="18108930" h="872490">
                <a:moveTo>
                  <a:pt x="17284205" y="436118"/>
                </a:moveTo>
                <a:lnTo>
                  <a:pt x="17260316" y="400431"/>
                </a:lnTo>
                <a:lnTo>
                  <a:pt x="17245102" y="397421"/>
                </a:lnTo>
                <a:lnTo>
                  <a:pt x="17244937" y="397421"/>
                </a:lnTo>
                <a:lnTo>
                  <a:pt x="17209199" y="421386"/>
                </a:lnTo>
                <a:lnTo>
                  <a:pt x="17206252" y="436511"/>
                </a:lnTo>
                <a:lnTo>
                  <a:pt x="17209351" y="451180"/>
                </a:lnTo>
                <a:lnTo>
                  <a:pt x="17209427" y="451586"/>
                </a:lnTo>
                <a:lnTo>
                  <a:pt x="17217886" y="463854"/>
                </a:lnTo>
                <a:lnTo>
                  <a:pt x="17230332" y="472071"/>
                </a:lnTo>
                <a:lnTo>
                  <a:pt x="17245521" y="475005"/>
                </a:lnTo>
                <a:lnTo>
                  <a:pt x="17260647" y="471855"/>
                </a:lnTo>
                <a:lnTo>
                  <a:pt x="17272953" y="463499"/>
                </a:lnTo>
                <a:lnTo>
                  <a:pt x="17281221" y="451180"/>
                </a:lnTo>
                <a:lnTo>
                  <a:pt x="17284129" y="436511"/>
                </a:lnTo>
                <a:lnTo>
                  <a:pt x="17284205" y="436118"/>
                </a:lnTo>
                <a:close/>
              </a:path>
              <a:path w="18108930" h="872490">
                <a:moveTo>
                  <a:pt x="17284205" y="39243"/>
                </a:moveTo>
                <a:lnTo>
                  <a:pt x="17281246" y="24130"/>
                </a:lnTo>
                <a:lnTo>
                  <a:pt x="17272940" y="11747"/>
                </a:lnTo>
                <a:lnTo>
                  <a:pt x="17260583" y="3365"/>
                </a:lnTo>
                <a:lnTo>
                  <a:pt x="17245432" y="241"/>
                </a:lnTo>
                <a:lnTo>
                  <a:pt x="17244937" y="241"/>
                </a:lnTo>
                <a:lnTo>
                  <a:pt x="17244937" y="0"/>
                </a:lnTo>
                <a:lnTo>
                  <a:pt x="17229798" y="3200"/>
                </a:lnTo>
                <a:lnTo>
                  <a:pt x="17217467" y="11620"/>
                </a:lnTo>
                <a:lnTo>
                  <a:pt x="17209173" y="24130"/>
                </a:lnTo>
                <a:lnTo>
                  <a:pt x="17206265" y="39243"/>
                </a:lnTo>
                <a:lnTo>
                  <a:pt x="17209427" y="54216"/>
                </a:lnTo>
                <a:lnTo>
                  <a:pt x="17217759" y="66306"/>
                </a:lnTo>
                <a:lnTo>
                  <a:pt x="17217886" y="66484"/>
                </a:lnTo>
                <a:lnTo>
                  <a:pt x="17230332" y="74701"/>
                </a:lnTo>
                <a:lnTo>
                  <a:pt x="17245521" y="77622"/>
                </a:lnTo>
                <a:lnTo>
                  <a:pt x="17260507" y="74536"/>
                </a:lnTo>
                <a:lnTo>
                  <a:pt x="17272775" y="66306"/>
                </a:lnTo>
                <a:lnTo>
                  <a:pt x="17281017" y="54216"/>
                </a:lnTo>
                <a:lnTo>
                  <a:pt x="17284205" y="39243"/>
                </a:lnTo>
                <a:close/>
              </a:path>
              <a:path w="18108930" h="872490">
                <a:moveTo>
                  <a:pt x="17696231" y="833094"/>
                </a:moveTo>
                <a:lnTo>
                  <a:pt x="17693082" y="818057"/>
                </a:lnTo>
                <a:lnTo>
                  <a:pt x="17684700" y="805789"/>
                </a:lnTo>
                <a:lnTo>
                  <a:pt x="17672330" y="797534"/>
                </a:lnTo>
                <a:lnTo>
                  <a:pt x="17657217" y="794499"/>
                </a:lnTo>
                <a:lnTo>
                  <a:pt x="17657217" y="794308"/>
                </a:lnTo>
                <a:lnTo>
                  <a:pt x="17642053" y="797356"/>
                </a:lnTo>
                <a:lnTo>
                  <a:pt x="17629645" y="805662"/>
                </a:lnTo>
                <a:lnTo>
                  <a:pt x="17621250" y="818057"/>
                </a:lnTo>
                <a:lnTo>
                  <a:pt x="17618190" y="833094"/>
                </a:lnTo>
                <a:lnTo>
                  <a:pt x="17621263" y="848194"/>
                </a:lnTo>
                <a:lnTo>
                  <a:pt x="17629645" y="860526"/>
                </a:lnTo>
                <a:lnTo>
                  <a:pt x="17642053" y="868845"/>
                </a:lnTo>
                <a:lnTo>
                  <a:pt x="17657217" y="871893"/>
                </a:lnTo>
                <a:lnTo>
                  <a:pt x="17672381" y="868845"/>
                </a:lnTo>
                <a:lnTo>
                  <a:pt x="17684788" y="860526"/>
                </a:lnTo>
                <a:lnTo>
                  <a:pt x="17693158" y="848194"/>
                </a:lnTo>
                <a:lnTo>
                  <a:pt x="17696231" y="833094"/>
                </a:lnTo>
                <a:close/>
              </a:path>
              <a:path w="18108930" h="872490">
                <a:moveTo>
                  <a:pt x="17696231" y="436219"/>
                </a:moveTo>
                <a:lnTo>
                  <a:pt x="17693145" y="421119"/>
                </a:lnTo>
                <a:lnTo>
                  <a:pt x="17684776" y="408787"/>
                </a:lnTo>
                <a:lnTo>
                  <a:pt x="17672381" y="400469"/>
                </a:lnTo>
                <a:lnTo>
                  <a:pt x="17657217" y="397421"/>
                </a:lnTo>
                <a:lnTo>
                  <a:pt x="17642053" y="400469"/>
                </a:lnTo>
                <a:lnTo>
                  <a:pt x="17629645" y="408787"/>
                </a:lnTo>
                <a:lnTo>
                  <a:pt x="17621263" y="421119"/>
                </a:lnTo>
                <a:lnTo>
                  <a:pt x="17618190" y="436219"/>
                </a:lnTo>
                <a:lnTo>
                  <a:pt x="17621263" y="451319"/>
                </a:lnTo>
                <a:lnTo>
                  <a:pt x="17629645" y="463651"/>
                </a:lnTo>
                <a:lnTo>
                  <a:pt x="17642053" y="471957"/>
                </a:lnTo>
                <a:lnTo>
                  <a:pt x="17657217" y="475005"/>
                </a:lnTo>
                <a:lnTo>
                  <a:pt x="17672381" y="471957"/>
                </a:lnTo>
                <a:lnTo>
                  <a:pt x="17684788" y="463651"/>
                </a:lnTo>
                <a:lnTo>
                  <a:pt x="17693158" y="451319"/>
                </a:lnTo>
                <a:lnTo>
                  <a:pt x="17696231" y="436219"/>
                </a:lnTo>
                <a:close/>
              </a:path>
              <a:path w="18108930" h="872490">
                <a:moveTo>
                  <a:pt x="17696231" y="38823"/>
                </a:moveTo>
                <a:lnTo>
                  <a:pt x="17693082" y="23812"/>
                </a:lnTo>
                <a:lnTo>
                  <a:pt x="17684700" y="11544"/>
                </a:lnTo>
                <a:lnTo>
                  <a:pt x="17672330" y="3276"/>
                </a:lnTo>
                <a:lnTo>
                  <a:pt x="17657217" y="241"/>
                </a:lnTo>
                <a:lnTo>
                  <a:pt x="17657217" y="0"/>
                </a:lnTo>
                <a:lnTo>
                  <a:pt x="17642040" y="3060"/>
                </a:lnTo>
                <a:lnTo>
                  <a:pt x="17629645" y="11391"/>
                </a:lnTo>
                <a:lnTo>
                  <a:pt x="17621250" y="23812"/>
                </a:lnTo>
                <a:lnTo>
                  <a:pt x="17618190" y="38823"/>
                </a:lnTo>
                <a:lnTo>
                  <a:pt x="17621263" y="53936"/>
                </a:lnTo>
                <a:lnTo>
                  <a:pt x="17629645" y="66268"/>
                </a:lnTo>
                <a:lnTo>
                  <a:pt x="17642040" y="74574"/>
                </a:lnTo>
                <a:lnTo>
                  <a:pt x="17657217" y="77622"/>
                </a:lnTo>
                <a:lnTo>
                  <a:pt x="17672381" y="74574"/>
                </a:lnTo>
                <a:lnTo>
                  <a:pt x="17684788" y="66268"/>
                </a:lnTo>
                <a:lnTo>
                  <a:pt x="17693158" y="53936"/>
                </a:lnTo>
                <a:lnTo>
                  <a:pt x="17696231" y="38823"/>
                </a:lnTo>
                <a:close/>
              </a:path>
              <a:path w="18108930" h="872490">
                <a:moveTo>
                  <a:pt x="18108600" y="833094"/>
                </a:moveTo>
                <a:lnTo>
                  <a:pt x="18105438" y="818057"/>
                </a:lnTo>
                <a:lnTo>
                  <a:pt x="18097056" y="805789"/>
                </a:lnTo>
                <a:lnTo>
                  <a:pt x="18084686" y="797534"/>
                </a:lnTo>
                <a:lnTo>
                  <a:pt x="18069573" y="794499"/>
                </a:lnTo>
                <a:lnTo>
                  <a:pt x="18069573" y="794308"/>
                </a:lnTo>
                <a:lnTo>
                  <a:pt x="18054422" y="797356"/>
                </a:lnTo>
                <a:lnTo>
                  <a:pt x="18042039" y="805662"/>
                </a:lnTo>
                <a:lnTo>
                  <a:pt x="18033683" y="818057"/>
                </a:lnTo>
                <a:lnTo>
                  <a:pt x="18030635" y="833094"/>
                </a:lnTo>
                <a:lnTo>
                  <a:pt x="18033696" y="848194"/>
                </a:lnTo>
                <a:lnTo>
                  <a:pt x="18042039" y="860526"/>
                </a:lnTo>
                <a:lnTo>
                  <a:pt x="18054422" y="868845"/>
                </a:lnTo>
                <a:lnTo>
                  <a:pt x="18069573" y="871893"/>
                </a:lnTo>
                <a:lnTo>
                  <a:pt x="18084737" y="868845"/>
                </a:lnTo>
                <a:lnTo>
                  <a:pt x="18097145" y="860526"/>
                </a:lnTo>
                <a:lnTo>
                  <a:pt x="18105527" y="848194"/>
                </a:lnTo>
                <a:lnTo>
                  <a:pt x="18108600" y="833094"/>
                </a:lnTo>
                <a:close/>
              </a:path>
              <a:path w="18108930" h="872490">
                <a:moveTo>
                  <a:pt x="18108600" y="436219"/>
                </a:moveTo>
                <a:lnTo>
                  <a:pt x="18105501" y="421119"/>
                </a:lnTo>
                <a:lnTo>
                  <a:pt x="18097145" y="408787"/>
                </a:lnTo>
                <a:lnTo>
                  <a:pt x="18084750" y="400469"/>
                </a:lnTo>
                <a:lnTo>
                  <a:pt x="18069573" y="397421"/>
                </a:lnTo>
                <a:lnTo>
                  <a:pt x="18054422" y="400469"/>
                </a:lnTo>
                <a:lnTo>
                  <a:pt x="18042039" y="408787"/>
                </a:lnTo>
                <a:lnTo>
                  <a:pt x="18033696" y="421119"/>
                </a:lnTo>
                <a:lnTo>
                  <a:pt x="18030635" y="436219"/>
                </a:lnTo>
                <a:lnTo>
                  <a:pt x="18033696" y="451319"/>
                </a:lnTo>
                <a:lnTo>
                  <a:pt x="18042039" y="463651"/>
                </a:lnTo>
                <a:lnTo>
                  <a:pt x="18054422" y="471957"/>
                </a:lnTo>
                <a:lnTo>
                  <a:pt x="18069573" y="475005"/>
                </a:lnTo>
                <a:lnTo>
                  <a:pt x="18084737" y="471957"/>
                </a:lnTo>
                <a:lnTo>
                  <a:pt x="18097145" y="463651"/>
                </a:lnTo>
                <a:lnTo>
                  <a:pt x="18105527" y="451319"/>
                </a:lnTo>
                <a:lnTo>
                  <a:pt x="18108600" y="436219"/>
                </a:lnTo>
                <a:close/>
              </a:path>
              <a:path w="18108930" h="872490">
                <a:moveTo>
                  <a:pt x="18108600" y="38823"/>
                </a:moveTo>
                <a:lnTo>
                  <a:pt x="18105438" y="23812"/>
                </a:lnTo>
                <a:lnTo>
                  <a:pt x="18097056" y="11544"/>
                </a:lnTo>
                <a:lnTo>
                  <a:pt x="18084686" y="3276"/>
                </a:lnTo>
                <a:lnTo>
                  <a:pt x="18069573" y="241"/>
                </a:lnTo>
                <a:lnTo>
                  <a:pt x="18069573" y="0"/>
                </a:lnTo>
                <a:lnTo>
                  <a:pt x="18054422" y="3060"/>
                </a:lnTo>
                <a:lnTo>
                  <a:pt x="18042039" y="11391"/>
                </a:lnTo>
                <a:lnTo>
                  <a:pt x="18033683" y="23812"/>
                </a:lnTo>
                <a:lnTo>
                  <a:pt x="18030635" y="38823"/>
                </a:lnTo>
                <a:lnTo>
                  <a:pt x="18033696" y="53936"/>
                </a:lnTo>
                <a:lnTo>
                  <a:pt x="18042039" y="66268"/>
                </a:lnTo>
                <a:lnTo>
                  <a:pt x="18054422" y="74574"/>
                </a:lnTo>
                <a:lnTo>
                  <a:pt x="18069573" y="77622"/>
                </a:lnTo>
                <a:lnTo>
                  <a:pt x="18084737" y="74574"/>
                </a:lnTo>
                <a:lnTo>
                  <a:pt x="18097145" y="66268"/>
                </a:lnTo>
                <a:lnTo>
                  <a:pt x="18105527" y="53936"/>
                </a:lnTo>
                <a:lnTo>
                  <a:pt x="18108600" y="3882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55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36835"/>
            <a:ext cx="8673465" cy="151130"/>
          </a:xfrm>
          <a:custGeom>
            <a:avLst/>
            <a:gdLst/>
            <a:ahLst/>
            <a:cxnLst/>
            <a:rect l="l" t="t" r="r" b="b"/>
            <a:pathLst>
              <a:path w="8673465" h="151129">
                <a:moveTo>
                  <a:pt x="8673465" y="0"/>
                </a:moveTo>
                <a:lnTo>
                  <a:pt x="0" y="0"/>
                </a:lnTo>
                <a:lnTo>
                  <a:pt x="0" y="151130"/>
                </a:lnTo>
                <a:lnTo>
                  <a:pt x="8673465" y="151130"/>
                </a:lnTo>
                <a:lnTo>
                  <a:pt x="8673465" y="0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987676" y="636523"/>
            <a:ext cx="1095756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345" dirty="0"/>
              <a:t>2024</a:t>
            </a:r>
            <a:r>
              <a:rPr spc="-160" dirty="0"/>
              <a:t> </a:t>
            </a:r>
            <a:r>
              <a:rPr dirty="0"/>
              <a:t>CULTURAL</a:t>
            </a:r>
            <a:r>
              <a:rPr spc="-155" dirty="0"/>
              <a:t> </a:t>
            </a:r>
            <a:r>
              <a:rPr spc="-20" dirty="0"/>
              <a:t>YOUTH</a:t>
            </a:r>
            <a:r>
              <a:rPr i="1" spc="-20" dirty="0"/>
              <a:t> </a:t>
            </a:r>
            <a:r>
              <a:rPr i="1" dirty="0"/>
              <a:t>SUMMER</a:t>
            </a:r>
            <a:r>
              <a:rPr i="1" spc="-220" dirty="0"/>
              <a:t> </a:t>
            </a:r>
            <a:r>
              <a:rPr i="1" spc="140" dirty="0"/>
              <a:t>CAMP</a:t>
            </a:r>
          </a:p>
        </p:txBody>
      </p:sp>
      <p:sp>
        <p:nvSpPr>
          <p:cNvPr id="4" name="object 4"/>
          <p:cNvSpPr/>
          <p:nvPr/>
        </p:nvSpPr>
        <p:spPr>
          <a:xfrm>
            <a:off x="1256919" y="256324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5414" y="6148044"/>
            <a:ext cx="483870" cy="142240"/>
          </a:xfrm>
          <a:custGeom>
            <a:avLst/>
            <a:gdLst/>
            <a:ahLst/>
            <a:cxnLst/>
            <a:rect l="l" t="t" r="r" b="b"/>
            <a:pathLst>
              <a:path w="483869" h="142239">
                <a:moveTo>
                  <a:pt x="483285" y="0"/>
                </a:moveTo>
                <a:lnTo>
                  <a:pt x="435660" y="0"/>
                </a:lnTo>
                <a:lnTo>
                  <a:pt x="435660" y="94132"/>
                </a:lnTo>
                <a:lnTo>
                  <a:pt x="0" y="94132"/>
                </a:lnTo>
                <a:lnTo>
                  <a:pt x="0" y="141757"/>
                </a:lnTo>
                <a:lnTo>
                  <a:pt x="435660" y="141757"/>
                </a:lnTo>
                <a:lnTo>
                  <a:pt x="483285" y="141757"/>
                </a:lnTo>
                <a:lnTo>
                  <a:pt x="483285" y="94132"/>
                </a:lnTo>
                <a:lnTo>
                  <a:pt x="4832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87676" y="2800350"/>
            <a:ext cx="941006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495" dirty="0">
                <a:solidFill>
                  <a:srgbClr val="0D2C1D"/>
                </a:solidFill>
                <a:latin typeface="Arial Black"/>
                <a:cs typeface="Arial Black"/>
              </a:rPr>
              <a:t>2024</a:t>
            </a:r>
            <a:r>
              <a:rPr sz="4200" spc="-475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290" dirty="0">
                <a:solidFill>
                  <a:srgbClr val="0D2C1D"/>
                </a:solidFill>
                <a:latin typeface="Arial Black"/>
                <a:cs typeface="Arial Black"/>
              </a:rPr>
              <a:t>Summer</a:t>
            </a:r>
            <a:r>
              <a:rPr sz="4200" spc="-47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55" dirty="0">
                <a:solidFill>
                  <a:srgbClr val="0D2C1D"/>
                </a:solidFill>
                <a:latin typeface="Arial Black"/>
                <a:cs typeface="Arial Black"/>
              </a:rPr>
              <a:t>Camp</a:t>
            </a:r>
            <a:r>
              <a:rPr sz="4200" spc="-459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35" dirty="0">
                <a:solidFill>
                  <a:srgbClr val="0D2C1D"/>
                </a:solidFill>
                <a:latin typeface="Arial Black"/>
                <a:cs typeface="Arial Black"/>
              </a:rPr>
              <a:t>Financial</a:t>
            </a:r>
            <a:r>
              <a:rPr sz="4200" spc="-430" dirty="0">
                <a:solidFill>
                  <a:srgbClr val="0D2C1D"/>
                </a:solidFill>
                <a:latin typeface="Arial Black"/>
                <a:cs typeface="Arial Black"/>
              </a:rPr>
              <a:t> </a:t>
            </a:r>
            <a:r>
              <a:rPr sz="4200" spc="-305" dirty="0">
                <a:solidFill>
                  <a:srgbClr val="0D2C1D"/>
                </a:solidFill>
                <a:latin typeface="Arial Black"/>
                <a:cs typeface="Arial Black"/>
              </a:rPr>
              <a:t>Report</a:t>
            </a:r>
            <a:endParaRPr sz="42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28338" y="8830094"/>
            <a:ext cx="9831705" cy="528320"/>
            <a:chOff x="4228338" y="8830094"/>
            <a:chExt cx="9831705" cy="528320"/>
          </a:xfrm>
        </p:grpSpPr>
        <p:sp>
          <p:nvSpPr>
            <p:cNvPr id="8" name="object 8"/>
            <p:cNvSpPr/>
            <p:nvPr/>
          </p:nvSpPr>
          <p:spPr>
            <a:xfrm>
              <a:off x="4228338" y="8830094"/>
              <a:ext cx="9831705" cy="528320"/>
            </a:xfrm>
            <a:custGeom>
              <a:avLst/>
              <a:gdLst/>
              <a:ahLst/>
              <a:cxnLst/>
              <a:rect l="l" t="t" r="r" b="b"/>
              <a:pathLst>
                <a:path w="9831705" h="528320">
                  <a:moveTo>
                    <a:pt x="9831323" y="0"/>
                  </a:moveTo>
                  <a:lnTo>
                    <a:pt x="0" y="0"/>
                  </a:lnTo>
                  <a:lnTo>
                    <a:pt x="0" y="528129"/>
                  </a:lnTo>
                  <a:lnTo>
                    <a:pt x="9831323" y="528129"/>
                  </a:lnTo>
                  <a:lnTo>
                    <a:pt x="9831323" y="0"/>
                  </a:lnTo>
                  <a:close/>
                </a:path>
              </a:pathLst>
            </a:custGeom>
            <a:solidFill>
              <a:srgbClr val="122C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45737" y="8851824"/>
              <a:ext cx="9778365" cy="482600"/>
            </a:xfrm>
            <a:custGeom>
              <a:avLst/>
              <a:gdLst/>
              <a:ahLst/>
              <a:cxnLst/>
              <a:rect l="l" t="t" r="r" b="b"/>
              <a:pathLst>
                <a:path w="9778365" h="482600">
                  <a:moveTo>
                    <a:pt x="9777857" y="0"/>
                  </a:moveTo>
                  <a:lnTo>
                    <a:pt x="0" y="0"/>
                  </a:lnTo>
                  <a:lnTo>
                    <a:pt x="0" y="482498"/>
                  </a:lnTo>
                  <a:lnTo>
                    <a:pt x="9777857" y="482498"/>
                  </a:lnTo>
                  <a:lnTo>
                    <a:pt x="9777857" y="0"/>
                  </a:lnTo>
                  <a:close/>
                </a:path>
              </a:pathLst>
            </a:custGeom>
            <a:solidFill>
              <a:srgbClr val="C8CC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86007" y="8851773"/>
              <a:ext cx="0" cy="506730"/>
            </a:xfrm>
            <a:custGeom>
              <a:avLst/>
              <a:gdLst/>
              <a:ahLst/>
              <a:cxnLst/>
              <a:rect l="l" t="t" r="r" b="b"/>
              <a:pathLst>
                <a:path h="506729">
                  <a:moveTo>
                    <a:pt x="0" y="50645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D2C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245736" y="8851824"/>
            <a:ext cx="6731000" cy="482600"/>
          </a:xfrm>
          <a:prstGeom prst="rect">
            <a:avLst/>
          </a:prstGeom>
          <a:solidFill>
            <a:srgbClr val="C8CCD2"/>
          </a:solidFill>
        </p:spPr>
        <p:txBody>
          <a:bodyPr vert="horz" wrap="square" lIns="0" tIns="0" rIns="0" bIns="0" rtlCol="0">
            <a:spAutoFit/>
          </a:bodyPr>
          <a:lstStyle/>
          <a:p>
            <a:pPr marL="181610" algn="ctr">
              <a:lnSpc>
                <a:spcPts val="3220"/>
              </a:lnSpc>
            </a:pPr>
            <a:r>
              <a:rPr sz="2800" spc="-325" dirty="0">
                <a:latin typeface="Arial Black"/>
                <a:cs typeface="Arial Black"/>
              </a:rPr>
              <a:t>NET</a:t>
            </a:r>
            <a:r>
              <a:rPr sz="2800" spc="-190" dirty="0">
                <a:latin typeface="Arial Black"/>
                <a:cs typeface="Arial Black"/>
              </a:rPr>
              <a:t> </a:t>
            </a:r>
            <a:r>
              <a:rPr sz="2800" spc="-365" dirty="0">
                <a:latin typeface="Arial Black"/>
                <a:cs typeface="Arial Black"/>
              </a:rPr>
              <a:t>COST</a:t>
            </a:r>
            <a:r>
              <a:rPr sz="2800" spc="-190" dirty="0">
                <a:latin typeface="Arial Black"/>
                <a:cs typeface="Arial Black"/>
              </a:rPr>
              <a:t> </a:t>
            </a:r>
            <a:r>
              <a:rPr sz="2800" spc="-114" dirty="0">
                <a:latin typeface="Arial Black"/>
                <a:cs typeface="Arial Black"/>
              </a:rPr>
              <a:t>paid</a:t>
            </a:r>
            <a:r>
              <a:rPr sz="2800" spc="-195" dirty="0">
                <a:latin typeface="Arial Black"/>
                <a:cs typeface="Arial Black"/>
              </a:rPr>
              <a:t> </a:t>
            </a:r>
            <a:r>
              <a:rPr sz="2800" spc="-135" dirty="0">
                <a:latin typeface="Arial Black"/>
                <a:cs typeface="Arial Black"/>
              </a:rPr>
              <a:t>by</a:t>
            </a:r>
            <a:r>
              <a:rPr sz="2800" spc="-200" dirty="0">
                <a:latin typeface="Arial Black"/>
                <a:cs typeface="Arial Black"/>
              </a:rPr>
              <a:t> </a:t>
            </a:r>
            <a:r>
              <a:rPr sz="2800" spc="-360" dirty="0">
                <a:latin typeface="Arial Black"/>
                <a:cs typeface="Arial Black"/>
              </a:rPr>
              <a:t>LAEF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10288" y="8829852"/>
            <a:ext cx="14331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235" dirty="0">
                <a:latin typeface="Arial Black"/>
                <a:cs typeface="Arial Black"/>
              </a:rPr>
              <a:t>7,876.42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82528" y="8821928"/>
            <a:ext cx="2159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spc="-330" dirty="0">
                <a:latin typeface="Arial Black"/>
                <a:cs typeface="Arial Black"/>
              </a:rPr>
              <a:t>$</a:t>
            </a:r>
            <a:endParaRPr sz="2800">
              <a:latin typeface="Arial Black"/>
              <a:cs typeface="Arial Black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230496" y="3762375"/>
          <a:ext cx="9807574" cy="4758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1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85">
                <a:tc gridSpan="3">
                  <a:txBody>
                    <a:bodyPr/>
                    <a:lstStyle/>
                    <a:p>
                      <a:pPr marL="264731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100" spc="-27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RECEIVABLES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2456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05">
                <a:tc gridSpan="2"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100" spc="-220" dirty="0">
                          <a:latin typeface="Arial Black"/>
                          <a:cs typeface="Arial Black"/>
                        </a:rPr>
                        <a:t>REGISTRATION</a:t>
                      </a:r>
                      <a:r>
                        <a:rPr sz="2100" spc="-8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70" dirty="0">
                          <a:latin typeface="Arial Black"/>
                          <a:cs typeface="Arial Black"/>
                        </a:rPr>
                        <a:t>(34</a:t>
                      </a:r>
                      <a:r>
                        <a:rPr sz="2100" spc="-12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0" dirty="0">
                          <a:latin typeface="Arial Black"/>
                          <a:cs typeface="Arial Black"/>
                        </a:rPr>
                        <a:t>campers)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2285"/>
                        </a:lnSpc>
                        <a:tabLst>
                          <a:tab pos="1411605" algn="l"/>
                        </a:tabLst>
                      </a:pPr>
                      <a:r>
                        <a:rPr sz="3150" spc="-75" baseline="2645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2645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70" dirty="0">
                          <a:latin typeface="Arial Black"/>
                          <a:cs typeface="Arial Black"/>
                        </a:rPr>
                        <a:t>15,450.00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075">
                <a:tc gridSpan="2">
                  <a:txBody>
                    <a:bodyPr/>
                    <a:lstStyle/>
                    <a:p>
                      <a:pPr marL="179705">
                        <a:lnSpc>
                          <a:spcPts val="2430"/>
                        </a:lnSpc>
                        <a:spcBef>
                          <a:spcPts val="195"/>
                        </a:spcBef>
                      </a:pPr>
                      <a:r>
                        <a:rPr sz="2100" spc="-10" dirty="0">
                          <a:latin typeface="Arial Black"/>
                          <a:cs typeface="Arial Black"/>
                        </a:rPr>
                        <a:t>Donations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2475"/>
                        </a:lnSpc>
                        <a:tabLst>
                          <a:tab pos="1795780" algn="l"/>
                        </a:tabLst>
                      </a:pPr>
                      <a:r>
                        <a:rPr sz="3150" spc="-75" baseline="2645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2645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25" dirty="0">
                          <a:latin typeface="Arial Black"/>
                          <a:cs typeface="Arial Black"/>
                        </a:rPr>
                        <a:t>685.31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65">
                <a:tc>
                  <a:txBody>
                    <a:bodyPr/>
                    <a:lstStyle/>
                    <a:p>
                      <a:pPr marL="179705">
                        <a:lnSpc>
                          <a:spcPts val="2505"/>
                        </a:lnSpc>
                        <a:spcBef>
                          <a:spcPts val="590"/>
                        </a:spcBef>
                      </a:pPr>
                      <a:r>
                        <a:rPr sz="2100" spc="-150" dirty="0">
                          <a:latin typeface="Arial Black"/>
                          <a:cs typeface="Arial Black"/>
                        </a:rPr>
                        <a:t>Gonsalves</a:t>
                      </a:r>
                      <a:r>
                        <a:rPr sz="2100" spc="-10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0" dirty="0">
                          <a:latin typeface="Arial Black"/>
                          <a:cs typeface="Arial Black"/>
                        </a:rPr>
                        <a:t>Trust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74930" marB="0">
                    <a:lnL w="19050">
                      <a:solidFill>
                        <a:srgbClr val="0D2C1D"/>
                      </a:solidFill>
                      <a:prstDash val="solid"/>
                    </a:lnL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tc>
                  <a:txBody>
                    <a:bodyPr/>
                    <a:lstStyle/>
                    <a:p>
                      <a:pPr marL="154305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1564005" algn="l"/>
                        </a:tabLst>
                      </a:pPr>
                      <a:r>
                        <a:rPr sz="2100" spc="-50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2100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55" dirty="0">
                          <a:latin typeface="Arial Black"/>
                          <a:cs typeface="Arial Black"/>
                        </a:rPr>
                        <a:t>1,000.00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FC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730">
                <a:tc gridSpan="2"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spc="-220" dirty="0">
                          <a:latin typeface="Arial Black"/>
                          <a:cs typeface="Arial Black"/>
                        </a:rPr>
                        <a:t>TOTAL</a:t>
                      </a:r>
                      <a:r>
                        <a:rPr sz="2100" spc="-13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0" dirty="0">
                          <a:latin typeface="Arial Black"/>
                          <a:cs typeface="Arial Black"/>
                        </a:rPr>
                        <a:t>INCOME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2490"/>
                        </a:lnSpc>
                        <a:tabLst>
                          <a:tab pos="1411605" algn="l"/>
                        </a:tabLst>
                      </a:pPr>
                      <a:r>
                        <a:rPr sz="3150" spc="-75" baseline="1322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1322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70" dirty="0">
                          <a:latin typeface="Arial Black"/>
                          <a:cs typeface="Arial Black"/>
                        </a:rPr>
                        <a:t>17,135.31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20">
                <a:tc gridSpan="3">
                  <a:txBody>
                    <a:bodyPr/>
                    <a:lstStyle/>
                    <a:p>
                      <a:pPr marL="2805430">
                        <a:lnSpc>
                          <a:spcPts val="2470"/>
                        </a:lnSpc>
                      </a:pPr>
                      <a:r>
                        <a:rPr sz="2100" spc="-285" dirty="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EXPENSES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9050">
                      <a:solidFill>
                        <a:srgbClr val="0D2C1D"/>
                      </a:solidFill>
                      <a:prstDash val="solid"/>
                    </a:lnL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2456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935">
                <a:tc gridSpan="2"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100" spc="-245" dirty="0">
                          <a:latin typeface="Arial Black"/>
                          <a:cs typeface="Arial Black"/>
                        </a:rPr>
                        <a:t>COLLEGE</a:t>
                      </a:r>
                      <a:r>
                        <a:rPr sz="2100" spc="-9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30" dirty="0"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2100" spc="-14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25" dirty="0">
                          <a:latin typeface="Arial Black"/>
                          <a:cs typeface="Arial Black"/>
                        </a:rPr>
                        <a:t>ROOMING,</a:t>
                      </a:r>
                      <a:r>
                        <a:rPr sz="2100" spc="-114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210" dirty="0">
                          <a:latin typeface="Arial Black"/>
                          <a:cs typeface="Arial Black"/>
                        </a:rPr>
                        <a:t>MEALS,</a:t>
                      </a:r>
                      <a:r>
                        <a:rPr sz="2100" spc="-13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200" dirty="0">
                          <a:latin typeface="Arial Black"/>
                          <a:cs typeface="Arial Black"/>
                        </a:rPr>
                        <a:t>PARKING,</a:t>
                      </a:r>
                      <a:r>
                        <a:rPr sz="2100" spc="-13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25" dirty="0">
                          <a:latin typeface="Arial Black"/>
                          <a:cs typeface="Arial Black"/>
                        </a:rPr>
                        <a:t>BUS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185"/>
                        </a:spcBef>
                        <a:tabLst>
                          <a:tab pos="1411605" algn="l"/>
                        </a:tabLst>
                      </a:pPr>
                      <a:r>
                        <a:rPr sz="3150" spc="-75" baseline="5291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5291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70" dirty="0">
                          <a:latin typeface="Arial Black"/>
                          <a:cs typeface="Arial Black"/>
                        </a:rPr>
                        <a:t>13,071.60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5330">
                <a:tc gridSpan="2"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100" spc="-250" dirty="0">
                          <a:latin typeface="Arial Black"/>
                          <a:cs typeface="Arial Black"/>
                        </a:rPr>
                        <a:t>SUPPLIES</a:t>
                      </a:r>
                      <a:r>
                        <a:rPr sz="2100" spc="-13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30" dirty="0"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2100" spc="-13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70" dirty="0">
                          <a:latin typeface="Arial Black"/>
                          <a:cs typeface="Arial Black"/>
                        </a:rPr>
                        <a:t>T-</a:t>
                      </a:r>
                      <a:r>
                        <a:rPr sz="2100" spc="-229" dirty="0">
                          <a:latin typeface="Arial Black"/>
                          <a:cs typeface="Arial Black"/>
                        </a:rPr>
                        <a:t>SHIRTS,</a:t>
                      </a:r>
                      <a:r>
                        <a:rPr sz="2100" spc="-13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85" dirty="0">
                          <a:latin typeface="Arial Black"/>
                          <a:cs typeface="Arial Black"/>
                        </a:rPr>
                        <a:t>SEMINAR</a:t>
                      </a:r>
                      <a:r>
                        <a:rPr sz="2100" spc="-13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10" dirty="0">
                          <a:latin typeface="Arial Black"/>
                          <a:cs typeface="Arial Black"/>
                        </a:rPr>
                        <a:t>SUPPLIES,</a:t>
                      </a:r>
                      <a:endParaRPr sz="2100">
                        <a:latin typeface="Arial Black"/>
                        <a:cs typeface="Arial Black"/>
                      </a:endParaRPr>
                    </a:p>
                    <a:p>
                      <a:pPr marL="179705">
                        <a:lnSpc>
                          <a:spcPts val="2415"/>
                        </a:lnSpc>
                        <a:spcBef>
                          <a:spcPts val="484"/>
                        </a:spcBef>
                      </a:pPr>
                      <a:r>
                        <a:rPr sz="2100" spc="-200" dirty="0">
                          <a:latin typeface="Arial Black"/>
                          <a:cs typeface="Arial Black"/>
                        </a:rPr>
                        <a:t>BACKGROUND</a:t>
                      </a:r>
                      <a:r>
                        <a:rPr sz="2100" spc="-9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310" dirty="0">
                          <a:latin typeface="Arial Black"/>
                          <a:cs typeface="Arial Black"/>
                        </a:rPr>
                        <a:t>CHECK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69545">
                        <a:lnSpc>
                          <a:spcPts val="2415"/>
                        </a:lnSpc>
                        <a:tabLst>
                          <a:tab pos="1565275" algn="l"/>
                        </a:tabLst>
                      </a:pPr>
                      <a:r>
                        <a:rPr sz="3150" spc="-75" baseline="10582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10582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55" dirty="0">
                          <a:latin typeface="Arial Black"/>
                          <a:cs typeface="Arial Black"/>
                        </a:rPr>
                        <a:t>3,525.13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10985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395">
                <a:tc gridSpan="2">
                  <a:txBody>
                    <a:bodyPr/>
                    <a:lstStyle/>
                    <a:p>
                      <a:pPr marL="179705">
                        <a:lnSpc>
                          <a:spcPts val="2300"/>
                        </a:lnSpc>
                        <a:spcBef>
                          <a:spcPts val="484"/>
                        </a:spcBef>
                      </a:pPr>
                      <a:r>
                        <a:rPr sz="2100" spc="-210" dirty="0">
                          <a:latin typeface="Arial Black"/>
                          <a:cs typeface="Arial Black"/>
                        </a:rPr>
                        <a:t>FIELD</a:t>
                      </a:r>
                      <a:r>
                        <a:rPr sz="2100" spc="-13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20" dirty="0">
                          <a:latin typeface="Arial Black"/>
                          <a:cs typeface="Arial Black"/>
                        </a:rPr>
                        <a:t>TRIP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2300"/>
                        </a:lnSpc>
                        <a:spcBef>
                          <a:spcPts val="484"/>
                        </a:spcBef>
                        <a:tabLst>
                          <a:tab pos="1565275" algn="l"/>
                        </a:tabLst>
                      </a:pPr>
                      <a:r>
                        <a:rPr sz="3150" spc="-75" baseline="13227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13227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55" dirty="0">
                          <a:latin typeface="Arial Black"/>
                          <a:cs typeface="Arial Black"/>
                        </a:rPr>
                        <a:t>1,665.00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 gridSpan="2">
                  <a:txBody>
                    <a:bodyPr/>
                    <a:lstStyle/>
                    <a:p>
                      <a:pPr marL="179705">
                        <a:lnSpc>
                          <a:spcPts val="2180"/>
                        </a:lnSpc>
                        <a:spcBef>
                          <a:spcPts val="600"/>
                        </a:spcBef>
                      </a:pPr>
                      <a:r>
                        <a:rPr sz="2100" spc="-225" dirty="0">
                          <a:latin typeface="Arial Black"/>
                          <a:cs typeface="Arial Black"/>
                        </a:rPr>
                        <a:t>FOLK</a:t>
                      </a:r>
                      <a:r>
                        <a:rPr sz="2100" spc="-13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95" dirty="0">
                          <a:latin typeface="Arial Black"/>
                          <a:cs typeface="Arial Black"/>
                        </a:rPr>
                        <a:t>DANCE</a:t>
                      </a:r>
                      <a:r>
                        <a:rPr sz="2100" spc="-13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10" dirty="0">
                          <a:latin typeface="Arial Black"/>
                          <a:cs typeface="Arial Black"/>
                        </a:rPr>
                        <a:t>GROUP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2180"/>
                        </a:lnSpc>
                        <a:spcBef>
                          <a:spcPts val="600"/>
                        </a:spcBef>
                        <a:tabLst>
                          <a:tab pos="1795780" algn="l"/>
                        </a:tabLst>
                      </a:pPr>
                      <a:r>
                        <a:rPr sz="3150" spc="-75" baseline="15873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3150" baseline="15873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25" dirty="0">
                          <a:latin typeface="Arial Black"/>
                          <a:cs typeface="Arial Black"/>
                        </a:rPr>
                        <a:t>250.00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7620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8140">
                <a:tc gridSpan="2">
                  <a:txBody>
                    <a:bodyPr/>
                    <a:lstStyle/>
                    <a:p>
                      <a:pPr marL="179705">
                        <a:lnSpc>
                          <a:spcPts val="2005"/>
                        </a:lnSpc>
                        <a:spcBef>
                          <a:spcPts val="715"/>
                        </a:spcBef>
                      </a:pPr>
                      <a:r>
                        <a:rPr sz="2100" spc="-270" dirty="0">
                          <a:latin typeface="Arial Black"/>
                          <a:cs typeface="Arial Black"/>
                        </a:rPr>
                        <a:t>STAFF</a:t>
                      </a:r>
                      <a:r>
                        <a:rPr sz="2100" spc="-14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65" dirty="0">
                          <a:latin typeface="Arial Black"/>
                          <a:cs typeface="Arial Black"/>
                        </a:rPr>
                        <a:t>STIPEND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9080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4305">
                        <a:lnSpc>
                          <a:spcPts val="2005"/>
                        </a:lnSpc>
                        <a:spcBef>
                          <a:spcPts val="715"/>
                        </a:spcBef>
                        <a:tabLst>
                          <a:tab pos="1564005" algn="l"/>
                        </a:tabLst>
                      </a:pPr>
                      <a:r>
                        <a:rPr sz="2100" spc="-50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2100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2100" spc="-55" dirty="0">
                          <a:latin typeface="Arial Black"/>
                          <a:cs typeface="Arial Black"/>
                        </a:rPr>
                        <a:t>6,500.00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90805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C8C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15">
                <a:tc gridSpan="2">
                  <a:txBody>
                    <a:bodyPr/>
                    <a:lstStyle/>
                    <a:p>
                      <a:pPr marL="179705">
                        <a:lnSpc>
                          <a:spcPts val="2515"/>
                        </a:lnSpc>
                      </a:pPr>
                      <a:r>
                        <a:rPr sz="2100" spc="-220" dirty="0">
                          <a:latin typeface="Arial Black"/>
                          <a:cs typeface="Arial Black"/>
                        </a:rPr>
                        <a:t>TOTAL</a:t>
                      </a:r>
                      <a:r>
                        <a:rPr sz="2100" spc="-9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2100" spc="-295" dirty="0">
                          <a:latin typeface="Arial Black"/>
                          <a:cs typeface="Arial Black"/>
                        </a:rPr>
                        <a:t>EXPENSES</a:t>
                      </a:r>
                      <a:endParaRPr sz="21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100"/>
                        </a:spcBef>
                        <a:tabLst>
                          <a:tab pos="1412875" algn="l"/>
                        </a:tabLst>
                      </a:pPr>
                      <a:r>
                        <a:rPr sz="2100" spc="-50" dirty="0">
                          <a:latin typeface="Arial Black"/>
                          <a:cs typeface="Arial Black"/>
                        </a:rPr>
                        <a:t>$</a:t>
                      </a:r>
                      <a:r>
                        <a:rPr sz="2100" dirty="0"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3150" spc="-104" baseline="2645" dirty="0">
                          <a:latin typeface="Arial Black"/>
                          <a:cs typeface="Arial Black"/>
                        </a:rPr>
                        <a:t>25,011.73</a:t>
                      </a:r>
                      <a:endParaRPr sz="3150" baseline="2645">
                        <a:latin typeface="Arial Black"/>
                        <a:cs typeface="Arial Black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D2C1D"/>
                      </a:solidFill>
                      <a:prstDash val="solid"/>
                    </a:lnL>
                    <a:lnR w="19050">
                      <a:solidFill>
                        <a:srgbClr val="0D2C1D"/>
                      </a:solidFill>
                      <a:prstDash val="solid"/>
                    </a:lnR>
                    <a:lnT w="19050">
                      <a:solidFill>
                        <a:srgbClr val="0D2C1D"/>
                      </a:solidFill>
                      <a:prstDash val="solid"/>
                    </a:lnT>
                    <a:lnB w="19050">
                      <a:solidFill>
                        <a:srgbClr val="0D2C1D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3785" y="266725"/>
            <a:ext cx="5557139" cy="908177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83540" y="335990"/>
            <a:ext cx="6800215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latin typeface="Calibri"/>
                <a:cs typeface="Calibri"/>
              </a:rPr>
              <a:t>June</a:t>
            </a:r>
            <a:r>
              <a:rPr sz="4800" b="1" spc="-4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26</a:t>
            </a:r>
            <a:r>
              <a:rPr sz="4800" b="1" spc="-35" dirty="0">
                <a:latin typeface="Calibri"/>
                <a:cs typeface="Calibri"/>
              </a:rPr>
              <a:t> </a:t>
            </a:r>
            <a:r>
              <a:rPr sz="4800" b="1" spc="-30" dirty="0">
                <a:latin typeface="Calibri"/>
                <a:cs typeface="Calibri"/>
              </a:rPr>
              <a:t>-</a:t>
            </a:r>
            <a:r>
              <a:rPr sz="4800" b="1" dirty="0">
                <a:latin typeface="Calibri"/>
                <a:cs typeface="Calibri"/>
              </a:rPr>
              <a:t>30,</a:t>
            </a:r>
            <a:r>
              <a:rPr sz="4800" b="1" spc="-25" dirty="0">
                <a:latin typeface="Calibri"/>
                <a:cs typeface="Calibri"/>
              </a:rPr>
              <a:t> </a:t>
            </a:r>
            <a:r>
              <a:rPr sz="4800" b="1" spc="-20" dirty="0">
                <a:latin typeface="Calibri"/>
                <a:cs typeface="Calibri"/>
              </a:rPr>
              <a:t>2024</a:t>
            </a:r>
            <a:endParaRPr sz="4800">
              <a:latin typeface="Calibri"/>
              <a:cs typeface="Calibri"/>
            </a:endParaRPr>
          </a:p>
          <a:p>
            <a:pPr marL="12700" marR="923290">
              <a:lnSpc>
                <a:spcPct val="100000"/>
              </a:lnSpc>
              <a:spcBef>
                <a:spcPts val="5"/>
              </a:spcBef>
            </a:pPr>
            <a:r>
              <a:rPr sz="4800" b="1" dirty="0">
                <a:latin typeface="Calibri"/>
                <a:cs typeface="Calibri"/>
              </a:rPr>
              <a:t>Cultural</a:t>
            </a:r>
            <a:r>
              <a:rPr sz="4800" b="1" spc="-220" dirty="0">
                <a:latin typeface="Calibri"/>
                <a:cs typeface="Calibri"/>
              </a:rPr>
              <a:t> </a:t>
            </a:r>
            <a:r>
              <a:rPr sz="4800" b="1" spc="-35" dirty="0">
                <a:latin typeface="Calibri"/>
                <a:cs typeface="Calibri"/>
              </a:rPr>
              <a:t>Youth</a:t>
            </a:r>
            <a:r>
              <a:rPr sz="4800" b="1" spc="-204" dirty="0">
                <a:latin typeface="Calibri"/>
                <a:cs typeface="Calibri"/>
              </a:rPr>
              <a:t> </a:t>
            </a:r>
            <a:r>
              <a:rPr sz="4800" b="1" spc="-10" dirty="0">
                <a:latin typeface="Calibri"/>
                <a:cs typeface="Calibri"/>
              </a:rPr>
              <a:t>Summer </a:t>
            </a:r>
            <a:r>
              <a:rPr sz="4800" b="1" dirty="0">
                <a:latin typeface="Calibri"/>
                <a:cs typeface="Calibri"/>
              </a:rPr>
              <a:t>Camp </a:t>
            </a:r>
            <a:r>
              <a:rPr sz="4800" b="1" spc="-10" dirty="0">
                <a:latin typeface="Calibri"/>
                <a:cs typeface="Calibri"/>
              </a:rPr>
              <a:t>Program:</a:t>
            </a:r>
            <a:endParaRPr sz="4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4800" b="1" dirty="0">
                <a:latin typeface="Calibri"/>
                <a:cs typeface="Calibri"/>
              </a:rPr>
              <a:t>A</a:t>
            </a:r>
            <a:r>
              <a:rPr sz="4800" b="1" spc="-9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Força</a:t>
            </a:r>
            <a:r>
              <a:rPr sz="4800" b="1" spc="-8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da</a:t>
            </a:r>
            <a:r>
              <a:rPr sz="4800" b="1" spc="-8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Nossa</a:t>
            </a:r>
            <a:r>
              <a:rPr sz="4800" b="1" spc="-8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Gente</a:t>
            </a:r>
            <a:r>
              <a:rPr sz="4800" b="1" spc="-90" dirty="0">
                <a:latin typeface="Calibri"/>
                <a:cs typeface="Calibri"/>
              </a:rPr>
              <a:t> </a:t>
            </a:r>
            <a:r>
              <a:rPr sz="4800" b="1" spc="-50" dirty="0">
                <a:latin typeface="Calibri"/>
                <a:cs typeface="Calibri"/>
              </a:rPr>
              <a:t>- </a:t>
            </a:r>
            <a:r>
              <a:rPr sz="4800" b="1" dirty="0">
                <a:latin typeface="Calibri"/>
                <a:cs typeface="Calibri"/>
              </a:rPr>
              <a:t>The</a:t>
            </a:r>
            <a:r>
              <a:rPr sz="4800" b="1" spc="-6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Strength</a:t>
            </a:r>
            <a:r>
              <a:rPr sz="4800" b="1" spc="-60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of</a:t>
            </a:r>
            <a:r>
              <a:rPr sz="4800" b="1" spc="-65" dirty="0">
                <a:latin typeface="Calibri"/>
                <a:cs typeface="Calibri"/>
              </a:rPr>
              <a:t> </a:t>
            </a:r>
            <a:r>
              <a:rPr sz="4800" b="1" dirty="0">
                <a:latin typeface="Calibri"/>
                <a:cs typeface="Calibri"/>
              </a:rPr>
              <a:t>our</a:t>
            </a:r>
            <a:r>
              <a:rPr sz="4800" b="1" spc="-65" dirty="0">
                <a:latin typeface="Calibri"/>
                <a:cs typeface="Calibri"/>
              </a:rPr>
              <a:t> </a:t>
            </a:r>
            <a:r>
              <a:rPr sz="4800" b="1" spc="-10" dirty="0">
                <a:latin typeface="Calibri"/>
                <a:cs typeface="Calibri"/>
              </a:rPr>
              <a:t>People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021342"/>
            <a:ext cx="18122265" cy="1266190"/>
          </a:xfrm>
          <a:custGeom>
            <a:avLst/>
            <a:gdLst/>
            <a:ahLst/>
            <a:cxnLst/>
            <a:rect l="l" t="t" r="r" b="b"/>
            <a:pathLst>
              <a:path w="18122265" h="1266190">
                <a:moveTo>
                  <a:pt x="8673465" y="915492"/>
                </a:moveTo>
                <a:lnTo>
                  <a:pt x="0" y="915492"/>
                </a:lnTo>
                <a:lnTo>
                  <a:pt x="0" y="1066622"/>
                </a:lnTo>
                <a:lnTo>
                  <a:pt x="8673465" y="1066622"/>
                </a:lnTo>
                <a:lnTo>
                  <a:pt x="8673465" y="915492"/>
                </a:lnTo>
                <a:close/>
              </a:path>
              <a:path w="18122265" h="1266190">
                <a:moveTo>
                  <a:pt x="16472561" y="1230350"/>
                </a:moveTo>
                <a:lnTo>
                  <a:pt x="16469576" y="1215237"/>
                </a:lnTo>
                <a:lnTo>
                  <a:pt x="16461283" y="1202855"/>
                </a:lnTo>
                <a:lnTo>
                  <a:pt x="16448939" y="1194473"/>
                </a:lnTo>
                <a:lnTo>
                  <a:pt x="16433775" y="1191348"/>
                </a:lnTo>
                <a:lnTo>
                  <a:pt x="16433673" y="1191107"/>
                </a:lnTo>
                <a:lnTo>
                  <a:pt x="16418497" y="1194155"/>
                </a:lnTo>
                <a:lnTo>
                  <a:pt x="16406076" y="1202461"/>
                </a:lnTo>
                <a:lnTo>
                  <a:pt x="16397694" y="1214767"/>
                </a:lnTo>
                <a:lnTo>
                  <a:pt x="16394595" y="1229855"/>
                </a:lnTo>
                <a:lnTo>
                  <a:pt x="16397618" y="1244955"/>
                </a:lnTo>
                <a:lnTo>
                  <a:pt x="16405949" y="1257312"/>
                </a:lnTo>
                <a:lnTo>
                  <a:pt x="16418319" y="1265656"/>
                </a:lnTo>
                <a:lnTo>
                  <a:pt x="16448583" y="1265656"/>
                </a:lnTo>
                <a:lnTo>
                  <a:pt x="16460966" y="1257554"/>
                </a:lnTo>
                <a:lnTo>
                  <a:pt x="16469373" y="1245336"/>
                </a:lnTo>
                <a:lnTo>
                  <a:pt x="16472561" y="1230350"/>
                </a:lnTo>
                <a:close/>
              </a:path>
              <a:path w="18122265" h="1266190">
                <a:moveTo>
                  <a:pt x="16472561" y="833450"/>
                </a:moveTo>
                <a:lnTo>
                  <a:pt x="16469652" y="818324"/>
                </a:lnTo>
                <a:lnTo>
                  <a:pt x="16461423" y="805903"/>
                </a:lnTo>
                <a:lnTo>
                  <a:pt x="16449116" y="797471"/>
                </a:lnTo>
                <a:lnTo>
                  <a:pt x="16433978" y="794296"/>
                </a:lnTo>
                <a:lnTo>
                  <a:pt x="16433673" y="794296"/>
                </a:lnTo>
                <a:lnTo>
                  <a:pt x="16418497" y="797293"/>
                </a:lnTo>
                <a:lnTo>
                  <a:pt x="16406076" y="805573"/>
                </a:lnTo>
                <a:lnTo>
                  <a:pt x="16397694" y="817880"/>
                </a:lnTo>
                <a:lnTo>
                  <a:pt x="16394595" y="832954"/>
                </a:lnTo>
                <a:lnTo>
                  <a:pt x="16397618" y="848055"/>
                </a:lnTo>
                <a:lnTo>
                  <a:pt x="16405949" y="860399"/>
                </a:lnTo>
                <a:lnTo>
                  <a:pt x="16418459" y="868857"/>
                </a:lnTo>
                <a:lnTo>
                  <a:pt x="16418802" y="868857"/>
                </a:lnTo>
                <a:lnTo>
                  <a:pt x="16433483" y="871867"/>
                </a:lnTo>
                <a:lnTo>
                  <a:pt x="16448583" y="868857"/>
                </a:lnTo>
                <a:lnTo>
                  <a:pt x="16460966" y="860653"/>
                </a:lnTo>
                <a:lnTo>
                  <a:pt x="16469373" y="848448"/>
                </a:lnTo>
                <a:lnTo>
                  <a:pt x="16472561" y="833450"/>
                </a:lnTo>
                <a:close/>
              </a:path>
              <a:path w="18122265" h="1266190">
                <a:moveTo>
                  <a:pt x="16472561" y="435813"/>
                </a:moveTo>
                <a:lnTo>
                  <a:pt x="16469513" y="420636"/>
                </a:lnTo>
                <a:lnTo>
                  <a:pt x="16461181" y="408317"/>
                </a:lnTo>
                <a:lnTo>
                  <a:pt x="16448824" y="399986"/>
                </a:lnTo>
                <a:lnTo>
                  <a:pt x="16433673" y="396900"/>
                </a:lnTo>
                <a:lnTo>
                  <a:pt x="16418014" y="399986"/>
                </a:lnTo>
                <a:lnTo>
                  <a:pt x="16418344" y="399986"/>
                </a:lnTo>
                <a:lnTo>
                  <a:pt x="16406076" y="408178"/>
                </a:lnTo>
                <a:lnTo>
                  <a:pt x="16397694" y="420484"/>
                </a:lnTo>
                <a:lnTo>
                  <a:pt x="16394595" y="435559"/>
                </a:lnTo>
                <a:lnTo>
                  <a:pt x="16397618" y="450684"/>
                </a:lnTo>
                <a:lnTo>
                  <a:pt x="16405936" y="463042"/>
                </a:lnTo>
                <a:lnTo>
                  <a:pt x="16418459" y="471474"/>
                </a:lnTo>
                <a:lnTo>
                  <a:pt x="16418789" y="471474"/>
                </a:lnTo>
                <a:lnTo>
                  <a:pt x="16433470" y="474472"/>
                </a:lnTo>
                <a:lnTo>
                  <a:pt x="16448659" y="471474"/>
                </a:lnTo>
                <a:lnTo>
                  <a:pt x="16461067" y="463194"/>
                </a:lnTo>
                <a:lnTo>
                  <a:pt x="16469462" y="450888"/>
                </a:lnTo>
                <a:lnTo>
                  <a:pt x="16472561" y="435813"/>
                </a:lnTo>
                <a:close/>
              </a:path>
              <a:path w="18122265" h="1266190">
                <a:moveTo>
                  <a:pt x="16472561" y="38823"/>
                </a:moveTo>
                <a:lnTo>
                  <a:pt x="16469513" y="23736"/>
                </a:lnTo>
                <a:lnTo>
                  <a:pt x="16461181" y="11417"/>
                </a:lnTo>
                <a:lnTo>
                  <a:pt x="16448812" y="3086"/>
                </a:lnTo>
                <a:lnTo>
                  <a:pt x="16433572" y="0"/>
                </a:lnTo>
                <a:lnTo>
                  <a:pt x="16418167" y="3086"/>
                </a:lnTo>
                <a:lnTo>
                  <a:pt x="16418332" y="3086"/>
                </a:lnTo>
                <a:lnTo>
                  <a:pt x="16405962" y="11417"/>
                </a:lnTo>
                <a:lnTo>
                  <a:pt x="16397643" y="23736"/>
                </a:lnTo>
                <a:lnTo>
                  <a:pt x="16394595" y="38823"/>
                </a:lnTo>
                <a:lnTo>
                  <a:pt x="16397656" y="53911"/>
                </a:lnTo>
                <a:lnTo>
                  <a:pt x="16406013" y="66217"/>
                </a:lnTo>
                <a:lnTo>
                  <a:pt x="16418395" y="74523"/>
                </a:lnTo>
                <a:lnTo>
                  <a:pt x="16433572" y="77571"/>
                </a:lnTo>
                <a:lnTo>
                  <a:pt x="16448748" y="74523"/>
                </a:lnTo>
                <a:lnTo>
                  <a:pt x="16461143" y="66217"/>
                </a:lnTo>
                <a:lnTo>
                  <a:pt x="16469500" y="53911"/>
                </a:lnTo>
                <a:lnTo>
                  <a:pt x="16472561" y="38823"/>
                </a:lnTo>
                <a:close/>
              </a:path>
              <a:path w="18122265" h="1266190">
                <a:moveTo>
                  <a:pt x="16884930" y="1230020"/>
                </a:moveTo>
                <a:lnTo>
                  <a:pt x="16881818" y="1214932"/>
                </a:lnTo>
                <a:lnTo>
                  <a:pt x="16873474" y="1202690"/>
                </a:lnTo>
                <a:lnTo>
                  <a:pt x="16861143" y="1194422"/>
                </a:lnTo>
                <a:lnTo>
                  <a:pt x="16846042" y="1191348"/>
                </a:lnTo>
                <a:lnTo>
                  <a:pt x="16846042" y="1191107"/>
                </a:lnTo>
                <a:lnTo>
                  <a:pt x="16830866" y="1194155"/>
                </a:lnTo>
                <a:lnTo>
                  <a:pt x="16818445" y="1202461"/>
                </a:lnTo>
                <a:lnTo>
                  <a:pt x="16810063" y="1214767"/>
                </a:lnTo>
                <a:lnTo>
                  <a:pt x="16806964" y="1229855"/>
                </a:lnTo>
                <a:lnTo>
                  <a:pt x="16809987" y="1244955"/>
                </a:lnTo>
                <a:lnTo>
                  <a:pt x="16818305" y="1257312"/>
                </a:lnTo>
                <a:lnTo>
                  <a:pt x="16830675" y="1265656"/>
                </a:lnTo>
                <a:lnTo>
                  <a:pt x="16861028" y="1265656"/>
                </a:lnTo>
                <a:lnTo>
                  <a:pt x="16873436" y="1257439"/>
                </a:lnTo>
                <a:lnTo>
                  <a:pt x="16881831" y="1245120"/>
                </a:lnTo>
                <a:lnTo>
                  <a:pt x="16884930" y="1230020"/>
                </a:lnTo>
                <a:close/>
              </a:path>
              <a:path w="18122265" h="1266190">
                <a:moveTo>
                  <a:pt x="16884930" y="832954"/>
                </a:moveTo>
                <a:lnTo>
                  <a:pt x="16881844" y="817918"/>
                </a:lnTo>
                <a:lnTo>
                  <a:pt x="16873512" y="805624"/>
                </a:lnTo>
                <a:lnTo>
                  <a:pt x="16861168" y="797331"/>
                </a:lnTo>
                <a:lnTo>
                  <a:pt x="16846042" y="794296"/>
                </a:lnTo>
                <a:lnTo>
                  <a:pt x="16830624" y="797331"/>
                </a:lnTo>
                <a:lnTo>
                  <a:pt x="16830790" y="797331"/>
                </a:lnTo>
                <a:lnTo>
                  <a:pt x="16818407" y="805624"/>
                </a:lnTo>
                <a:lnTo>
                  <a:pt x="16810050" y="817918"/>
                </a:lnTo>
                <a:lnTo>
                  <a:pt x="16806964" y="832954"/>
                </a:lnTo>
                <a:lnTo>
                  <a:pt x="16809987" y="848055"/>
                </a:lnTo>
                <a:lnTo>
                  <a:pt x="16818305" y="860399"/>
                </a:lnTo>
                <a:lnTo>
                  <a:pt x="16830840" y="868870"/>
                </a:lnTo>
                <a:lnTo>
                  <a:pt x="16831209" y="868870"/>
                </a:lnTo>
                <a:lnTo>
                  <a:pt x="16845839" y="871867"/>
                </a:lnTo>
                <a:lnTo>
                  <a:pt x="16861028" y="868870"/>
                </a:lnTo>
                <a:lnTo>
                  <a:pt x="16873436" y="860577"/>
                </a:lnTo>
                <a:lnTo>
                  <a:pt x="16881831" y="848245"/>
                </a:lnTo>
                <a:lnTo>
                  <a:pt x="16884930" y="833120"/>
                </a:lnTo>
                <a:lnTo>
                  <a:pt x="16884930" y="832954"/>
                </a:lnTo>
                <a:close/>
              </a:path>
              <a:path w="18122265" h="1266190">
                <a:moveTo>
                  <a:pt x="16884930" y="435813"/>
                </a:moveTo>
                <a:lnTo>
                  <a:pt x="16881882" y="420636"/>
                </a:lnTo>
                <a:lnTo>
                  <a:pt x="16873551" y="408317"/>
                </a:lnTo>
                <a:lnTo>
                  <a:pt x="16861193" y="399986"/>
                </a:lnTo>
                <a:lnTo>
                  <a:pt x="16846042" y="396900"/>
                </a:lnTo>
                <a:lnTo>
                  <a:pt x="16830383" y="399986"/>
                </a:lnTo>
                <a:lnTo>
                  <a:pt x="16830726" y="399986"/>
                </a:lnTo>
                <a:lnTo>
                  <a:pt x="16818445" y="408178"/>
                </a:lnTo>
                <a:lnTo>
                  <a:pt x="16810063" y="420484"/>
                </a:lnTo>
                <a:lnTo>
                  <a:pt x="16806952" y="435559"/>
                </a:lnTo>
                <a:lnTo>
                  <a:pt x="16809987" y="450684"/>
                </a:lnTo>
                <a:lnTo>
                  <a:pt x="16818305" y="463042"/>
                </a:lnTo>
                <a:lnTo>
                  <a:pt x="16830828" y="471474"/>
                </a:lnTo>
                <a:lnTo>
                  <a:pt x="16831158" y="471474"/>
                </a:lnTo>
                <a:lnTo>
                  <a:pt x="16845839" y="474472"/>
                </a:lnTo>
                <a:lnTo>
                  <a:pt x="16861028" y="471474"/>
                </a:lnTo>
                <a:lnTo>
                  <a:pt x="16873436" y="463194"/>
                </a:lnTo>
                <a:lnTo>
                  <a:pt x="16881831" y="450888"/>
                </a:lnTo>
                <a:lnTo>
                  <a:pt x="16884930" y="435813"/>
                </a:lnTo>
                <a:close/>
              </a:path>
              <a:path w="18122265" h="1266190">
                <a:moveTo>
                  <a:pt x="16884930" y="38912"/>
                </a:moveTo>
                <a:lnTo>
                  <a:pt x="16881882" y="23736"/>
                </a:lnTo>
                <a:lnTo>
                  <a:pt x="16873551" y="11417"/>
                </a:lnTo>
                <a:lnTo>
                  <a:pt x="16861193" y="3086"/>
                </a:lnTo>
                <a:lnTo>
                  <a:pt x="16846042" y="0"/>
                </a:lnTo>
                <a:lnTo>
                  <a:pt x="16830383" y="3086"/>
                </a:lnTo>
                <a:lnTo>
                  <a:pt x="16830726" y="3086"/>
                </a:lnTo>
                <a:lnTo>
                  <a:pt x="16818445" y="11277"/>
                </a:lnTo>
                <a:lnTo>
                  <a:pt x="16810063" y="23609"/>
                </a:lnTo>
                <a:lnTo>
                  <a:pt x="16806952" y="38747"/>
                </a:lnTo>
                <a:lnTo>
                  <a:pt x="16809987" y="53835"/>
                </a:lnTo>
                <a:lnTo>
                  <a:pt x="16818483" y="66294"/>
                </a:lnTo>
                <a:lnTo>
                  <a:pt x="16830764" y="74574"/>
                </a:lnTo>
                <a:lnTo>
                  <a:pt x="16830980" y="74574"/>
                </a:lnTo>
                <a:lnTo>
                  <a:pt x="16845839" y="77571"/>
                </a:lnTo>
                <a:lnTo>
                  <a:pt x="16861028" y="74574"/>
                </a:lnTo>
                <a:lnTo>
                  <a:pt x="16873436" y="66294"/>
                </a:lnTo>
                <a:lnTo>
                  <a:pt x="16881831" y="53987"/>
                </a:lnTo>
                <a:lnTo>
                  <a:pt x="16884930" y="38912"/>
                </a:lnTo>
                <a:close/>
              </a:path>
              <a:path w="18122265" h="1266190">
                <a:moveTo>
                  <a:pt x="17297286" y="1230350"/>
                </a:moveTo>
                <a:lnTo>
                  <a:pt x="17294314" y="1215237"/>
                </a:lnTo>
                <a:lnTo>
                  <a:pt x="17286021" y="1202855"/>
                </a:lnTo>
                <a:lnTo>
                  <a:pt x="17273664" y="1194473"/>
                </a:lnTo>
                <a:lnTo>
                  <a:pt x="17258513" y="1191348"/>
                </a:lnTo>
                <a:lnTo>
                  <a:pt x="17258348" y="1191348"/>
                </a:lnTo>
                <a:lnTo>
                  <a:pt x="17258348" y="1191107"/>
                </a:lnTo>
                <a:lnTo>
                  <a:pt x="17243146" y="1194206"/>
                </a:lnTo>
                <a:lnTo>
                  <a:pt x="17230738" y="1202524"/>
                </a:lnTo>
                <a:lnTo>
                  <a:pt x="17222394" y="1214856"/>
                </a:lnTo>
                <a:lnTo>
                  <a:pt x="17219321" y="1229931"/>
                </a:lnTo>
                <a:lnTo>
                  <a:pt x="17222394" y="1245044"/>
                </a:lnTo>
                <a:lnTo>
                  <a:pt x="17230738" y="1257376"/>
                </a:lnTo>
                <a:lnTo>
                  <a:pt x="17243146" y="1265656"/>
                </a:lnTo>
                <a:lnTo>
                  <a:pt x="17273410" y="1265656"/>
                </a:lnTo>
                <a:lnTo>
                  <a:pt x="17285754" y="1257515"/>
                </a:lnTo>
                <a:lnTo>
                  <a:pt x="17294124" y="1245311"/>
                </a:lnTo>
                <a:lnTo>
                  <a:pt x="17297286" y="1230350"/>
                </a:lnTo>
                <a:close/>
              </a:path>
              <a:path w="18122265" h="1266190">
                <a:moveTo>
                  <a:pt x="17297286" y="833450"/>
                </a:moveTo>
                <a:lnTo>
                  <a:pt x="17294390" y="818324"/>
                </a:lnTo>
                <a:lnTo>
                  <a:pt x="17286174" y="805903"/>
                </a:lnTo>
                <a:lnTo>
                  <a:pt x="17273855" y="797471"/>
                </a:lnTo>
                <a:lnTo>
                  <a:pt x="17258678" y="794296"/>
                </a:lnTo>
                <a:lnTo>
                  <a:pt x="17258348" y="794296"/>
                </a:lnTo>
                <a:lnTo>
                  <a:pt x="17243146" y="797331"/>
                </a:lnTo>
                <a:lnTo>
                  <a:pt x="17230738" y="805637"/>
                </a:lnTo>
                <a:lnTo>
                  <a:pt x="17222394" y="817956"/>
                </a:lnTo>
                <a:lnTo>
                  <a:pt x="17219321" y="833043"/>
                </a:lnTo>
                <a:lnTo>
                  <a:pt x="17222394" y="848169"/>
                </a:lnTo>
                <a:lnTo>
                  <a:pt x="17230738" y="860513"/>
                </a:lnTo>
                <a:lnTo>
                  <a:pt x="17243209" y="868857"/>
                </a:lnTo>
                <a:lnTo>
                  <a:pt x="17243349" y="868857"/>
                </a:lnTo>
                <a:lnTo>
                  <a:pt x="17258348" y="871867"/>
                </a:lnTo>
                <a:lnTo>
                  <a:pt x="17273410" y="868857"/>
                </a:lnTo>
                <a:lnTo>
                  <a:pt x="17285754" y="860653"/>
                </a:lnTo>
                <a:lnTo>
                  <a:pt x="17294124" y="848448"/>
                </a:lnTo>
                <a:lnTo>
                  <a:pt x="17297286" y="833450"/>
                </a:lnTo>
                <a:close/>
              </a:path>
              <a:path w="18122265" h="1266190">
                <a:moveTo>
                  <a:pt x="17297286" y="435724"/>
                </a:moveTo>
                <a:lnTo>
                  <a:pt x="17294225" y="420598"/>
                </a:lnTo>
                <a:lnTo>
                  <a:pt x="17285881" y="408254"/>
                </a:lnTo>
                <a:lnTo>
                  <a:pt x="17273499" y="399935"/>
                </a:lnTo>
                <a:lnTo>
                  <a:pt x="17258348" y="396900"/>
                </a:lnTo>
                <a:lnTo>
                  <a:pt x="17243146" y="399935"/>
                </a:lnTo>
                <a:lnTo>
                  <a:pt x="17230738" y="408254"/>
                </a:lnTo>
                <a:lnTo>
                  <a:pt x="17222381" y="420598"/>
                </a:lnTo>
                <a:lnTo>
                  <a:pt x="17219321" y="435724"/>
                </a:lnTo>
                <a:lnTo>
                  <a:pt x="17222381" y="450811"/>
                </a:lnTo>
                <a:lnTo>
                  <a:pt x="17230738" y="463118"/>
                </a:lnTo>
                <a:lnTo>
                  <a:pt x="17243146" y="471424"/>
                </a:lnTo>
                <a:lnTo>
                  <a:pt x="17258348" y="474472"/>
                </a:lnTo>
                <a:lnTo>
                  <a:pt x="17273499" y="471424"/>
                </a:lnTo>
                <a:lnTo>
                  <a:pt x="17285881" y="463118"/>
                </a:lnTo>
                <a:lnTo>
                  <a:pt x="17294225" y="450811"/>
                </a:lnTo>
                <a:lnTo>
                  <a:pt x="17297286" y="435724"/>
                </a:lnTo>
                <a:close/>
              </a:path>
              <a:path w="18122265" h="1266190">
                <a:moveTo>
                  <a:pt x="17297286" y="38823"/>
                </a:moveTo>
                <a:lnTo>
                  <a:pt x="17294225" y="23698"/>
                </a:lnTo>
                <a:lnTo>
                  <a:pt x="17285881" y="11353"/>
                </a:lnTo>
                <a:lnTo>
                  <a:pt x="17273499" y="3035"/>
                </a:lnTo>
                <a:lnTo>
                  <a:pt x="17258348" y="0"/>
                </a:lnTo>
                <a:lnTo>
                  <a:pt x="17243146" y="3035"/>
                </a:lnTo>
                <a:lnTo>
                  <a:pt x="17230738" y="11353"/>
                </a:lnTo>
                <a:lnTo>
                  <a:pt x="17222381" y="23698"/>
                </a:lnTo>
                <a:lnTo>
                  <a:pt x="17219321" y="38823"/>
                </a:lnTo>
                <a:lnTo>
                  <a:pt x="17222381" y="53911"/>
                </a:lnTo>
                <a:lnTo>
                  <a:pt x="17230738" y="66217"/>
                </a:lnTo>
                <a:lnTo>
                  <a:pt x="17243146" y="74523"/>
                </a:lnTo>
                <a:lnTo>
                  <a:pt x="17258348" y="77571"/>
                </a:lnTo>
                <a:lnTo>
                  <a:pt x="17273499" y="74523"/>
                </a:lnTo>
                <a:lnTo>
                  <a:pt x="17285881" y="66217"/>
                </a:lnTo>
                <a:lnTo>
                  <a:pt x="17294225" y="53911"/>
                </a:lnTo>
                <a:lnTo>
                  <a:pt x="17297286" y="38823"/>
                </a:lnTo>
                <a:close/>
              </a:path>
              <a:path w="18122265" h="1266190">
                <a:moveTo>
                  <a:pt x="17709642" y="1229931"/>
                </a:moveTo>
                <a:lnTo>
                  <a:pt x="17706556" y="1214958"/>
                </a:lnTo>
                <a:lnTo>
                  <a:pt x="17698263" y="1202715"/>
                </a:lnTo>
                <a:lnTo>
                  <a:pt x="17685957" y="1194435"/>
                </a:lnTo>
                <a:lnTo>
                  <a:pt x="17670869" y="1191348"/>
                </a:lnTo>
                <a:lnTo>
                  <a:pt x="17670704" y="1191107"/>
                </a:lnTo>
                <a:lnTo>
                  <a:pt x="17655502" y="1194168"/>
                </a:lnTo>
                <a:lnTo>
                  <a:pt x="17643107" y="1202499"/>
                </a:lnTo>
                <a:lnTo>
                  <a:pt x="17634725" y="1214958"/>
                </a:lnTo>
                <a:lnTo>
                  <a:pt x="17631690" y="1229931"/>
                </a:lnTo>
                <a:lnTo>
                  <a:pt x="17634750" y="1245044"/>
                </a:lnTo>
                <a:lnTo>
                  <a:pt x="17643107" y="1257376"/>
                </a:lnTo>
                <a:lnTo>
                  <a:pt x="17655502" y="1265656"/>
                </a:lnTo>
                <a:lnTo>
                  <a:pt x="17685855" y="1265656"/>
                </a:lnTo>
                <a:lnTo>
                  <a:pt x="17698238" y="1257376"/>
                </a:lnTo>
                <a:lnTo>
                  <a:pt x="17706582" y="1245044"/>
                </a:lnTo>
                <a:lnTo>
                  <a:pt x="17709642" y="1229931"/>
                </a:lnTo>
                <a:close/>
              </a:path>
              <a:path w="18122265" h="1266190">
                <a:moveTo>
                  <a:pt x="17709642" y="833043"/>
                </a:moveTo>
                <a:lnTo>
                  <a:pt x="17706607" y="817956"/>
                </a:lnTo>
                <a:lnTo>
                  <a:pt x="17698289" y="805662"/>
                </a:lnTo>
                <a:lnTo>
                  <a:pt x="17685970" y="797369"/>
                </a:lnTo>
                <a:lnTo>
                  <a:pt x="17670869" y="794296"/>
                </a:lnTo>
                <a:lnTo>
                  <a:pt x="17670704" y="794296"/>
                </a:lnTo>
                <a:lnTo>
                  <a:pt x="17655451" y="797369"/>
                </a:lnTo>
                <a:lnTo>
                  <a:pt x="17643082" y="805662"/>
                </a:lnTo>
                <a:lnTo>
                  <a:pt x="17634750" y="817956"/>
                </a:lnTo>
                <a:lnTo>
                  <a:pt x="17631690" y="833043"/>
                </a:lnTo>
                <a:lnTo>
                  <a:pt x="17634750" y="848169"/>
                </a:lnTo>
                <a:lnTo>
                  <a:pt x="17643107" y="860513"/>
                </a:lnTo>
                <a:lnTo>
                  <a:pt x="17655502" y="868819"/>
                </a:lnTo>
                <a:lnTo>
                  <a:pt x="17670704" y="871867"/>
                </a:lnTo>
                <a:lnTo>
                  <a:pt x="17685855" y="868819"/>
                </a:lnTo>
                <a:lnTo>
                  <a:pt x="17698238" y="860513"/>
                </a:lnTo>
                <a:lnTo>
                  <a:pt x="17706582" y="848169"/>
                </a:lnTo>
                <a:lnTo>
                  <a:pt x="17709642" y="833043"/>
                </a:lnTo>
                <a:close/>
              </a:path>
              <a:path w="18122265" h="1266190">
                <a:moveTo>
                  <a:pt x="17709896" y="435724"/>
                </a:moveTo>
                <a:lnTo>
                  <a:pt x="17706823" y="420598"/>
                </a:lnTo>
                <a:lnTo>
                  <a:pt x="17698441" y="408254"/>
                </a:lnTo>
                <a:lnTo>
                  <a:pt x="17686046" y="399935"/>
                </a:lnTo>
                <a:lnTo>
                  <a:pt x="17670869" y="396900"/>
                </a:lnTo>
                <a:lnTo>
                  <a:pt x="17655718" y="399935"/>
                </a:lnTo>
                <a:lnTo>
                  <a:pt x="17643336" y="408254"/>
                </a:lnTo>
                <a:lnTo>
                  <a:pt x="17634992" y="420598"/>
                </a:lnTo>
                <a:lnTo>
                  <a:pt x="17631931" y="435724"/>
                </a:lnTo>
                <a:lnTo>
                  <a:pt x="17634992" y="450811"/>
                </a:lnTo>
                <a:lnTo>
                  <a:pt x="17643336" y="463118"/>
                </a:lnTo>
                <a:lnTo>
                  <a:pt x="17655718" y="471424"/>
                </a:lnTo>
                <a:lnTo>
                  <a:pt x="17670869" y="474472"/>
                </a:lnTo>
                <a:lnTo>
                  <a:pt x="17686046" y="471424"/>
                </a:lnTo>
                <a:lnTo>
                  <a:pt x="17698441" y="463118"/>
                </a:lnTo>
                <a:lnTo>
                  <a:pt x="17706823" y="450811"/>
                </a:lnTo>
                <a:lnTo>
                  <a:pt x="17709896" y="435724"/>
                </a:lnTo>
                <a:close/>
              </a:path>
              <a:path w="18122265" h="1266190">
                <a:moveTo>
                  <a:pt x="17709896" y="38823"/>
                </a:moveTo>
                <a:lnTo>
                  <a:pt x="17706823" y="23698"/>
                </a:lnTo>
                <a:lnTo>
                  <a:pt x="17698441" y="11353"/>
                </a:lnTo>
                <a:lnTo>
                  <a:pt x="17686046" y="3035"/>
                </a:lnTo>
                <a:lnTo>
                  <a:pt x="17670869" y="0"/>
                </a:lnTo>
                <a:lnTo>
                  <a:pt x="17655718" y="3035"/>
                </a:lnTo>
                <a:lnTo>
                  <a:pt x="17643336" y="11353"/>
                </a:lnTo>
                <a:lnTo>
                  <a:pt x="17634992" y="23698"/>
                </a:lnTo>
                <a:lnTo>
                  <a:pt x="17631931" y="38823"/>
                </a:lnTo>
                <a:lnTo>
                  <a:pt x="17634992" y="53911"/>
                </a:lnTo>
                <a:lnTo>
                  <a:pt x="17643336" y="66217"/>
                </a:lnTo>
                <a:lnTo>
                  <a:pt x="17655718" y="74523"/>
                </a:lnTo>
                <a:lnTo>
                  <a:pt x="17670869" y="77571"/>
                </a:lnTo>
                <a:lnTo>
                  <a:pt x="17686046" y="74523"/>
                </a:lnTo>
                <a:lnTo>
                  <a:pt x="17698441" y="66217"/>
                </a:lnTo>
                <a:lnTo>
                  <a:pt x="17706823" y="53911"/>
                </a:lnTo>
                <a:lnTo>
                  <a:pt x="17709896" y="38823"/>
                </a:lnTo>
                <a:close/>
              </a:path>
              <a:path w="18122265" h="1266190">
                <a:moveTo>
                  <a:pt x="18121999" y="1229931"/>
                </a:moveTo>
                <a:lnTo>
                  <a:pt x="18118900" y="1214920"/>
                </a:lnTo>
                <a:lnTo>
                  <a:pt x="18110531" y="1202651"/>
                </a:lnTo>
                <a:lnTo>
                  <a:pt x="18098173" y="1194384"/>
                </a:lnTo>
                <a:lnTo>
                  <a:pt x="18083060" y="1191348"/>
                </a:lnTo>
                <a:lnTo>
                  <a:pt x="18083060" y="1191107"/>
                </a:lnTo>
                <a:lnTo>
                  <a:pt x="18067897" y="1194168"/>
                </a:lnTo>
                <a:lnTo>
                  <a:pt x="18055489" y="1202499"/>
                </a:lnTo>
                <a:lnTo>
                  <a:pt x="18047107" y="1214920"/>
                </a:lnTo>
                <a:lnTo>
                  <a:pt x="18044046" y="1229931"/>
                </a:lnTo>
                <a:lnTo>
                  <a:pt x="18047119" y="1245044"/>
                </a:lnTo>
                <a:lnTo>
                  <a:pt x="18055489" y="1257376"/>
                </a:lnTo>
                <a:lnTo>
                  <a:pt x="18067897" y="1265656"/>
                </a:lnTo>
                <a:lnTo>
                  <a:pt x="18098224" y="1265656"/>
                </a:lnTo>
                <a:lnTo>
                  <a:pt x="18110594" y="1257376"/>
                </a:lnTo>
                <a:lnTo>
                  <a:pt x="18118938" y="1245044"/>
                </a:lnTo>
                <a:lnTo>
                  <a:pt x="18121999" y="1229931"/>
                </a:lnTo>
                <a:close/>
              </a:path>
              <a:path w="18122265" h="1266190">
                <a:moveTo>
                  <a:pt x="18121999" y="833043"/>
                </a:moveTo>
                <a:lnTo>
                  <a:pt x="18118951" y="817956"/>
                </a:lnTo>
                <a:lnTo>
                  <a:pt x="18110619" y="805637"/>
                </a:lnTo>
                <a:lnTo>
                  <a:pt x="18098237" y="797331"/>
                </a:lnTo>
                <a:lnTo>
                  <a:pt x="18083060" y="794296"/>
                </a:lnTo>
                <a:lnTo>
                  <a:pt x="18067897" y="797331"/>
                </a:lnTo>
                <a:lnTo>
                  <a:pt x="18055489" y="805637"/>
                </a:lnTo>
                <a:lnTo>
                  <a:pt x="18047119" y="817956"/>
                </a:lnTo>
                <a:lnTo>
                  <a:pt x="18044046" y="833043"/>
                </a:lnTo>
                <a:lnTo>
                  <a:pt x="18047119" y="848169"/>
                </a:lnTo>
                <a:lnTo>
                  <a:pt x="18055489" y="860513"/>
                </a:lnTo>
                <a:lnTo>
                  <a:pt x="18067897" y="868819"/>
                </a:lnTo>
                <a:lnTo>
                  <a:pt x="18083060" y="871867"/>
                </a:lnTo>
                <a:lnTo>
                  <a:pt x="18098224" y="868819"/>
                </a:lnTo>
                <a:lnTo>
                  <a:pt x="18110594" y="860513"/>
                </a:lnTo>
                <a:lnTo>
                  <a:pt x="18118938" y="848169"/>
                </a:lnTo>
                <a:lnTo>
                  <a:pt x="18121999" y="833043"/>
                </a:lnTo>
                <a:close/>
              </a:path>
              <a:path w="18122265" h="1266190">
                <a:moveTo>
                  <a:pt x="18122253" y="435724"/>
                </a:moveTo>
                <a:lnTo>
                  <a:pt x="18119192" y="420598"/>
                </a:lnTo>
                <a:lnTo>
                  <a:pt x="18110835" y="408254"/>
                </a:lnTo>
                <a:lnTo>
                  <a:pt x="18098440" y="399935"/>
                </a:lnTo>
                <a:lnTo>
                  <a:pt x="18083226" y="396900"/>
                </a:lnTo>
                <a:lnTo>
                  <a:pt x="18068074" y="399935"/>
                </a:lnTo>
                <a:lnTo>
                  <a:pt x="18055705" y="408254"/>
                </a:lnTo>
                <a:lnTo>
                  <a:pt x="18047361" y="420598"/>
                </a:lnTo>
                <a:lnTo>
                  <a:pt x="18044300" y="435724"/>
                </a:lnTo>
                <a:lnTo>
                  <a:pt x="18047361" y="450811"/>
                </a:lnTo>
                <a:lnTo>
                  <a:pt x="18055705" y="463118"/>
                </a:lnTo>
                <a:lnTo>
                  <a:pt x="18068074" y="471424"/>
                </a:lnTo>
                <a:lnTo>
                  <a:pt x="18083226" y="474472"/>
                </a:lnTo>
                <a:lnTo>
                  <a:pt x="18098440" y="471424"/>
                </a:lnTo>
                <a:lnTo>
                  <a:pt x="18110835" y="463118"/>
                </a:lnTo>
                <a:lnTo>
                  <a:pt x="18119192" y="450811"/>
                </a:lnTo>
                <a:lnTo>
                  <a:pt x="18122253" y="435724"/>
                </a:lnTo>
                <a:close/>
              </a:path>
              <a:path w="18122265" h="1266190">
                <a:moveTo>
                  <a:pt x="18122253" y="38823"/>
                </a:moveTo>
                <a:lnTo>
                  <a:pt x="18119192" y="23698"/>
                </a:lnTo>
                <a:lnTo>
                  <a:pt x="18110835" y="11353"/>
                </a:lnTo>
                <a:lnTo>
                  <a:pt x="18098440" y="3035"/>
                </a:lnTo>
                <a:lnTo>
                  <a:pt x="18083226" y="0"/>
                </a:lnTo>
                <a:lnTo>
                  <a:pt x="18068074" y="3035"/>
                </a:lnTo>
                <a:lnTo>
                  <a:pt x="18055705" y="11353"/>
                </a:lnTo>
                <a:lnTo>
                  <a:pt x="18047361" y="23698"/>
                </a:lnTo>
                <a:lnTo>
                  <a:pt x="18044300" y="38823"/>
                </a:lnTo>
                <a:lnTo>
                  <a:pt x="18047361" y="53911"/>
                </a:lnTo>
                <a:lnTo>
                  <a:pt x="18055705" y="66217"/>
                </a:lnTo>
                <a:lnTo>
                  <a:pt x="18068074" y="74523"/>
                </a:lnTo>
                <a:lnTo>
                  <a:pt x="18083226" y="77571"/>
                </a:lnTo>
                <a:lnTo>
                  <a:pt x="18098440" y="74523"/>
                </a:lnTo>
                <a:lnTo>
                  <a:pt x="18110835" y="66217"/>
                </a:lnTo>
                <a:lnTo>
                  <a:pt x="18119192" y="53911"/>
                </a:lnTo>
                <a:lnTo>
                  <a:pt x="18122253" y="38823"/>
                </a:lnTo>
                <a:close/>
              </a:path>
            </a:pathLst>
          </a:custGeom>
          <a:solidFill>
            <a:srgbClr val="1C56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987676" y="636523"/>
            <a:ext cx="1087755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509" dirty="0"/>
              <a:t>202</a:t>
            </a:r>
            <a:r>
              <a:rPr lang="en-US" spc="-509" dirty="0"/>
              <a:t>6</a:t>
            </a:r>
            <a:r>
              <a:rPr spc="-60" dirty="0"/>
              <a:t> </a:t>
            </a:r>
            <a:r>
              <a:rPr dirty="0"/>
              <a:t>CULTURAL</a:t>
            </a:r>
            <a:r>
              <a:rPr spc="-260" dirty="0"/>
              <a:t> </a:t>
            </a:r>
            <a:r>
              <a:rPr spc="-10" dirty="0"/>
              <a:t>YOUTH</a:t>
            </a:r>
            <a:r>
              <a:rPr i="1" spc="-10" dirty="0"/>
              <a:t> </a:t>
            </a:r>
            <a:r>
              <a:rPr i="1" dirty="0"/>
              <a:t>SUMMER</a:t>
            </a:r>
            <a:r>
              <a:rPr i="1" spc="-220" dirty="0"/>
              <a:t> </a:t>
            </a:r>
            <a:r>
              <a:rPr i="1" spc="140" dirty="0"/>
              <a:t>CAMP</a:t>
            </a:r>
          </a:p>
        </p:txBody>
      </p:sp>
      <p:sp>
        <p:nvSpPr>
          <p:cNvPr id="4" name="object 4"/>
          <p:cNvSpPr/>
          <p:nvPr/>
        </p:nvSpPr>
        <p:spPr>
          <a:xfrm>
            <a:off x="1256919" y="2563241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323079" y="4118864"/>
            <a:ext cx="10764521" cy="2440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" algn="ctr">
              <a:lnSpc>
                <a:spcPts val="6500"/>
              </a:lnSpc>
              <a:spcBef>
                <a:spcPts val="100"/>
              </a:spcBef>
            </a:pPr>
            <a:r>
              <a:rPr spc="-310" dirty="0"/>
              <a:t>Plans:</a:t>
            </a:r>
          </a:p>
          <a:p>
            <a:pPr marL="12065" marR="5080" algn="ctr">
              <a:lnSpc>
                <a:spcPts val="5800"/>
              </a:lnSpc>
              <a:spcBef>
                <a:spcPts val="655"/>
              </a:spcBef>
            </a:pPr>
            <a:r>
              <a:rPr lang="en-US" spc="-380" dirty="0">
                <a:solidFill>
                  <a:srgbClr val="BC572C"/>
                </a:solidFill>
              </a:rPr>
              <a:t>Second week </a:t>
            </a:r>
            <a:r>
              <a:rPr spc="-10" dirty="0">
                <a:solidFill>
                  <a:srgbClr val="BC572C"/>
                </a:solidFill>
              </a:rPr>
              <a:t>of</a:t>
            </a:r>
            <a:r>
              <a:rPr spc="-465" dirty="0">
                <a:solidFill>
                  <a:srgbClr val="BC572C"/>
                </a:solidFill>
              </a:rPr>
              <a:t> </a:t>
            </a:r>
            <a:r>
              <a:rPr spc="-595" dirty="0">
                <a:solidFill>
                  <a:srgbClr val="BC572C"/>
                </a:solidFill>
              </a:rPr>
              <a:t>June</a:t>
            </a:r>
            <a:r>
              <a:rPr spc="-280" dirty="0">
                <a:solidFill>
                  <a:srgbClr val="BC572C"/>
                </a:solidFill>
              </a:rPr>
              <a:t> </a:t>
            </a:r>
            <a:r>
              <a:rPr spc="-530" dirty="0">
                <a:solidFill>
                  <a:srgbClr val="BC572C"/>
                </a:solidFill>
              </a:rPr>
              <a:t>202</a:t>
            </a:r>
            <a:r>
              <a:rPr lang="en-US" spc="-530" dirty="0">
                <a:solidFill>
                  <a:srgbClr val="BC572C"/>
                </a:solidFill>
              </a:rPr>
              <a:t>6</a:t>
            </a:r>
            <a:r>
              <a:rPr spc="-254" dirty="0">
                <a:solidFill>
                  <a:srgbClr val="BC572C"/>
                </a:solidFill>
              </a:rPr>
              <a:t> </a:t>
            </a:r>
            <a:r>
              <a:rPr spc="-25" dirty="0">
                <a:solidFill>
                  <a:srgbClr val="BC572C"/>
                </a:solidFill>
              </a:rPr>
              <a:t>at </a:t>
            </a:r>
            <a:r>
              <a:rPr lang="en-US" spc="-295" dirty="0">
                <a:solidFill>
                  <a:srgbClr val="BC572C"/>
                </a:solidFill>
              </a:rPr>
              <a:t>XXXX</a:t>
            </a:r>
            <a:endParaRPr spc="-55" dirty="0">
              <a:solidFill>
                <a:srgbClr val="BC572C"/>
              </a:solidFill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7932420" cy="3810"/>
          </a:xfrm>
          <a:custGeom>
            <a:avLst/>
            <a:gdLst/>
            <a:ahLst/>
            <a:cxnLst/>
            <a:rect l="l" t="t" r="r" b="b"/>
            <a:pathLst>
              <a:path w="7932420" h="3809">
                <a:moveTo>
                  <a:pt x="0" y="3707"/>
                </a:moveTo>
                <a:lnTo>
                  <a:pt x="7932420" y="3707"/>
                </a:lnTo>
                <a:lnTo>
                  <a:pt x="793242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932420" cy="9501505"/>
          </a:xfrm>
          <a:custGeom>
            <a:avLst/>
            <a:gdLst/>
            <a:ahLst/>
            <a:cxnLst/>
            <a:rect l="l" t="t" r="r" b="b"/>
            <a:pathLst>
              <a:path w="7932420" h="9501505">
                <a:moveTo>
                  <a:pt x="0" y="9501480"/>
                </a:moveTo>
                <a:lnTo>
                  <a:pt x="7932420" y="9501480"/>
                </a:lnTo>
                <a:lnTo>
                  <a:pt x="793242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197862"/>
            <a:ext cx="9089390" cy="9089390"/>
            <a:chOff x="0" y="1197862"/>
            <a:chExt cx="9089390" cy="908939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7927975" cy="685800"/>
            </a:xfrm>
            <a:custGeom>
              <a:avLst/>
              <a:gdLst/>
              <a:ahLst/>
              <a:cxnLst/>
              <a:rect l="l" t="t" r="r" b="b"/>
              <a:pathLst>
                <a:path w="7927975" h="685800">
                  <a:moveTo>
                    <a:pt x="0" y="685800"/>
                  </a:moveTo>
                  <a:lnTo>
                    <a:pt x="7927656" y="685800"/>
                  </a:lnTo>
                  <a:lnTo>
                    <a:pt x="7927656" y="0"/>
                  </a:lnTo>
                  <a:lnTo>
                    <a:pt x="0" y="0"/>
                  </a:lnTo>
                  <a:lnTo>
                    <a:pt x="0" y="68580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7932420" cy="96520"/>
            </a:xfrm>
            <a:custGeom>
              <a:avLst/>
              <a:gdLst/>
              <a:ahLst/>
              <a:cxnLst/>
              <a:rect l="l" t="t" r="r" b="b"/>
              <a:pathLst>
                <a:path w="7932420" h="96520">
                  <a:moveTo>
                    <a:pt x="0" y="96011"/>
                  </a:moveTo>
                  <a:lnTo>
                    <a:pt x="7932397" y="96011"/>
                  </a:lnTo>
                  <a:lnTo>
                    <a:pt x="7932397" y="0"/>
                  </a:lnTo>
                  <a:lnTo>
                    <a:pt x="0" y="0"/>
                  </a:lnTo>
                  <a:lnTo>
                    <a:pt x="0" y="96011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97862"/>
              <a:ext cx="9089135" cy="9089132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93714" y="143617"/>
            <a:ext cx="3376929" cy="872490"/>
          </a:xfrm>
          <a:custGeom>
            <a:avLst/>
            <a:gdLst/>
            <a:ahLst/>
            <a:cxnLst/>
            <a:rect l="l" t="t" r="r" b="b"/>
            <a:pathLst>
              <a:path w="3376929" h="872490">
                <a:moveTo>
                  <a:pt x="39085" y="0"/>
                </a:moveTo>
                <a:lnTo>
                  <a:pt x="23905" y="3045"/>
                </a:lnTo>
                <a:lnTo>
                  <a:pt x="11492" y="11349"/>
                </a:lnTo>
                <a:lnTo>
                  <a:pt x="3104" y="23666"/>
                </a:lnTo>
                <a:lnTo>
                  <a:pt x="0" y="38748"/>
                </a:lnTo>
                <a:lnTo>
                  <a:pt x="3027" y="53850"/>
                </a:lnTo>
                <a:lnTo>
                  <a:pt x="11351" y="66200"/>
                </a:lnTo>
                <a:lnTo>
                  <a:pt x="23834" y="74619"/>
                </a:lnTo>
                <a:lnTo>
                  <a:pt x="24094" y="74619"/>
                </a:lnTo>
                <a:lnTo>
                  <a:pt x="38886" y="77628"/>
                </a:lnTo>
                <a:lnTo>
                  <a:pt x="54067" y="74619"/>
                </a:lnTo>
                <a:lnTo>
                  <a:pt x="66480" y="66335"/>
                </a:lnTo>
                <a:lnTo>
                  <a:pt x="74867" y="54019"/>
                </a:lnTo>
                <a:lnTo>
                  <a:pt x="77972" y="38913"/>
                </a:lnTo>
                <a:lnTo>
                  <a:pt x="74861" y="23821"/>
                </a:lnTo>
                <a:lnTo>
                  <a:pt x="66517" y="11576"/>
                </a:lnTo>
                <a:lnTo>
                  <a:pt x="54179" y="3313"/>
                </a:lnTo>
                <a:lnTo>
                  <a:pt x="39085" y="247"/>
                </a:lnTo>
                <a:lnTo>
                  <a:pt x="39085" y="0"/>
                </a:lnTo>
                <a:close/>
              </a:path>
              <a:path w="3376929" h="872490">
                <a:moveTo>
                  <a:pt x="451387" y="0"/>
                </a:moveTo>
                <a:lnTo>
                  <a:pt x="436184" y="3093"/>
                </a:lnTo>
                <a:lnTo>
                  <a:pt x="423783" y="11422"/>
                </a:lnTo>
                <a:lnTo>
                  <a:pt x="415429" y="23747"/>
                </a:lnTo>
                <a:lnTo>
                  <a:pt x="412368" y="38830"/>
                </a:lnTo>
                <a:lnTo>
                  <a:pt x="415429" y="53935"/>
                </a:lnTo>
                <a:lnTo>
                  <a:pt x="423783" y="66269"/>
                </a:lnTo>
                <a:lnTo>
                  <a:pt x="436239" y="74620"/>
                </a:lnTo>
                <a:lnTo>
                  <a:pt x="436367" y="74620"/>
                </a:lnTo>
                <a:lnTo>
                  <a:pt x="451387" y="77628"/>
                </a:lnTo>
                <a:lnTo>
                  <a:pt x="466449" y="74620"/>
                </a:lnTo>
                <a:lnTo>
                  <a:pt x="478794" y="66407"/>
                </a:lnTo>
                <a:lnTo>
                  <a:pt x="487170" y="54209"/>
                </a:lnTo>
                <a:lnTo>
                  <a:pt x="490323" y="39243"/>
                </a:lnTo>
                <a:lnTo>
                  <a:pt x="487359" y="24134"/>
                </a:lnTo>
                <a:lnTo>
                  <a:pt x="479064" y="11752"/>
                </a:lnTo>
                <a:lnTo>
                  <a:pt x="466706" y="3366"/>
                </a:lnTo>
                <a:lnTo>
                  <a:pt x="451553" y="247"/>
                </a:lnTo>
                <a:lnTo>
                  <a:pt x="451387" y="247"/>
                </a:lnTo>
                <a:lnTo>
                  <a:pt x="451387" y="0"/>
                </a:lnTo>
                <a:close/>
              </a:path>
              <a:path w="3376929" h="872490">
                <a:moveTo>
                  <a:pt x="863747" y="0"/>
                </a:moveTo>
                <a:lnTo>
                  <a:pt x="848544" y="3058"/>
                </a:lnTo>
                <a:lnTo>
                  <a:pt x="836143" y="11391"/>
                </a:lnTo>
                <a:lnTo>
                  <a:pt x="827765" y="23856"/>
                </a:lnTo>
                <a:lnTo>
                  <a:pt x="824728" y="38830"/>
                </a:lnTo>
                <a:lnTo>
                  <a:pt x="827789" y="53934"/>
                </a:lnTo>
                <a:lnTo>
                  <a:pt x="836143" y="66266"/>
                </a:lnTo>
                <a:lnTo>
                  <a:pt x="848544" y="74580"/>
                </a:lnTo>
                <a:lnTo>
                  <a:pt x="863747" y="77628"/>
                </a:lnTo>
                <a:lnTo>
                  <a:pt x="878902" y="74580"/>
                </a:lnTo>
                <a:lnTo>
                  <a:pt x="891279" y="66266"/>
                </a:lnTo>
                <a:lnTo>
                  <a:pt x="899623" y="53934"/>
                </a:lnTo>
                <a:lnTo>
                  <a:pt x="902683" y="38830"/>
                </a:lnTo>
                <a:lnTo>
                  <a:pt x="899603" y="23856"/>
                </a:lnTo>
                <a:lnTo>
                  <a:pt x="891299" y="11607"/>
                </a:lnTo>
                <a:lnTo>
                  <a:pt x="878996" y="3325"/>
                </a:lnTo>
                <a:lnTo>
                  <a:pt x="863913" y="247"/>
                </a:lnTo>
                <a:lnTo>
                  <a:pt x="863747" y="0"/>
                </a:lnTo>
                <a:close/>
              </a:path>
              <a:path w="3376929" h="872490">
                <a:moveTo>
                  <a:pt x="1276107" y="0"/>
                </a:moveTo>
                <a:lnTo>
                  <a:pt x="1260939" y="3058"/>
                </a:lnTo>
                <a:lnTo>
                  <a:pt x="1248534" y="11391"/>
                </a:lnTo>
                <a:lnTo>
                  <a:pt x="1240146" y="23809"/>
                </a:lnTo>
                <a:lnTo>
                  <a:pt x="1237088" y="38830"/>
                </a:lnTo>
                <a:lnTo>
                  <a:pt x="1240161" y="53934"/>
                </a:lnTo>
                <a:lnTo>
                  <a:pt x="1248534" y="66266"/>
                </a:lnTo>
                <a:lnTo>
                  <a:pt x="1260939" y="74580"/>
                </a:lnTo>
                <a:lnTo>
                  <a:pt x="1276107" y="77628"/>
                </a:lnTo>
                <a:lnTo>
                  <a:pt x="1291262" y="74580"/>
                </a:lnTo>
                <a:lnTo>
                  <a:pt x="1303639" y="66266"/>
                </a:lnTo>
                <a:lnTo>
                  <a:pt x="1311983" y="53934"/>
                </a:lnTo>
                <a:lnTo>
                  <a:pt x="1315043" y="38830"/>
                </a:lnTo>
                <a:lnTo>
                  <a:pt x="1311937" y="23809"/>
                </a:lnTo>
                <a:lnTo>
                  <a:pt x="1303576" y="11545"/>
                </a:lnTo>
                <a:lnTo>
                  <a:pt x="1291215" y="3278"/>
                </a:lnTo>
                <a:lnTo>
                  <a:pt x="1276107" y="247"/>
                </a:lnTo>
                <a:lnTo>
                  <a:pt x="1276107" y="0"/>
                </a:lnTo>
                <a:close/>
              </a:path>
              <a:path w="3376929" h="872490">
                <a:moveTo>
                  <a:pt x="1688467" y="0"/>
                </a:moveTo>
                <a:lnTo>
                  <a:pt x="1673298" y="3045"/>
                </a:lnTo>
                <a:lnTo>
                  <a:pt x="1660884" y="11349"/>
                </a:lnTo>
                <a:lnTo>
                  <a:pt x="1652486" y="23666"/>
                </a:lnTo>
                <a:lnTo>
                  <a:pt x="1649365" y="38748"/>
                </a:lnTo>
                <a:lnTo>
                  <a:pt x="1652413" y="53850"/>
                </a:lnTo>
                <a:lnTo>
                  <a:pt x="1660738" y="66200"/>
                </a:lnTo>
                <a:lnTo>
                  <a:pt x="1673223" y="74619"/>
                </a:lnTo>
                <a:lnTo>
                  <a:pt x="1673484" y="74619"/>
                </a:lnTo>
                <a:lnTo>
                  <a:pt x="1688301" y="77628"/>
                </a:lnTo>
                <a:lnTo>
                  <a:pt x="1703469" y="74619"/>
                </a:lnTo>
                <a:lnTo>
                  <a:pt x="1715874" y="66335"/>
                </a:lnTo>
                <a:lnTo>
                  <a:pt x="1724247" y="54019"/>
                </a:lnTo>
                <a:lnTo>
                  <a:pt x="1727320" y="38913"/>
                </a:lnTo>
                <a:lnTo>
                  <a:pt x="1724227" y="23821"/>
                </a:lnTo>
                <a:lnTo>
                  <a:pt x="1715895" y="11576"/>
                </a:lnTo>
                <a:lnTo>
                  <a:pt x="1703562" y="3313"/>
                </a:lnTo>
                <a:lnTo>
                  <a:pt x="1688467" y="247"/>
                </a:lnTo>
                <a:lnTo>
                  <a:pt x="1688467" y="0"/>
                </a:lnTo>
                <a:close/>
              </a:path>
              <a:path w="3376929" h="872490">
                <a:moveTo>
                  <a:pt x="2100827" y="0"/>
                </a:moveTo>
                <a:lnTo>
                  <a:pt x="2085687" y="3202"/>
                </a:lnTo>
                <a:lnTo>
                  <a:pt x="2073358" y="11618"/>
                </a:lnTo>
                <a:lnTo>
                  <a:pt x="2065067" y="24134"/>
                </a:lnTo>
                <a:lnTo>
                  <a:pt x="2062157" y="39243"/>
                </a:lnTo>
                <a:lnTo>
                  <a:pt x="2065322" y="54222"/>
                </a:lnTo>
                <a:lnTo>
                  <a:pt x="2073650" y="66302"/>
                </a:lnTo>
                <a:lnTo>
                  <a:pt x="2073773" y="66481"/>
                </a:lnTo>
                <a:lnTo>
                  <a:pt x="2086225" y="74696"/>
                </a:lnTo>
                <a:lnTo>
                  <a:pt x="2101408" y="77628"/>
                </a:lnTo>
                <a:lnTo>
                  <a:pt x="2116396" y="74534"/>
                </a:lnTo>
                <a:lnTo>
                  <a:pt x="2128659" y="66302"/>
                </a:lnTo>
                <a:lnTo>
                  <a:pt x="2136911" y="54222"/>
                </a:lnTo>
                <a:lnTo>
                  <a:pt x="2140095" y="39243"/>
                </a:lnTo>
                <a:lnTo>
                  <a:pt x="2137131" y="24134"/>
                </a:lnTo>
                <a:lnTo>
                  <a:pt x="2128836" y="11752"/>
                </a:lnTo>
                <a:lnTo>
                  <a:pt x="2116478" y="3366"/>
                </a:lnTo>
                <a:lnTo>
                  <a:pt x="2101325" y="247"/>
                </a:lnTo>
                <a:lnTo>
                  <a:pt x="2100827" y="247"/>
                </a:lnTo>
                <a:lnTo>
                  <a:pt x="2100827" y="0"/>
                </a:lnTo>
                <a:close/>
              </a:path>
              <a:path w="3376929" h="872490">
                <a:moveTo>
                  <a:pt x="2513104" y="0"/>
                </a:moveTo>
                <a:lnTo>
                  <a:pt x="2497936" y="3058"/>
                </a:lnTo>
                <a:lnTo>
                  <a:pt x="2485531" y="11391"/>
                </a:lnTo>
                <a:lnTo>
                  <a:pt x="2477143" y="23809"/>
                </a:lnTo>
                <a:lnTo>
                  <a:pt x="2474085" y="38830"/>
                </a:lnTo>
                <a:lnTo>
                  <a:pt x="2477158" y="53934"/>
                </a:lnTo>
                <a:lnTo>
                  <a:pt x="2485531" y="66266"/>
                </a:lnTo>
                <a:lnTo>
                  <a:pt x="2497936" y="74580"/>
                </a:lnTo>
                <a:lnTo>
                  <a:pt x="2513104" y="77628"/>
                </a:lnTo>
                <a:lnTo>
                  <a:pt x="2528272" y="74580"/>
                </a:lnTo>
                <a:lnTo>
                  <a:pt x="2540677" y="66266"/>
                </a:lnTo>
                <a:lnTo>
                  <a:pt x="2549050" y="53934"/>
                </a:lnTo>
                <a:lnTo>
                  <a:pt x="2552123" y="38830"/>
                </a:lnTo>
                <a:lnTo>
                  <a:pt x="2548969" y="23809"/>
                </a:lnTo>
                <a:lnTo>
                  <a:pt x="2540583" y="11545"/>
                </a:lnTo>
                <a:lnTo>
                  <a:pt x="2528214" y="3278"/>
                </a:lnTo>
                <a:lnTo>
                  <a:pt x="2513104" y="247"/>
                </a:lnTo>
                <a:lnTo>
                  <a:pt x="2513104" y="0"/>
                </a:lnTo>
                <a:close/>
              </a:path>
              <a:path w="3376929" h="872490">
                <a:moveTo>
                  <a:pt x="2925464" y="0"/>
                </a:moveTo>
                <a:lnTo>
                  <a:pt x="2910309" y="3058"/>
                </a:lnTo>
                <a:lnTo>
                  <a:pt x="2897932" y="11391"/>
                </a:lnTo>
                <a:lnTo>
                  <a:pt x="2889573" y="23809"/>
                </a:lnTo>
                <a:lnTo>
                  <a:pt x="2886528" y="38830"/>
                </a:lnTo>
                <a:lnTo>
                  <a:pt x="2889588" y="53934"/>
                </a:lnTo>
                <a:lnTo>
                  <a:pt x="2897932" y="66266"/>
                </a:lnTo>
                <a:lnTo>
                  <a:pt x="2910309" y="74580"/>
                </a:lnTo>
                <a:lnTo>
                  <a:pt x="2925464" y="77628"/>
                </a:lnTo>
                <a:lnTo>
                  <a:pt x="2940632" y="74580"/>
                </a:lnTo>
                <a:lnTo>
                  <a:pt x="2953037" y="66266"/>
                </a:lnTo>
                <a:lnTo>
                  <a:pt x="2961410" y="53934"/>
                </a:lnTo>
                <a:lnTo>
                  <a:pt x="2964483" y="38830"/>
                </a:lnTo>
                <a:lnTo>
                  <a:pt x="2961328" y="23809"/>
                </a:lnTo>
                <a:lnTo>
                  <a:pt x="2952943" y="11545"/>
                </a:lnTo>
                <a:lnTo>
                  <a:pt x="2940573" y="3278"/>
                </a:lnTo>
                <a:lnTo>
                  <a:pt x="2925464" y="247"/>
                </a:lnTo>
                <a:lnTo>
                  <a:pt x="2925464" y="0"/>
                </a:lnTo>
                <a:close/>
              </a:path>
              <a:path w="3376929" h="872490">
                <a:moveTo>
                  <a:pt x="3337824" y="0"/>
                </a:moveTo>
                <a:lnTo>
                  <a:pt x="3322639" y="2923"/>
                </a:lnTo>
                <a:lnTo>
                  <a:pt x="3310178" y="11122"/>
                </a:lnTo>
                <a:lnTo>
                  <a:pt x="3301702" y="23364"/>
                </a:lnTo>
                <a:lnTo>
                  <a:pt x="3298472" y="38417"/>
                </a:lnTo>
                <a:lnTo>
                  <a:pt x="3301364" y="53562"/>
                </a:lnTo>
                <a:lnTo>
                  <a:pt x="3309587" y="65985"/>
                </a:lnTo>
                <a:lnTo>
                  <a:pt x="3321903" y="74427"/>
                </a:lnTo>
                <a:lnTo>
                  <a:pt x="3337077" y="77628"/>
                </a:lnTo>
                <a:lnTo>
                  <a:pt x="3352261" y="74732"/>
                </a:lnTo>
                <a:lnTo>
                  <a:pt x="3364722" y="66547"/>
                </a:lnTo>
                <a:lnTo>
                  <a:pt x="3373198" y="54305"/>
                </a:lnTo>
                <a:lnTo>
                  <a:pt x="3376428" y="39243"/>
                </a:lnTo>
                <a:lnTo>
                  <a:pt x="3373455" y="24158"/>
                </a:lnTo>
                <a:lnTo>
                  <a:pt x="3365220" y="11814"/>
                </a:lnTo>
                <a:lnTo>
                  <a:pt x="3352939" y="3436"/>
                </a:lnTo>
                <a:lnTo>
                  <a:pt x="3337824" y="247"/>
                </a:lnTo>
                <a:lnTo>
                  <a:pt x="3337824" y="0"/>
                </a:lnTo>
                <a:close/>
              </a:path>
              <a:path w="3376929" h="872490">
                <a:moveTo>
                  <a:pt x="39085" y="397420"/>
                </a:moveTo>
                <a:lnTo>
                  <a:pt x="23617" y="400485"/>
                </a:lnTo>
                <a:lnTo>
                  <a:pt x="23819" y="400485"/>
                </a:lnTo>
                <a:lnTo>
                  <a:pt x="11443" y="408782"/>
                </a:lnTo>
                <a:lnTo>
                  <a:pt x="3094" y="421072"/>
                </a:lnTo>
                <a:lnTo>
                  <a:pt x="13" y="436184"/>
                </a:lnTo>
                <a:lnTo>
                  <a:pt x="3027" y="451225"/>
                </a:lnTo>
                <a:lnTo>
                  <a:pt x="11351" y="463578"/>
                </a:lnTo>
                <a:lnTo>
                  <a:pt x="23834" y="471998"/>
                </a:lnTo>
                <a:lnTo>
                  <a:pt x="24096" y="471998"/>
                </a:lnTo>
                <a:lnTo>
                  <a:pt x="38886" y="475007"/>
                </a:lnTo>
                <a:lnTo>
                  <a:pt x="54067" y="471998"/>
                </a:lnTo>
                <a:lnTo>
                  <a:pt x="66480" y="463717"/>
                </a:lnTo>
                <a:lnTo>
                  <a:pt x="74867" y="451408"/>
                </a:lnTo>
                <a:lnTo>
                  <a:pt x="77972" y="436317"/>
                </a:lnTo>
                <a:lnTo>
                  <a:pt x="77972" y="436184"/>
                </a:lnTo>
                <a:lnTo>
                  <a:pt x="74888" y="421072"/>
                </a:lnTo>
                <a:lnTo>
                  <a:pt x="66551" y="408782"/>
                </a:lnTo>
                <a:lnTo>
                  <a:pt x="54203" y="400485"/>
                </a:lnTo>
                <a:lnTo>
                  <a:pt x="39085" y="397420"/>
                </a:lnTo>
                <a:close/>
              </a:path>
              <a:path w="3376929" h="872490">
                <a:moveTo>
                  <a:pt x="451387" y="397420"/>
                </a:moveTo>
                <a:lnTo>
                  <a:pt x="436184" y="400468"/>
                </a:lnTo>
                <a:lnTo>
                  <a:pt x="423783" y="408782"/>
                </a:lnTo>
                <a:lnTo>
                  <a:pt x="415429" y="421114"/>
                </a:lnTo>
                <a:lnTo>
                  <a:pt x="412368" y="436217"/>
                </a:lnTo>
                <a:lnTo>
                  <a:pt x="415429" y="451316"/>
                </a:lnTo>
                <a:lnTo>
                  <a:pt x="423783" y="463646"/>
                </a:lnTo>
                <a:lnTo>
                  <a:pt x="436184" y="471959"/>
                </a:lnTo>
                <a:lnTo>
                  <a:pt x="451387" y="475007"/>
                </a:lnTo>
                <a:lnTo>
                  <a:pt x="466542" y="471959"/>
                </a:lnTo>
                <a:lnTo>
                  <a:pt x="478919" y="463646"/>
                </a:lnTo>
                <a:lnTo>
                  <a:pt x="487263" y="451316"/>
                </a:lnTo>
                <a:lnTo>
                  <a:pt x="490323" y="436217"/>
                </a:lnTo>
                <a:lnTo>
                  <a:pt x="487265" y="421114"/>
                </a:lnTo>
                <a:lnTo>
                  <a:pt x="478911" y="408782"/>
                </a:lnTo>
                <a:lnTo>
                  <a:pt x="466522" y="400468"/>
                </a:lnTo>
                <a:lnTo>
                  <a:pt x="451387" y="397420"/>
                </a:lnTo>
                <a:close/>
              </a:path>
              <a:path w="3376929" h="872490">
                <a:moveTo>
                  <a:pt x="863913" y="397420"/>
                </a:moveTo>
                <a:lnTo>
                  <a:pt x="863747" y="397420"/>
                </a:lnTo>
                <a:lnTo>
                  <a:pt x="848314" y="400514"/>
                </a:lnTo>
                <a:lnTo>
                  <a:pt x="848475" y="400514"/>
                </a:lnTo>
                <a:lnTo>
                  <a:pt x="836120" y="408816"/>
                </a:lnTo>
                <a:lnTo>
                  <a:pt x="827789" y="421114"/>
                </a:lnTo>
                <a:lnTo>
                  <a:pt x="824728" y="436217"/>
                </a:lnTo>
                <a:lnTo>
                  <a:pt x="827789" y="451316"/>
                </a:lnTo>
                <a:lnTo>
                  <a:pt x="836143" y="463646"/>
                </a:lnTo>
                <a:lnTo>
                  <a:pt x="848544" y="471959"/>
                </a:lnTo>
                <a:lnTo>
                  <a:pt x="863747" y="475007"/>
                </a:lnTo>
                <a:lnTo>
                  <a:pt x="878902" y="471959"/>
                </a:lnTo>
                <a:lnTo>
                  <a:pt x="891279" y="463646"/>
                </a:lnTo>
                <a:lnTo>
                  <a:pt x="899623" y="451316"/>
                </a:lnTo>
                <a:lnTo>
                  <a:pt x="902683" y="436217"/>
                </a:lnTo>
                <a:lnTo>
                  <a:pt x="899642" y="421114"/>
                </a:lnTo>
                <a:lnTo>
                  <a:pt x="891330" y="408816"/>
                </a:lnTo>
                <a:lnTo>
                  <a:pt x="879007" y="400514"/>
                </a:lnTo>
                <a:lnTo>
                  <a:pt x="863913" y="397420"/>
                </a:lnTo>
                <a:close/>
              </a:path>
              <a:path w="3376929" h="872490">
                <a:moveTo>
                  <a:pt x="1276107" y="397420"/>
                </a:moveTo>
                <a:lnTo>
                  <a:pt x="1260939" y="400468"/>
                </a:lnTo>
                <a:lnTo>
                  <a:pt x="1248534" y="408782"/>
                </a:lnTo>
                <a:lnTo>
                  <a:pt x="1240161" y="421114"/>
                </a:lnTo>
                <a:lnTo>
                  <a:pt x="1237088" y="436217"/>
                </a:lnTo>
                <a:lnTo>
                  <a:pt x="1240161" y="451316"/>
                </a:lnTo>
                <a:lnTo>
                  <a:pt x="1248534" y="463646"/>
                </a:lnTo>
                <a:lnTo>
                  <a:pt x="1260939" y="471959"/>
                </a:lnTo>
                <a:lnTo>
                  <a:pt x="1276107" y="475007"/>
                </a:lnTo>
                <a:lnTo>
                  <a:pt x="1291262" y="471959"/>
                </a:lnTo>
                <a:lnTo>
                  <a:pt x="1303639" y="463646"/>
                </a:lnTo>
                <a:lnTo>
                  <a:pt x="1311983" y="451316"/>
                </a:lnTo>
                <a:lnTo>
                  <a:pt x="1315043" y="436217"/>
                </a:lnTo>
                <a:lnTo>
                  <a:pt x="1311997" y="421114"/>
                </a:lnTo>
                <a:lnTo>
                  <a:pt x="1303662" y="408782"/>
                </a:lnTo>
                <a:lnTo>
                  <a:pt x="1291277" y="400468"/>
                </a:lnTo>
                <a:lnTo>
                  <a:pt x="1276107" y="397420"/>
                </a:lnTo>
                <a:close/>
              </a:path>
              <a:path w="3376929" h="872490">
                <a:moveTo>
                  <a:pt x="1688467" y="397420"/>
                </a:moveTo>
                <a:lnTo>
                  <a:pt x="1673011" y="400485"/>
                </a:lnTo>
                <a:lnTo>
                  <a:pt x="1673212" y="400485"/>
                </a:lnTo>
                <a:lnTo>
                  <a:pt x="1660835" y="408782"/>
                </a:lnTo>
                <a:lnTo>
                  <a:pt x="1652475" y="421072"/>
                </a:lnTo>
                <a:lnTo>
                  <a:pt x="1649378" y="436184"/>
                </a:lnTo>
                <a:lnTo>
                  <a:pt x="1652413" y="451225"/>
                </a:lnTo>
                <a:lnTo>
                  <a:pt x="1660738" y="463578"/>
                </a:lnTo>
                <a:lnTo>
                  <a:pt x="1673224" y="471998"/>
                </a:lnTo>
                <a:lnTo>
                  <a:pt x="1673487" y="471998"/>
                </a:lnTo>
                <a:lnTo>
                  <a:pt x="1688301" y="475007"/>
                </a:lnTo>
                <a:lnTo>
                  <a:pt x="1703469" y="471998"/>
                </a:lnTo>
                <a:lnTo>
                  <a:pt x="1715874" y="463717"/>
                </a:lnTo>
                <a:lnTo>
                  <a:pt x="1724247" y="451408"/>
                </a:lnTo>
                <a:lnTo>
                  <a:pt x="1727320" y="436317"/>
                </a:lnTo>
                <a:lnTo>
                  <a:pt x="1727320" y="436184"/>
                </a:lnTo>
                <a:lnTo>
                  <a:pt x="1724262" y="421072"/>
                </a:lnTo>
                <a:lnTo>
                  <a:pt x="1715926" y="408782"/>
                </a:lnTo>
                <a:lnTo>
                  <a:pt x="1703574" y="400485"/>
                </a:lnTo>
                <a:lnTo>
                  <a:pt x="1688467" y="397420"/>
                </a:lnTo>
                <a:close/>
              </a:path>
              <a:path w="3376929" h="872490">
                <a:moveTo>
                  <a:pt x="2100993" y="397420"/>
                </a:moveTo>
                <a:lnTo>
                  <a:pt x="2100827" y="397420"/>
                </a:lnTo>
                <a:lnTo>
                  <a:pt x="2085687" y="400584"/>
                </a:lnTo>
                <a:lnTo>
                  <a:pt x="2073358" y="408991"/>
                </a:lnTo>
                <a:lnTo>
                  <a:pt x="2065091" y="421385"/>
                </a:lnTo>
                <a:lnTo>
                  <a:pt x="2062215" y="436118"/>
                </a:lnTo>
                <a:lnTo>
                  <a:pt x="2062140" y="436507"/>
                </a:lnTo>
                <a:lnTo>
                  <a:pt x="2065235" y="451174"/>
                </a:lnTo>
                <a:lnTo>
                  <a:pt x="2065322" y="451587"/>
                </a:lnTo>
                <a:lnTo>
                  <a:pt x="2073773" y="463855"/>
                </a:lnTo>
                <a:lnTo>
                  <a:pt x="2086225" y="472075"/>
                </a:lnTo>
                <a:lnTo>
                  <a:pt x="2101408" y="475007"/>
                </a:lnTo>
                <a:lnTo>
                  <a:pt x="2116536" y="471862"/>
                </a:lnTo>
                <a:lnTo>
                  <a:pt x="2128846" y="463503"/>
                </a:lnTo>
                <a:lnTo>
                  <a:pt x="2137109" y="451174"/>
                </a:lnTo>
                <a:lnTo>
                  <a:pt x="2140018" y="436507"/>
                </a:lnTo>
                <a:lnTo>
                  <a:pt x="2140095" y="436118"/>
                </a:lnTo>
                <a:lnTo>
                  <a:pt x="2137095" y="421385"/>
                </a:lnTo>
                <a:lnTo>
                  <a:pt x="2137021" y="421022"/>
                </a:lnTo>
                <a:lnTo>
                  <a:pt x="2128639" y="408711"/>
                </a:lnTo>
                <a:lnTo>
                  <a:pt x="2116209" y="400428"/>
                </a:lnTo>
                <a:lnTo>
                  <a:pt x="2100993" y="397420"/>
                </a:lnTo>
                <a:close/>
              </a:path>
              <a:path w="3376929" h="872490">
                <a:moveTo>
                  <a:pt x="2513104" y="397420"/>
                </a:moveTo>
                <a:lnTo>
                  <a:pt x="2497936" y="400468"/>
                </a:lnTo>
                <a:lnTo>
                  <a:pt x="2485531" y="408782"/>
                </a:lnTo>
                <a:lnTo>
                  <a:pt x="2477158" y="421114"/>
                </a:lnTo>
                <a:lnTo>
                  <a:pt x="2474085" y="436217"/>
                </a:lnTo>
                <a:lnTo>
                  <a:pt x="2477158" y="451316"/>
                </a:lnTo>
                <a:lnTo>
                  <a:pt x="2485531" y="463646"/>
                </a:lnTo>
                <a:lnTo>
                  <a:pt x="2497936" y="471959"/>
                </a:lnTo>
                <a:lnTo>
                  <a:pt x="2513104" y="475007"/>
                </a:lnTo>
                <a:lnTo>
                  <a:pt x="2528272" y="471959"/>
                </a:lnTo>
                <a:lnTo>
                  <a:pt x="2540677" y="463646"/>
                </a:lnTo>
                <a:lnTo>
                  <a:pt x="2549050" y="451316"/>
                </a:lnTo>
                <a:lnTo>
                  <a:pt x="2552123" y="436217"/>
                </a:lnTo>
                <a:lnTo>
                  <a:pt x="2549029" y="421114"/>
                </a:lnTo>
                <a:lnTo>
                  <a:pt x="2540669" y="408782"/>
                </a:lnTo>
                <a:lnTo>
                  <a:pt x="2528275" y="400468"/>
                </a:lnTo>
                <a:lnTo>
                  <a:pt x="2513104" y="397420"/>
                </a:lnTo>
                <a:close/>
              </a:path>
              <a:path w="3376929" h="872490">
                <a:moveTo>
                  <a:pt x="2925464" y="397420"/>
                </a:moveTo>
                <a:lnTo>
                  <a:pt x="2910309" y="400468"/>
                </a:lnTo>
                <a:lnTo>
                  <a:pt x="2897932" y="408782"/>
                </a:lnTo>
                <a:lnTo>
                  <a:pt x="2889588" y="421114"/>
                </a:lnTo>
                <a:lnTo>
                  <a:pt x="2886528" y="436217"/>
                </a:lnTo>
                <a:lnTo>
                  <a:pt x="2889588" y="451316"/>
                </a:lnTo>
                <a:lnTo>
                  <a:pt x="2897932" y="463646"/>
                </a:lnTo>
                <a:lnTo>
                  <a:pt x="2910309" y="471959"/>
                </a:lnTo>
                <a:lnTo>
                  <a:pt x="2925464" y="475007"/>
                </a:lnTo>
                <a:lnTo>
                  <a:pt x="2940632" y="471959"/>
                </a:lnTo>
                <a:lnTo>
                  <a:pt x="2953037" y="463646"/>
                </a:lnTo>
                <a:lnTo>
                  <a:pt x="2961410" y="451316"/>
                </a:lnTo>
                <a:lnTo>
                  <a:pt x="2964483" y="436217"/>
                </a:lnTo>
                <a:lnTo>
                  <a:pt x="2961389" y="421114"/>
                </a:lnTo>
                <a:lnTo>
                  <a:pt x="2953029" y="408782"/>
                </a:lnTo>
                <a:lnTo>
                  <a:pt x="2940635" y="400468"/>
                </a:lnTo>
                <a:lnTo>
                  <a:pt x="2925464" y="397420"/>
                </a:lnTo>
                <a:close/>
              </a:path>
              <a:path w="3376929" h="872490">
                <a:moveTo>
                  <a:pt x="3337824" y="397420"/>
                </a:moveTo>
                <a:lnTo>
                  <a:pt x="3322627" y="400312"/>
                </a:lnTo>
                <a:lnTo>
                  <a:pt x="3310147" y="408499"/>
                </a:lnTo>
                <a:lnTo>
                  <a:pt x="3301667" y="420744"/>
                </a:lnTo>
                <a:lnTo>
                  <a:pt x="3298472" y="435813"/>
                </a:lnTo>
                <a:lnTo>
                  <a:pt x="3301364" y="450947"/>
                </a:lnTo>
                <a:lnTo>
                  <a:pt x="3309587" y="463363"/>
                </a:lnTo>
                <a:lnTo>
                  <a:pt x="3321903" y="471802"/>
                </a:lnTo>
                <a:lnTo>
                  <a:pt x="3337077" y="475007"/>
                </a:lnTo>
                <a:lnTo>
                  <a:pt x="3352261" y="472111"/>
                </a:lnTo>
                <a:lnTo>
                  <a:pt x="3364722" y="463924"/>
                </a:lnTo>
                <a:lnTo>
                  <a:pt x="3373198" y="451677"/>
                </a:lnTo>
                <a:lnTo>
                  <a:pt x="3376428" y="436606"/>
                </a:lnTo>
                <a:lnTo>
                  <a:pt x="3376365" y="435813"/>
                </a:lnTo>
                <a:lnTo>
                  <a:pt x="3373362" y="421144"/>
                </a:lnTo>
                <a:lnTo>
                  <a:pt x="3365096" y="408887"/>
                </a:lnTo>
                <a:lnTo>
                  <a:pt x="3352845" y="400571"/>
                </a:lnTo>
                <a:lnTo>
                  <a:pt x="3337824" y="397420"/>
                </a:lnTo>
                <a:close/>
              </a:path>
              <a:path w="3376929" h="872490">
                <a:moveTo>
                  <a:pt x="39085" y="794303"/>
                </a:moveTo>
                <a:lnTo>
                  <a:pt x="23905" y="797311"/>
                </a:lnTo>
                <a:lnTo>
                  <a:pt x="11492" y="805593"/>
                </a:lnTo>
                <a:lnTo>
                  <a:pt x="3104" y="817903"/>
                </a:lnTo>
                <a:lnTo>
                  <a:pt x="0" y="832996"/>
                </a:lnTo>
                <a:lnTo>
                  <a:pt x="3027" y="848105"/>
                </a:lnTo>
                <a:lnTo>
                  <a:pt x="11351" y="860457"/>
                </a:lnTo>
                <a:lnTo>
                  <a:pt x="23836" y="868880"/>
                </a:lnTo>
                <a:lnTo>
                  <a:pt x="24101" y="868880"/>
                </a:lnTo>
                <a:lnTo>
                  <a:pt x="38886" y="871890"/>
                </a:lnTo>
                <a:lnTo>
                  <a:pt x="54067" y="868880"/>
                </a:lnTo>
                <a:lnTo>
                  <a:pt x="66480" y="860598"/>
                </a:lnTo>
                <a:lnTo>
                  <a:pt x="74867" y="848288"/>
                </a:lnTo>
                <a:lnTo>
                  <a:pt x="77972" y="833195"/>
                </a:lnTo>
                <a:lnTo>
                  <a:pt x="74861" y="818082"/>
                </a:lnTo>
                <a:lnTo>
                  <a:pt x="66517" y="805826"/>
                </a:lnTo>
                <a:lnTo>
                  <a:pt x="54179" y="797556"/>
                </a:lnTo>
                <a:lnTo>
                  <a:pt x="39085" y="794501"/>
                </a:lnTo>
                <a:lnTo>
                  <a:pt x="39085" y="794303"/>
                </a:lnTo>
                <a:close/>
              </a:path>
              <a:path w="3376929" h="872490">
                <a:moveTo>
                  <a:pt x="451387" y="794303"/>
                </a:moveTo>
                <a:lnTo>
                  <a:pt x="436184" y="797351"/>
                </a:lnTo>
                <a:lnTo>
                  <a:pt x="423720" y="805758"/>
                </a:lnTo>
                <a:lnTo>
                  <a:pt x="415429" y="817995"/>
                </a:lnTo>
                <a:lnTo>
                  <a:pt x="412368" y="833096"/>
                </a:lnTo>
                <a:lnTo>
                  <a:pt x="415429" y="848197"/>
                </a:lnTo>
                <a:lnTo>
                  <a:pt x="423783" y="860528"/>
                </a:lnTo>
                <a:lnTo>
                  <a:pt x="436184" y="868842"/>
                </a:lnTo>
                <a:lnTo>
                  <a:pt x="451387" y="871891"/>
                </a:lnTo>
                <a:lnTo>
                  <a:pt x="466542" y="868842"/>
                </a:lnTo>
                <a:lnTo>
                  <a:pt x="478918" y="860528"/>
                </a:lnTo>
                <a:lnTo>
                  <a:pt x="487263" y="848197"/>
                </a:lnTo>
                <a:lnTo>
                  <a:pt x="490323" y="833096"/>
                </a:lnTo>
                <a:lnTo>
                  <a:pt x="487182" y="817995"/>
                </a:lnTo>
                <a:lnTo>
                  <a:pt x="478825" y="805758"/>
                </a:lnTo>
                <a:lnTo>
                  <a:pt x="466484" y="797519"/>
                </a:lnTo>
                <a:lnTo>
                  <a:pt x="451387" y="794501"/>
                </a:lnTo>
                <a:lnTo>
                  <a:pt x="451387" y="794303"/>
                </a:lnTo>
                <a:close/>
              </a:path>
              <a:path w="3376929" h="872490">
                <a:moveTo>
                  <a:pt x="863747" y="794303"/>
                </a:moveTo>
                <a:lnTo>
                  <a:pt x="848544" y="797351"/>
                </a:lnTo>
                <a:lnTo>
                  <a:pt x="836143" y="805664"/>
                </a:lnTo>
                <a:lnTo>
                  <a:pt x="827767" y="818106"/>
                </a:lnTo>
                <a:lnTo>
                  <a:pt x="824728" y="833096"/>
                </a:lnTo>
                <a:lnTo>
                  <a:pt x="827789" y="848197"/>
                </a:lnTo>
                <a:lnTo>
                  <a:pt x="836143" y="860528"/>
                </a:lnTo>
                <a:lnTo>
                  <a:pt x="848544" y="868842"/>
                </a:lnTo>
                <a:lnTo>
                  <a:pt x="863747" y="871891"/>
                </a:lnTo>
                <a:lnTo>
                  <a:pt x="878902" y="868842"/>
                </a:lnTo>
                <a:lnTo>
                  <a:pt x="891279" y="860528"/>
                </a:lnTo>
                <a:lnTo>
                  <a:pt x="899623" y="848197"/>
                </a:lnTo>
                <a:lnTo>
                  <a:pt x="902683" y="833096"/>
                </a:lnTo>
                <a:lnTo>
                  <a:pt x="899603" y="818106"/>
                </a:lnTo>
                <a:lnTo>
                  <a:pt x="891299" y="805862"/>
                </a:lnTo>
                <a:lnTo>
                  <a:pt x="878996" y="797585"/>
                </a:lnTo>
                <a:lnTo>
                  <a:pt x="863913" y="794501"/>
                </a:lnTo>
                <a:lnTo>
                  <a:pt x="863747" y="794303"/>
                </a:lnTo>
                <a:close/>
              </a:path>
              <a:path w="3376929" h="872490">
                <a:moveTo>
                  <a:pt x="1276107" y="794303"/>
                </a:moveTo>
                <a:lnTo>
                  <a:pt x="1260939" y="797351"/>
                </a:lnTo>
                <a:lnTo>
                  <a:pt x="1248534" y="805664"/>
                </a:lnTo>
                <a:lnTo>
                  <a:pt x="1240148" y="818059"/>
                </a:lnTo>
                <a:lnTo>
                  <a:pt x="1237088" y="833096"/>
                </a:lnTo>
                <a:lnTo>
                  <a:pt x="1240161" y="848197"/>
                </a:lnTo>
                <a:lnTo>
                  <a:pt x="1248534" y="860528"/>
                </a:lnTo>
                <a:lnTo>
                  <a:pt x="1260939" y="868842"/>
                </a:lnTo>
                <a:lnTo>
                  <a:pt x="1276107" y="871891"/>
                </a:lnTo>
                <a:lnTo>
                  <a:pt x="1291262" y="868842"/>
                </a:lnTo>
                <a:lnTo>
                  <a:pt x="1303639" y="860528"/>
                </a:lnTo>
                <a:lnTo>
                  <a:pt x="1311983" y="848197"/>
                </a:lnTo>
                <a:lnTo>
                  <a:pt x="1315043" y="833096"/>
                </a:lnTo>
                <a:lnTo>
                  <a:pt x="1311937" y="818059"/>
                </a:lnTo>
                <a:lnTo>
                  <a:pt x="1303576" y="805793"/>
                </a:lnTo>
                <a:lnTo>
                  <a:pt x="1291215" y="797529"/>
                </a:lnTo>
                <a:lnTo>
                  <a:pt x="1276107" y="794501"/>
                </a:lnTo>
                <a:lnTo>
                  <a:pt x="1276107" y="794303"/>
                </a:lnTo>
                <a:close/>
              </a:path>
              <a:path w="3376929" h="872490">
                <a:moveTo>
                  <a:pt x="1688467" y="794303"/>
                </a:moveTo>
                <a:lnTo>
                  <a:pt x="1673298" y="797311"/>
                </a:lnTo>
                <a:lnTo>
                  <a:pt x="1660884" y="805593"/>
                </a:lnTo>
                <a:lnTo>
                  <a:pt x="1652486" y="817903"/>
                </a:lnTo>
                <a:lnTo>
                  <a:pt x="1649365" y="832996"/>
                </a:lnTo>
                <a:lnTo>
                  <a:pt x="1652413" y="848105"/>
                </a:lnTo>
                <a:lnTo>
                  <a:pt x="1660738" y="860457"/>
                </a:lnTo>
                <a:lnTo>
                  <a:pt x="1673226" y="868880"/>
                </a:lnTo>
                <a:lnTo>
                  <a:pt x="1673491" y="868880"/>
                </a:lnTo>
                <a:lnTo>
                  <a:pt x="1688301" y="871890"/>
                </a:lnTo>
                <a:lnTo>
                  <a:pt x="1703469" y="868880"/>
                </a:lnTo>
                <a:lnTo>
                  <a:pt x="1715874" y="860598"/>
                </a:lnTo>
                <a:lnTo>
                  <a:pt x="1724247" y="848288"/>
                </a:lnTo>
                <a:lnTo>
                  <a:pt x="1727320" y="833195"/>
                </a:lnTo>
                <a:lnTo>
                  <a:pt x="1724227" y="818082"/>
                </a:lnTo>
                <a:lnTo>
                  <a:pt x="1715895" y="805826"/>
                </a:lnTo>
                <a:lnTo>
                  <a:pt x="1703562" y="797556"/>
                </a:lnTo>
                <a:lnTo>
                  <a:pt x="1688467" y="794501"/>
                </a:lnTo>
                <a:lnTo>
                  <a:pt x="1688467" y="794303"/>
                </a:lnTo>
                <a:close/>
              </a:path>
              <a:path w="3376929" h="872490">
                <a:moveTo>
                  <a:pt x="2100827" y="794303"/>
                </a:moveTo>
                <a:lnTo>
                  <a:pt x="2065091" y="818269"/>
                </a:lnTo>
                <a:lnTo>
                  <a:pt x="2062140" y="833392"/>
                </a:lnTo>
                <a:lnTo>
                  <a:pt x="2065235" y="848056"/>
                </a:lnTo>
                <a:lnTo>
                  <a:pt x="2065322" y="848469"/>
                </a:lnTo>
                <a:lnTo>
                  <a:pt x="2073773" y="860736"/>
                </a:lnTo>
                <a:lnTo>
                  <a:pt x="2086225" y="868956"/>
                </a:lnTo>
                <a:lnTo>
                  <a:pt x="2101408" y="871888"/>
                </a:lnTo>
                <a:lnTo>
                  <a:pt x="2116536" y="868744"/>
                </a:lnTo>
                <a:lnTo>
                  <a:pt x="2128846" y="860386"/>
                </a:lnTo>
                <a:lnTo>
                  <a:pt x="2137109" y="848056"/>
                </a:lnTo>
                <a:lnTo>
                  <a:pt x="2140017" y="833392"/>
                </a:lnTo>
                <a:lnTo>
                  <a:pt x="2140095" y="832996"/>
                </a:lnTo>
                <a:lnTo>
                  <a:pt x="2136987" y="818269"/>
                </a:lnTo>
                <a:lnTo>
                  <a:pt x="2136913" y="817919"/>
                </a:lnTo>
                <a:lnTo>
                  <a:pt x="2128462" y="805652"/>
                </a:lnTo>
                <a:lnTo>
                  <a:pt x="2116062" y="797467"/>
                </a:lnTo>
                <a:lnTo>
                  <a:pt x="2100827" y="794501"/>
                </a:lnTo>
                <a:lnTo>
                  <a:pt x="2100827" y="794303"/>
                </a:lnTo>
                <a:close/>
              </a:path>
              <a:path w="3376929" h="872490">
                <a:moveTo>
                  <a:pt x="2513104" y="794303"/>
                </a:moveTo>
                <a:lnTo>
                  <a:pt x="2497936" y="797351"/>
                </a:lnTo>
                <a:lnTo>
                  <a:pt x="2485531" y="805664"/>
                </a:lnTo>
                <a:lnTo>
                  <a:pt x="2477145" y="818059"/>
                </a:lnTo>
                <a:lnTo>
                  <a:pt x="2474085" y="833096"/>
                </a:lnTo>
                <a:lnTo>
                  <a:pt x="2477158" y="848197"/>
                </a:lnTo>
                <a:lnTo>
                  <a:pt x="2485531" y="860528"/>
                </a:lnTo>
                <a:lnTo>
                  <a:pt x="2497936" y="868842"/>
                </a:lnTo>
                <a:lnTo>
                  <a:pt x="2513104" y="871891"/>
                </a:lnTo>
                <a:lnTo>
                  <a:pt x="2528272" y="868842"/>
                </a:lnTo>
                <a:lnTo>
                  <a:pt x="2540677" y="860528"/>
                </a:lnTo>
                <a:lnTo>
                  <a:pt x="2549050" y="848197"/>
                </a:lnTo>
                <a:lnTo>
                  <a:pt x="2552123" y="833096"/>
                </a:lnTo>
                <a:lnTo>
                  <a:pt x="2548969" y="818059"/>
                </a:lnTo>
                <a:lnTo>
                  <a:pt x="2540583" y="805793"/>
                </a:lnTo>
                <a:lnTo>
                  <a:pt x="2528214" y="797529"/>
                </a:lnTo>
                <a:lnTo>
                  <a:pt x="2513104" y="794501"/>
                </a:lnTo>
                <a:lnTo>
                  <a:pt x="2513104" y="794303"/>
                </a:lnTo>
                <a:close/>
              </a:path>
              <a:path w="3376929" h="872490">
                <a:moveTo>
                  <a:pt x="2925464" y="794303"/>
                </a:moveTo>
                <a:lnTo>
                  <a:pt x="2910309" y="797351"/>
                </a:lnTo>
                <a:lnTo>
                  <a:pt x="2897932" y="805664"/>
                </a:lnTo>
                <a:lnTo>
                  <a:pt x="2889575" y="818059"/>
                </a:lnTo>
                <a:lnTo>
                  <a:pt x="2886528" y="833096"/>
                </a:lnTo>
                <a:lnTo>
                  <a:pt x="2889588" y="848197"/>
                </a:lnTo>
                <a:lnTo>
                  <a:pt x="2897932" y="860528"/>
                </a:lnTo>
                <a:lnTo>
                  <a:pt x="2910309" y="868842"/>
                </a:lnTo>
                <a:lnTo>
                  <a:pt x="2925464" y="871891"/>
                </a:lnTo>
                <a:lnTo>
                  <a:pt x="2940632" y="868842"/>
                </a:lnTo>
                <a:lnTo>
                  <a:pt x="2953037" y="860528"/>
                </a:lnTo>
                <a:lnTo>
                  <a:pt x="2961410" y="848197"/>
                </a:lnTo>
                <a:lnTo>
                  <a:pt x="2964483" y="833096"/>
                </a:lnTo>
                <a:lnTo>
                  <a:pt x="2961328" y="818059"/>
                </a:lnTo>
                <a:lnTo>
                  <a:pt x="2952943" y="805793"/>
                </a:lnTo>
                <a:lnTo>
                  <a:pt x="2940573" y="797529"/>
                </a:lnTo>
                <a:lnTo>
                  <a:pt x="2925464" y="794501"/>
                </a:lnTo>
                <a:lnTo>
                  <a:pt x="2925464" y="794303"/>
                </a:lnTo>
                <a:close/>
              </a:path>
              <a:path w="3376929" h="872490">
                <a:moveTo>
                  <a:pt x="3337824" y="794303"/>
                </a:moveTo>
                <a:lnTo>
                  <a:pt x="3322627" y="797195"/>
                </a:lnTo>
                <a:lnTo>
                  <a:pt x="3310147" y="805382"/>
                </a:lnTo>
                <a:lnTo>
                  <a:pt x="3301667" y="817628"/>
                </a:lnTo>
                <a:lnTo>
                  <a:pt x="3298472" y="832697"/>
                </a:lnTo>
                <a:lnTo>
                  <a:pt x="3301364" y="847828"/>
                </a:lnTo>
                <a:lnTo>
                  <a:pt x="3309587" y="860244"/>
                </a:lnTo>
                <a:lnTo>
                  <a:pt x="3321903" y="868684"/>
                </a:lnTo>
                <a:lnTo>
                  <a:pt x="3337077" y="871887"/>
                </a:lnTo>
                <a:lnTo>
                  <a:pt x="3352262" y="868992"/>
                </a:lnTo>
                <a:lnTo>
                  <a:pt x="3364722" y="860805"/>
                </a:lnTo>
                <a:lnTo>
                  <a:pt x="3373198" y="848559"/>
                </a:lnTo>
                <a:lnTo>
                  <a:pt x="3376428" y="833490"/>
                </a:lnTo>
                <a:lnTo>
                  <a:pt x="3376365" y="832697"/>
                </a:lnTo>
                <a:lnTo>
                  <a:pt x="3373315" y="818087"/>
                </a:lnTo>
                <a:lnTo>
                  <a:pt x="3365034" y="805896"/>
                </a:lnTo>
                <a:lnTo>
                  <a:pt x="3352799" y="797632"/>
                </a:lnTo>
                <a:lnTo>
                  <a:pt x="3337824" y="794501"/>
                </a:lnTo>
                <a:lnTo>
                  <a:pt x="3337824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06055" y="143617"/>
            <a:ext cx="3789045" cy="872490"/>
          </a:xfrm>
          <a:custGeom>
            <a:avLst/>
            <a:gdLst/>
            <a:ahLst/>
            <a:cxnLst/>
            <a:rect l="l" t="t" r="r" b="b"/>
            <a:pathLst>
              <a:path w="3789045" h="872490">
                <a:moveTo>
                  <a:pt x="39081" y="0"/>
                </a:moveTo>
                <a:lnTo>
                  <a:pt x="23899" y="3045"/>
                </a:lnTo>
                <a:lnTo>
                  <a:pt x="11487" y="11349"/>
                </a:lnTo>
                <a:lnTo>
                  <a:pt x="3101" y="23666"/>
                </a:lnTo>
                <a:lnTo>
                  <a:pt x="0" y="38748"/>
                </a:lnTo>
                <a:lnTo>
                  <a:pt x="3025" y="53850"/>
                </a:lnTo>
                <a:lnTo>
                  <a:pt x="11349" y="66200"/>
                </a:lnTo>
                <a:lnTo>
                  <a:pt x="23877" y="74650"/>
                </a:lnTo>
                <a:lnTo>
                  <a:pt x="24243" y="74650"/>
                </a:lnTo>
                <a:lnTo>
                  <a:pt x="38886" y="77628"/>
                </a:lnTo>
                <a:lnTo>
                  <a:pt x="53994" y="74650"/>
                </a:lnTo>
                <a:lnTo>
                  <a:pt x="66372" y="66444"/>
                </a:lnTo>
                <a:lnTo>
                  <a:pt x="74778" y="54235"/>
                </a:lnTo>
                <a:lnTo>
                  <a:pt x="77968" y="39243"/>
                </a:lnTo>
                <a:lnTo>
                  <a:pt x="74980" y="24134"/>
                </a:lnTo>
                <a:lnTo>
                  <a:pt x="66689" y="11752"/>
                </a:lnTo>
                <a:lnTo>
                  <a:pt x="54340" y="3366"/>
                </a:lnTo>
                <a:lnTo>
                  <a:pt x="39182" y="247"/>
                </a:lnTo>
                <a:lnTo>
                  <a:pt x="39081" y="0"/>
                </a:lnTo>
                <a:close/>
              </a:path>
              <a:path w="3789045" h="872490">
                <a:moveTo>
                  <a:pt x="451449" y="0"/>
                </a:moveTo>
                <a:lnTo>
                  <a:pt x="436269" y="3045"/>
                </a:lnTo>
                <a:lnTo>
                  <a:pt x="423856" y="11349"/>
                </a:lnTo>
                <a:lnTo>
                  <a:pt x="415468" y="23666"/>
                </a:lnTo>
                <a:lnTo>
                  <a:pt x="412364" y="38748"/>
                </a:lnTo>
                <a:lnTo>
                  <a:pt x="415391" y="53850"/>
                </a:lnTo>
                <a:lnTo>
                  <a:pt x="423716" y="66200"/>
                </a:lnTo>
                <a:lnTo>
                  <a:pt x="436198" y="74619"/>
                </a:lnTo>
                <a:lnTo>
                  <a:pt x="436458" y="74619"/>
                </a:lnTo>
                <a:lnTo>
                  <a:pt x="451250" y="77628"/>
                </a:lnTo>
                <a:lnTo>
                  <a:pt x="466431" y="74619"/>
                </a:lnTo>
                <a:lnTo>
                  <a:pt x="478844" y="66335"/>
                </a:lnTo>
                <a:lnTo>
                  <a:pt x="487231" y="54019"/>
                </a:lnTo>
                <a:lnTo>
                  <a:pt x="490336" y="38913"/>
                </a:lnTo>
                <a:lnTo>
                  <a:pt x="487225" y="23821"/>
                </a:lnTo>
                <a:lnTo>
                  <a:pt x="478881" y="11576"/>
                </a:lnTo>
                <a:lnTo>
                  <a:pt x="466543" y="3313"/>
                </a:lnTo>
                <a:lnTo>
                  <a:pt x="451449" y="247"/>
                </a:lnTo>
                <a:lnTo>
                  <a:pt x="451449" y="0"/>
                </a:lnTo>
                <a:close/>
              </a:path>
              <a:path w="3789045" h="872490">
                <a:moveTo>
                  <a:pt x="863751" y="0"/>
                </a:moveTo>
                <a:lnTo>
                  <a:pt x="848548" y="3093"/>
                </a:lnTo>
                <a:lnTo>
                  <a:pt x="836147" y="11422"/>
                </a:lnTo>
                <a:lnTo>
                  <a:pt x="827793" y="23747"/>
                </a:lnTo>
                <a:lnTo>
                  <a:pt x="824732" y="38830"/>
                </a:lnTo>
                <a:lnTo>
                  <a:pt x="827793" y="53935"/>
                </a:lnTo>
                <a:lnTo>
                  <a:pt x="836147" y="66269"/>
                </a:lnTo>
                <a:lnTo>
                  <a:pt x="848603" y="74620"/>
                </a:lnTo>
                <a:lnTo>
                  <a:pt x="848731" y="74620"/>
                </a:lnTo>
                <a:lnTo>
                  <a:pt x="863751" y="77628"/>
                </a:lnTo>
                <a:lnTo>
                  <a:pt x="878813" y="74620"/>
                </a:lnTo>
                <a:lnTo>
                  <a:pt x="891158" y="66407"/>
                </a:lnTo>
                <a:lnTo>
                  <a:pt x="899534" y="54209"/>
                </a:lnTo>
                <a:lnTo>
                  <a:pt x="902688" y="39243"/>
                </a:lnTo>
                <a:lnTo>
                  <a:pt x="899724" y="24134"/>
                </a:lnTo>
                <a:lnTo>
                  <a:pt x="891428" y="11752"/>
                </a:lnTo>
                <a:lnTo>
                  <a:pt x="879070" y="3366"/>
                </a:lnTo>
                <a:lnTo>
                  <a:pt x="863917" y="247"/>
                </a:lnTo>
                <a:lnTo>
                  <a:pt x="863751" y="247"/>
                </a:lnTo>
                <a:lnTo>
                  <a:pt x="863751" y="0"/>
                </a:lnTo>
                <a:close/>
              </a:path>
              <a:path w="3789045" h="872490">
                <a:moveTo>
                  <a:pt x="1276111" y="0"/>
                </a:moveTo>
                <a:lnTo>
                  <a:pt x="1260908" y="3058"/>
                </a:lnTo>
                <a:lnTo>
                  <a:pt x="1248507" y="11391"/>
                </a:lnTo>
                <a:lnTo>
                  <a:pt x="1240129" y="23856"/>
                </a:lnTo>
                <a:lnTo>
                  <a:pt x="1237092" y="38830"/>
                </a:lnTo>
                <a:lnTo>
                  <a:pt x="1240153" y="53934"/>
                </a:lnTo>
                <a:lnTo>
                  <a:pt x="1248507" y="66266"/>
                </a:lnTo>
                <a:lnTo>
                  <a:pt x="1260908" y="74580"/>
                </a:lnTo>
                <a:lnTo>
                  <a:pt x="1276111" y="77628"/>
                </a:lnTo>
                <a:lnTo>
                  <a:pt x="1291266" y="74580"/>
                </a:lnTo>
                <a:lnTo>
                  <a:pt x="1303643" y="66266"/>
                </a:lnTo>
                <a:lnTo>
                  <a:pt x="1311987" y="53934"/>
                </a:lnTo>
                <a:lnTo>
                  <a:pt x="1315048" y="38830"/>
                </a:lnTo>
                <a:lnTo>
                  <a:pt x="1311967" y="23856"/>
                </a:lnTo>
                <a:lnTo>
                  <a:pt x="1303663" y="11607"/>
                </a:lnTo>
                <a:lnTo>
                  <a:pt x="1291360" y="3325"/>
                </a:lnTo>
                <a:lnTo>
                  <a:pt x="1276277" y="247"/>
                </a:lnTo>
                <a:lnTo>
                  <a:pt x="1276111" y="0"/>
                </a:lnTo>
                <a:close/>
              </a:path>
              <a:path w="3789045" h="872490">
                <a:moveTo>
                  <a:pt x="1688471" y="0"/>
                </a:moveTo>
                <a:lnTo>
                  <a:pt x="1673303" y="3058"/>
                </a:lnTo>
                <a:lnTo>
                  <a:pt x="1660898" y="11391"/>
                </a:lnTo>
                <a:lnTo>
                  <a:pt x="1652510" y="23809"/>
                </a:lnTo>
                <a:lnTo>
                  <a:pt x="1649452" y="38830"/>
                </a:lnTo>
                <a:lnTo>
                  <a:pt x="1652525" y="53934"/>
                </a:lnTo>
                <a:lnTo>
                  <a:pt x="1660898" y="66266"/>
                </a:lnTo>
                <a:lnTo>
                  <a:pt x="1673303" y="74580"/>
                </a:lnTo>
                <a:lnTo>
                  <a:pt x="1688471" y="77628"/>
                </a:lnTo>
                <a:lnTo>
                  <a:pt x="1703626" y="74580"/>
                </a:lnTo>
                <a:lnTo>
                  <a:pt x="1716003" y="66266"/>
                </a:lnTo>
                <a:lnTo>
                  <a:pt x="1724347" y="53934"/>
                </a:lnTo>
                <a:lnTo>
                  <a:pt x="1727407" y="38830"/>
                </a:lnTo>
                <a:lnTo>
                  <a:pt x="1724301" y="23809"/>
                </a:lnTo>
                <a:lnTo>
                  <a:pt x="1715940" y="11545"/>
                </a:lnTo>
                <a:lnTo>
                  <a:pt x="1703579" y="3278"/>
                </a:lnTo>
                <a:lnTo>
                  <a:pt x="1688471" y="247"/>
                </a:lnTo>
                <a:lnTo>
                  <a:pt x="1688471" y="0"/>
                </a:lnTo>
                <a:close/>
              </a:path>
              <a:path w="3789045" h="872490">
                <a:moveTo>
                  <a:pt x="2100831" y="0"/>
                </a:moveTo>
                <a:lnTo>
                  <a:pt x="2085662" y="3045"/>
                </a:lnTo>
                <a:lnTo>
                  <a:pt x="2073248" y="11349"/>
                </a:lnTo>
                <a:lnTo>
                  <a:pt x="2064850" y="23666"/>
                </a:lnTo>
                <a:lnTo>
                  <a:pt x="2061729" y="38748"/>
                </a:lnTo>
                <a:lnTo>
                  <a:pt x="2064777" y="53850"/>
                </a:lnTo>
                <a:lnTo>
                  <a:pt x="2073102" y="66200"/>
                </a:lnTo>
                <a:lnTo>
                  <a:pt x="2085587" y="74619"/>
                </a:lnTo>
                <a:lnTo>
                  <a:pt x="2085848" y="74619"/>
                </a:lnTo>
                <a:lnTo>
                  <a:pt x="2100665" y="77628"/>
                </a:lnTo>
                <a:lnTo>
                  <a:pt x="2115833" y="74619"/>
                </a:lnTo>
                <a:lnTo>
                  <a:pt x="2128238" y="66335"/>
                </a:lnTo>
                <a:lnTo>
                  <a:pt x="2136611" y="54019"/>
                </a:lnTo>
                <a:lnTo>
                  <a:pt x="2139684" y="38913"/>
                </a:lnTo>
                <a:lnTo>
                  <a:pt x="2136591" y="23821"/>
                </a:lnTo>
                <a:lnTo>
                  <a:pt x="2128259" y="11576"/>
                </a:lnTo>
                <a:lnTo>
                  <a:pt x="2115926" y="3313"/>
                </a:lnTo>
                <a:lnTo>
                  <a:pt x="2100831" y="247"/>
                </a:lnTo>
                <a:lnTo>
                  <a:pt x="2100831" y="0"/>
                </a:lnTo>
                <a:close/>
              </a:path>
              <a:path w="3789045" h="872490">
                <a:moveTo>
                  <a:pt x="2513191" y="0"/>
                </a:moveTo>
                <a:lnTo>
                  <a:pt x="2498052" y="3202"/>
                </a:lnTo>
                <a:lnTo>
                  <a:pt x="2485722" y="11618"/>
                </a:lnTo>
                <a:lnTo>
                  <a:pt x="2477431" y="24134"/>
                </a:lnTo>
                <a:lnTo>
                  <a:pt x="2474521" y="39243"/>
                </a:lnTo>
                <a:lnTo>
                  <a:pt x="2477686" y="54222"/>
                </a:lnTo>
                <a:lnTo>
                  <a:pt x="2486014" y="66302"/>
                </a:lnTo>
                <a:lnTo>
                  <a:pt x="2486137" y="66481"/>
                </a:lnTo>
                <a:lnTo>
                  <a:pt x="2498589" y="74696"/>
                </a:lnTo>
                <a:lnTo>
                  <a:pt x="2513772" y="77628"/>
                </a:lnTo>
                <a:lnTo>
                  <a:pt x="2528760" y="74534"/>
                </a:lnTo>
                <a:lnTo>
                  <a:pt x="2541023" y="66302"/>
                </a:lnTo>
                <a:lnTo>
                  <a:pt x="2549275" y="54222"/>
                </a:lnTo>
                <a:lnTo>
                  <a:pt x="2552459" y="39243"/>
                </a:lnTo>
                <a:lnTo>
                  <a:pt x="2549495" y="24134"/>
                </a:lnTo>
                <a:lnTo>
                  <a:pt x="2541200" y="11752"/>
                </a:lnTo>
                <a:lnTo>
                  <a:pt x="2528842" y="3366"/>
                </a:lnTo>
                <a:lnTo>
                  <a:pt x="2513689" y="247"/>
                </a:lnTo>
                <a:lnTo>
                  <a:pt x="2513191" y="247"/>
                </a:lnTo>
                <a:lnTo>
                  <a:pt x="2513191" y="0"/>
                </a:lnTo>
                <a:close/>
              </a:path>
              <a:path w="3789045" h="872490">
                <a:moveTo>
                  <a:pt x="2925468" y="0"/>
                </a:moveTo>
                <a:lnTo>
                  <a:pt x="2910300" y="3058"/>
                </a:lnTo>
                <a:lnTo>
                  <a:pt x="2897895" y="11391"/>
                </a:lnTo>
                <a:lnTo>
                  <a:pt x="2889507" y="23809"/>
                </a:lnTo>
                <a:lnTo>
                  <a:pt x="2886449" y="38830"/>
                </a:lnTo>
                <a:lnTo>
                  <a:pt x="2889522" y="53934"/>
                </a:lnTo>
                <a:lnTo>
                  <a:pt x="2897895" y="66266"/>
                </a:lnTo>
                <a:lnTo>
                  <a:pt x="2910300" y="74580"/>
                </a:lnTo>
                <a:lnTo>
                  <a:pt x="2925468" y="77628"/>
                </a:lnTo>
                <a:lnTo>
                  <a:pt x="2940636" y="74580"/>
                </a:lnTo>
                <a:lnTo>
                  <a:pt x="2953041" y="66266"/>
                </a:lnTo>
                <a:lnTo>
                  <a:pt x="2961414" y="53934"/>
                </a:lnTo>
                <a:lnTo>
                  <a:pt x="2964487" y="38830"/>
                </a:lnTo>
                <a:lnTo>
                  <a:pt x="2961333" y="23809"/>
                </a:lnTo>
                <a:lnTo>
                  <a:pt x="2952948" y="11545"/>
                </a:lnTo>
                <a:lnTo>
                  <a:pt x="2940578" y="3278"/>
                </a:lnTo>
                <a:lnTo>
                  <a:pt x="2925468" y="247"/>
                </a:lnTo>
                <a:lnTo>
                  <a:pt x="2925468" y="0"/>
                </a:lnTo>
                <a:close/>
              </a:path>
              <a:path w="3789045" h="872490">
                <a:moveTo>
                  <a:pt x="3337828" y="0"/>
                </a:moveTo>
                <a:lnTo>
                  <a:pt x="3322673" y="3058"/>
                </a:lnTo>
                <a:lnTo>
                  <a:pt x="3310296" y="11391"/>
                </a:lnTo>
                <a:lnTo>
                  <a:pt x="3301937" y="23809"/>
                </a:lnTo>
                <a:lnTo>
                  <a:pt x="3298892" y="38830"/>
                </a:lnTo>
                <a:lnTo>
                  <a:pt x="3301952" y="53934"/>
                </a:lnTo>
                <a:lnTo>
                  <a:pt x="3310296" y="66266"/>
                </a:lnTo>
                <a:lnTo>
                  <a:pt x="3322673" y="74580"/>
                </a:lnTo>
                <a:lnTo>
                  <a:pt x="3337828" y="77628"/>
                </a:lnTo>
                <a:lnTo>
                  <a:pt x="3352996" y="74580"/>
                </a:lnTo>
                <a:lnTo>
                  <a:pt x="3365401" y="66266"/>
                </a:lnTo>
                <a:lnTo>
                  <a:pt x="3373774" y="53934"/>
                </a:lnTo>
                <a:lnTo>
                  <a:pt x="3376847" y="38830"/>
                </a:lnTo>
                <a:lnTo>
                  <a:pt x="3373693" y="23809"/>
                </a:lnTo>
                <a:lnTo>
                  <a:pt x="3365308" y="11545"/>
                </a:lnTo>
                <a:lnTo>
                  <a:pt x="3352938" y="3278"/>
                </a:lnTo>
                <a:lnTo>
                  <a:pt x="3337828" y="247"/>
                </a:lnTo>
                <a:lnTo>
                  <a:pt x="3337828" y="0"/>
                </a:lnTo>
                <a:close/>
              </a:path>
              <a:path w="3789045" h="872490">
                <a:moveTo>
                  <a:pt x="3750188" y="0"/>
                </a:moveTo>
                <a:lnTo>
                  <a:pt x="3735003" y="2923"/>
                </a:lnTo>
                <a:lnTo>
                  <a:pt x="3722542" y="11122"/>
                </a:lnTo>
                <a:lnTo>
                  <a:pt x="3714066" y="23364"/>
                </a:lnTo>
                <a:lnTo>
                  <a:pt x="3710836" y="38417"/>
                </a:lnTo>
                <a:lnTo>
                  <a:pt x="3713728" y="53562"/>
                </a:lnTo>
                <a:lnTo>
                  <a:pt x="3721951" y="65985"/>
                </a:lnTo>
                <a:lnTo>
                  <a:pt x="3734268" y="74427"/>
                </a:lnTo>
                <a:lnTo>
                  <a:pt x="3749441" y="77628"/>
                </a:lnTo>
                <a:lnTo>
                  <a:pt x="3764626" y="74732"/>
                </a:lnTo>
                <a:lnTo>
                  <a:pt x="3777086" y="66547"/>
                </a:lnTo>
                <a:lnTo>
                  <a:pt x="3785562" y="54305"/>
                </a:lnTo>
                <a:lnTo>
                  <a:pt x="3788792" y="39243"/>
                </a:lnTo>
                <a:lnTo>
                  <a:pt x="3785819" y="24158"/>
                </a:lnTo>
                <a:lnTo>
                  <a:pt x="3777584" y="11814"/>
                </a:lnTo>
                <a:lnTo>
                  <a:pt x="3765303" y="3436"/>
                </a:lnTo>
                <a:lnTo>
                  <a:pt x="3750188" y="247"/>
                </a:lnTo>
                <a:lnTo>
                  <a:pt x="3750188" y="0"/>
                </a:lnTo>
                <a:close/>
              </a:path>
              <a:path w="3789045" h="872490">
                <a:moveTo>
                  <a:pt x="39081" y="397420"/>
                </a:moveTo>
                <a:lnTo>
                  <a:pt x="23612" y="400485"/>
                </a:lnTo>
                <a:lnTo>
                  <a:pt x="23814" y="400485"/>
                </a:lnTo>
                <a:lnTo>
                  <a:pt x="11438" y="408782"/>
                </a:lnTo>
                <a:lnTo>
                  <a:pt x="3090" y="421072"/>
                </a:lnTo>
                <a:lnTo>
                  <a:pt x="11" y="436184"/>
                </a:lnTo>
                <a:lnTo>
                  <a:pt x="3023" y="451225"/>
                </a:lnTo>
                <a:lnTo>
                  <a:pt x="11345" y="463578"/>
                </a:lnTo>
                <a:lnTo>
                  <a:pt x="23829" y="471998"/>
                </a:lnTo>
                <a:lnTo>
                  <a:pt x="24091" y="471998"/>
                </a:lnTo>
                <a:lnTo>
                  <a:pt x="38882" y="475007"/>
                </a:lnTo>
                <a:lnTo>
                  <a:pt x="54064" y="471998"/>
                </a:lnTo>
                <a:lnTo>
                  <a:pt x="66477" y="463717"/>
                </a:lnTo>
                <a:lnTo>
                  <a:pt x="74864" y="451408"/>
                </a:lnTo>
                <a:lnTo>
                  <a:pt x="77968" y="436317"/>
                </a:lnTo>
                <a:lnTo>
                  <a:pt x="77968" y="436184"/>
                </a:lnTo>
                <a:lnTo>
                  <a:pt x="74884" y="421072"/>
                </a:lnTo>
                <a:lnTo>
                  <a:pt x="66547" y="408782"/>
                </a:lnTo>
                <a:lnTo>
                  <a:pt x="54199" y="400485"/>
                </a:lnTo>
                <a:lnTo>
                  <a:pt x="39081" y="397420"/>
                </a:lnTo>
                <a:close/>
              </a:path>
              <a:path w="3789045" h="872490">
                <a:moveTo>
                  <a:pt x="451449" y="397420"/>
                </a:moveTo>
                <a:lnTo>
                  <a:pt x="435981" y="400485"/>
                </a:lnTo>
                <a:lnTo>
                  <a:pt x="436183" y="400485"/>
                </a:lnTo>
                <a:lnTo>
                  <a:pt x="423807" y="408782"/>
                </a:lnTo>
                <a:lnTo>
                  <a:pt x="415458" y="421072"/>
                </a:lnTo>
                <a:lnTo>
                  <a:pt x="412377" y="436184"/>
                </a:lnTo>
                <a:lnTo>
                  <a:pt x="415391" y="451225"/>
                </a:lnTo>
                <a:lnTo>
                  <a:pt x="423716" y="463578"/>
                </a:lnTo>
                <a:lnTo>
                  <a:pt x="436199" y="471998"/>
                </a:lnTo>
                <a:lnTo>
                  <a:pt x="436461" y="471998"/>
                </a:lnTo>
                <a:lnTo>
                  <a:pt x="451250" y="475007"/>
                </a:lnTo>
                <a:lnTo>
                  <a:pt x="466431" y="471998"/>
                </a:lnTo>
                <a:lnTo>
                  <a:pt x="478844" y="463717"/>
                </a:lnTo>
                <a:lnTo>
                  <a:pt x="487232" y="451408"/>
                </a:lnTo>
                <a:lnTo>
                  <a:pt x="490336" y="436317"/>
                </a:lnTo>
                <a:lnTo>
                  <a:pt x="490336" y="436184"/>
                </a:lnTo>
                <a:lnTo>
                  <a:pt x="487252" y="421072"/>
                </a:lnTo>
                <a:lnTo>
                  <a:pt x="478916" y="408782"/>
                </a:lnTo>
                <a:lnTo>
                  <a:pt x="466568" y="400485"/>
                </a:lnTo>
                <a:lnTo>
                  <a:pt x="451449" y="397420"/>
                </a:lnTo>
                <a:close/>
              </a:path>
              <a:path w="3789045" h="872490">
                <a:moveTo>
                  <a:pt x="863751" y="397420"/>
                </a:moveTo>
                <a:lnTo>
                  <a:pt x="848548" y="400468"/>
                </a:lnTo>
                <a:lnTo>
                  <a:pt x="836147" y="408782"/>
                </a:lnTo>
                <a:lnTo>
                  <a:pt x="827793" y="421114"/>
                </a:lnTo>
                <a:lnTo>
                  <a:pt x="824732" y="436217"/>
                </a:lnTo>
                <a:lnTo>
                  <a:pt x="827793" y="451316"/>
                </a:lnTo>
                <a:lnTo>
                  <a:pt x="836147" y="463646"/>
                </a:lnTo>
                <a:lnTo>
                  <a:pt x="848548" y="471959"/>
                </a:lnTo>
                <a:lnTo>
                  <a:pt x="863751" y="475007"/>
                </a:lnTo>
                <a:lnTo>
                  <a:pt x="878906" y="471959"/>
                </a:lnTo>
                <a:lnTo>
                  <a:pt x="891283" y="463646"/>
                </a:lnTo>
                <a:lnTo>
                  <a:pt x="899628" y="451316"/>
                </a:lnTo>
                <a:lnTo>
                  <a:pt x="902688" y="436217"/>
                </a:lnTo>
                <a:lnTo>
                  <a:pt x="899629" y="421114"/>
                </a:lnTo>
                <a:lnTo>
                  <a:pt x="891275" y="408782"/>
                </a:lnTo>
                <a:lnTo>
                  <a:pt x="878886" y="400468"/>
                </a:lnTo>
                <a:lnTo>
                  <a:pt x="863751" y="397420"/>
                </a:lnTo>
                <a:close/>
              </a:path>
              <a:path w="3789045" h="872490">
                <a:moveTo>
                  <a:pt x="1276277" y="397420"/>
                </a:moveTo>
                <a:lnTo>
                  <a:pt x="1276111" y="397420"/>
                </a:lnTo>
                <a:lnTo>
                  <a:pt x="1260678" y="400514"/>
                </a:lnTo>
                <a:lnTo>
                  <a:pt x="1260839" y="400514"/>
                </a:lnTo>
                <a:lnTo>
                  <a:pt x="1248484" y="408816"/>
                </a:lnTo>
                <a:lnTo>
                  <a:pt x="1240153" y="421114"/>
                </a:lnTo>
                <a:lnTo>
                  <a:pt x="1237092" y="436217"/>
                </a:lnTo>
                <a:lnTo>
                  <a:pt x="1240153" y="451316"/>
                </a:lnTo>
                <a:lnTo>
                  <a:pt x="1248507" y="463646"/>
                </a:lnTo>
                <a:lnTo>
                  <a:pt x="1260908" y="471959"/>
                </a:lnTo>
                <a:lnTo>
                  <a:pt x="1276111" y="475007"/>
                </a:lnTo>
                <a:lnTo>
                  <a:pt x="1291266" y="471959"/>
                </a:lnTo>
                <a:lnTo>
                  <a:pt x="1303643" y="463646"/>
                </a:lnTo>
                <a:lnTo>
                  <a:pt x="1311988" y="451316"/>
                </a:lnTo>
                <a:lnTo>
                  <a:pt x="1315048" y="436217"/>
                </a:lnTo>
                <a:lnTo>
                  <a:pt x="1312006" y="421114"/>
                </a:lnTo>
                <a:lnTo>
                  <a:pt x="1303695" y="408816"/>
                </a:lnTo>
                <a:lnTo>
                  <a:pt x="1291371" y="400514"/>
                </a:lnTo>
                <a:lnTo>
                  <a:pt x="1276277" y="397420"/>
                </a:lnTo>
                <a:close/>
              </a:path>
              <a:path w="3789045" h="872490">
                <a:moveTo>
                  <a:pt x="1688471" y="397420"/>
                </a:moveTo>
                <a:lnTo>
                  <a:pt x="1673303" y="400468"/>
                </a:lnTo>
                <a:lnTo>
                  <a:pt x="1660898" y="408782"/>
                </a:lnTo>
                <a:lnTo>
                  <a:pt x="1652525" y="421114"/>
                </a:lnTo>
                <a:lnTo>
                  <a:pt x="1649452" y="436217"/>
                </a:lnTo>
                <a:lnTo>
                  <a:pt x="1652525" y="451316"/>
                </a:lnTo>
                <a:lnTo>
                  <a:pt x="1660898" y="463646"/>
                </a:lnTo>
                <a:lnTo>
                  <a:pt x="1673303" y="471959"/>
                </a:lnTo>
                <a:lnTo>
                  <a:pt x="1688471" y="475007"/>
                </a:lnTo>
                <a:lnTo>
                  <a:pt x="1703626" y="471959"/>
                </a:lnTo>
                <a:lnTo>
                  <a:pt x="1716003" y="463646"/>
                </a:lnTo>
                <a:lnTo>
                  <a:pt x="1724347" y="451316"/>
                </a:lnTo>
                <a:lnTo>
                  <a:pt x="1727408" y="436217"/>
                </a:lnTo>
                <a:lnTo>
                  <a:pt x="1724361" y="421114"/>
                </a:lnTo>
                <a:lnTo>
                  <a:pt x="1716026" y="408782"/>
                </a:lnTo>
                <a:lnTo>
                  <a:pt x="1703641" y="400468"/>
                </a:lnTo>
                <a:lnTo>
                  <a:pt x="1688471" y="397420"/>
                </a:lnTo>
                <a:close/>
              </a:path>
              <a:path w="3789045" h="872490">
                <a:moveTo>
                  <a:pt x="2100831" y="397420"/>
                </a:moveTo>
                <a:lnTo>
                  <a:pt x="2085375" y="400485"/>
                </a:lnTo>
                <a:lnTo>
                  <a:pt x="2085577" y="400485"/>
                </a:lnTo>
                <a:lnTo>
                  <a:pt x="2073199" y="408782"/>
                </a:lnTo>
                <a:lnTo>
                  <a:pt x="2064839" y="421072"/>
                </a:lnTo>
                <a:lnTo>
                  <a:pt x="2061742" y="436184"/>
                </a:lnTo>
                <a:lnTo>
                  <a:pt x="2064777" y="451225"/>
                </a:lnTo>
                <a:lnTo>
                  <a:pt x="2073103" y="463578"/>
                </a:lnTo>
                <a:lnTo>
                  <a:pt x="2085588" y="471998"/>
                </a:lnTo>
                <a:lnTo>
                  <a:pt x="2085851" y="471998"/>
                </a:lnTo>
                <a:lnTo>
                  <a:pt x="2100665" y="475007"/>
                </a:lnTo>
                <a:lnTo>
                  <a:pt x="2115833" y="471998"/>
                </a:lnTo>
                <a:lnTo>
                  <a:pt x="2128238" y="463717"/>
                </a:lnTo>
                <a:lnTo>
                  <a:pt x="2136611" y="451408"/>
                </a:lnTo>
                <a:lnTo>
                  <a:pt x="2139684" y="436317"/>
                </a:lnTo>
                <a:lnTo>
                  <a:pt x="2139684" y="436184"/>
                </a:lnTo>
                <a:lnTo>
                  <a:pt x="2136626" y="421072"/>
                </a:lnTo>
                <a:lnTo>
                  <a:pt x="2128290" y="408782"/>
                </a:lnTo>
                <a:lnTo>
                  <a:pt x="2115938" y="400485"/>
                </a:lnTo>
                <a:lnTo>
                  <a:pt x="2100831" y="397420"/>
                </a:lnTo>
                <a:close/>
              </a:path>
              <a:path w="3789045" h="872490">
                <a:moveTo>
                  <a:pt x="2513357" y="397420"/>
                </a:moveTo>
                <a:lnTo>
                  <a:pt x="2513191" y="397420"/>
                </a:lnTo>
                <a:lnTo>
                  <a:pt x="2498052" y="400584"/>
                </a:lnTo>
                <a:lnTo>
                  <a:pt x="2485722" y="408991"/>
                </a:lnTo>
                <a:lnTo>
                  <a:pt x="2477455" y="421385"/>
                </a:lnTo>
                <a:lnTo>
                  <a:pt x="2474580" y="436118"/>
                </a:lnTo>
                <a:lnTo>
                  <a:pt x="2474504" y="436507"/>
                </a:lnTo>
                <a:lnTo>
                  <a:pt x="2477599" y="451174"/>
                </a:lnTo>
                <a:lnTo>
                  <a:pt x="2477686" y="451587"/>
                </a:lnTo>
                <a:lnTo>
                  <a:pt x="2486137" y="463855"/>
                </a:lnTo>
                <a:lnTo>
                  <a:pt x="2498589" y="472075"/>
                </a:lnTo>
                <a:lnTo>
                  <a:pt x="2513772" y="475007"/>
                </a:lnTo>
                <a:lnTo>
                  <a:pt x="2528900" y="471862"/>
                </a:lnTo>
                <a:lnTo>
                  <a:pt x="2541210" y="463503"/>
                </a:lnTo>
                <a:lnTo>
                  <a:pt x="2549473" y="451174"/>
                </a:lnTo>
                <a:lnTo>
                  <a:pt x="2552383" y="436507"/>
                </a:lnTo>
                <a:lnTo>
                  <a:pt x="2552460" y="436118"/>
                </a:lnTo>
                <a:lnTo>
                  <a:pt x="2549459" y="421385"/>
                </a:lnTo>
                <a:lnTo>
                  <a:pt x="2549385" y="421022"/>
                </a:lnTo>
                <a:lnTo>
                  <a:pt x="2541003" y="408711"/>
                </a:lnTo>
                <a:lnTo>
                  <a:pt x="2528573" y="400428"/>
                </a:lnTo>
                <a:lnTo>
                  <a:pt x="2513357" y="397420"/>
                </a:lnTo>
                <a:close/>
              </a:path>
              <a:path w="3789045" h="872490">
                <a:moveTo>
                  <a:pt x="2925468" y="397420"/>
                </a:moveTo>
                <a:lnTo>
                  <a:pt x="2910300" y="400468"/>
                </a:lnTo>
                <a:lnTo>
                  <a:pt x="2897895" y="408782"/>
                </a:lnTo>
                <a:lnTo>
                  <a:pt x="2889522" y="421114"/>
                </a:lnTo>
                <a:lnTo>
                  <a:pt x="2886449" y="436217"/>
                </a:lnTo>
                <a:lnTo>
                  <a:pt x="2889522" y="451316"/>
                </a:lnTo>
                <a:lnTo>
                  <a:pt x="2897895" y="463646"/>
                </a:lnTo>
                <a:lnTo>
                  <a:pt x="2910300" y="471959"/>
                </a:lnTo>
                <a:lnTo>
                  <a:pt x="2925468" y="475007"/>
                </a:lnTo>
                <a:lnTo>
                  <a:pt x="2940636" y="471959"/>
                </a:lnTo>
                <a:lnTo>
                  <a:pt x="2953041" y="463646"/>
                </a:lnTo>
                <a:lnTo>
                  <a:pt x="2961414" y="451316"/>
                </a:lnTo>
                <a:lnTo>
                  <a:pt x="2964487" y="436217"/>
                </a:lnTo>
                <a:lnTo>
                  <a:pt x="2961393" y="421114"/>
                </a:lnTo>
                <a:lnTo>
                  <a:pt x="2953033" y="408782"/>
                </a:lnTo>
                <a:lnTo>
                  <a:pt x="2940639" y="400468"/>
                </a:lnTo>
                <a:lnTo>
                  <a:pt x="2925468" y="397420"/>
                </a:lnTo>
                <a:close/>
              </a:path>
              <a:path w="3789045" h="872490">
                <a:moveTo>
                  <a:pt x="3337828" y="397420"/>
                </a:moveTo>
                <a:lnTo>
                  <a:pt x="3322673" y="400468"/>
                </a:lnTo>
                <a:lnTo>
                  <a:pt x="3310297" y="408782"/>
                </a:lnTo>
                <a:lnTo>
                  <a:pt x="3301952" y="421114"/>
                </a:lnTo>
                <a:lnTo>
                  <a:pt x="3298892" y="436217"/>
                </a:lnTo>
                <a:lnTo>
                  <a:pt x="3301952" y="451316"/>
                </a:lnTo>
                <a:lnTo>
                  <a:pt x="3310297" y="463646"/>
                </a:lnTo>
                <a:lnTo>
                  <a:pt x="3322673" y="471959"/>
                </a:lnTo>
                <a:lnTo>
                  <a:pt x="3337828" y="475007"/>
                </a:lnTo>
                <a:lnTo>
                  <a:pt x="3352996" y="471959"/>
                </a:lnTo>
                <a:lnTo>
                  <a:pt x="3365401" y="463646"/>
                </a:lnTo>
                <a:lnTo>
                  <a:pt x="3373774" y="451316"/>
                </a:lnTo>
                <a:lnTo>
                  <a:pt x="3376847" y="436217"/>
                </a:lnTo>
                <a:lnTo>
                  <a:pt x="3373753" y="421114"/>
                </a:lnTo>
                <a:lnTo>
                  <a:pt x="3365393" y="408782"/>
                </a:lnTo>
                <a:lnTo>
                  <a:pt x="3352999" y="400468"/>
                </a:lnTo>
                <a:lnTo>
                  <a:pt x="3337828" y="397420"/>
                </a:lnTo>
                <a:close/>
              </a:path>
              <a:path w="3789045" h="872490">
                <a:moveTo>
                  <a:pt x="3750188" y="397420"/>
                </a:moveTo>
                <a:lnTo>
                  <a:pt x="3734991" y="400312"/>
                </a:lnTo>
                <a:lnTo>
                  <a:pt x="3722511" y="408499"/>
                </a:lnTo>
                <a:lnTo>
                  <a:pt x="3714032" y="420744"/>
                </a:lnTo>
                <a:lnTo>
                  <a:pt x="3710837" y="435813"/>
                </a:lnTo>
                <a:lnTo>
                  <a:pt x="3713728" y="450947"/>
                </a:lnTo>
                <a:lnTo>
                  <a:pt x="3721951" y="463363"/>
                </a:lnTo>
                <a:lnTo>
                  <a:pt x="3734268" y="471802"/>
                </a:lnTo>
                <a:lnTo>
                  <a:pt x="3749441" y="475007"/>
                </a:lnTo>
                <a:lnTo>
                  <a:pt x="3764626" y="472111"/>
                </a:lnTo>
                <a:lnTo>
                  <a:pt x="3777086" y="463924"/>
                </a:lnTo>
                <a:lnTo>
                  <a:pt x="3785562" y="451677"/>
                </a:lnTo>
                <a:lnTo>
                  <a:pt x="3788792" y="436606"/>
                </a:lnTo>
                <a:lnTo>
                  <a:pt x="3788730" y="435813"/>
                </a:lnTo>
                <a:lnTo>
                  <a:pt x="3785726" y="421144"/>
                </a:lnTo>
                <a:lnTo>
                  <a:pt x="3777460" y="408887"/>
                </a:lnTo>
                <a:lnTo>
                  <a:pt x="3765209" y="400571"/>
                </a:lnTo>
                <a:lnTo>
                  <a:pt x="3750188" y="397420"/>
                </a:lnTo>
                <a:close/>
              </a:path>
              <a:path w="3789045" h="872490">
                <a:moveTo>
                  <a:pt x="39081" y="794303"/>
                </a:moveTo>
                <a:lnTo>
                  <a:pt x="23899" y="797311"/>
                </a:lnTo>
                <a:lnTo>
                  <a:pt x="11486" y="805593"/>
                </a:lnTo>
                <a:lnTo>
                  <a:pt x="3077" y="818015"/>
                </a:lnTo>
                <a:lnTo>
                  <a:pt x="11" y="833062"/>
                </a:lnTo>
                <a:lnTo>
                  <a:pt x="3023" y="848105"/>
                </a:lnTo>
                <a:lnTo>
                  <a:pt x="11346" y="860457"/>
                </a:lnTo>
                <a:lnTo>
                  <a:pt x="23830" y="868880"/>
                </a:lnTo>
                <a:lnTo>
                  <a:pt x="24094" y="868880"/>
                </a:lnTo>
                <a:lnTo>
                  <a:pt x="38882" y="871890"/>
                </a:lnTo>
                <a:lnTo>
                  <a:pt x="54064" y="868880"/>
                </a:lnTo>
                <a:lnTo>
                  <a:pt x="66477" y="860597"/>
                </a:lnTo>
                <a:lnTo>
                  <a:pt x="74864" y="848287"/>
                </a:lnTo>
                <a:lnTo>
                  <a:pt x="77968" y="833194"/>
                </a:lnTo>
                <a:lnTo>
                  <a:pt x="77968" y="833062"/>
                </a:lnTo>
                <a:lnTo>
                  <a:pt x="74828" y="818015"/>
                </a:lnTo>
                <a:lnTo>
                  <a:pt x="66478" y="805791"/>
                </a:lnTo>
                <a:lnTo>
                  <a:pt x="54152" y="797546"/>
                </a:lnTo>
                <a:lnTo>
                  <a:pt x="39081" y="794501"/>
                </a:lnTo>
                <a:lnTo>
                  <a:pt x="39081" y="794303"/>
                </a:lnTo>
                <a:close/>
              </a:path>
              <a:path w="3789045" h="872490">
                <a:moveTo>
                  <a:pt x="451450" y="794303"/>
                </a:moveTo>
                <a:lnTo>
                  <a:pt x="436269" y="797311"/>
                </a:lnTo>
                <a:lnTo>
                  <a:pt x="423856" y="805593"/>
                </a:lnTo>
                <a:lnTo>
                  <a:pt x="415468" y="817903"/>
                </a:lnTo>
                <a:lnTo>
                  <a:pt x="412364" y="832996"/>
                </a:lnTo>
                <a:lnTo>
                  <a:pt x="415392" y="848105"/>
                </a:lnTo>
                <a:lnTo>
                  <a:pt x="423716" y="860457"/>
                </a:lnTo>
                <a:lnTo>
                  <a:pt x="436200" y="868880"/>
                </a:lnTo>
                <a:lnTo>
                  <a:pt x="436465" y="868880"/>
                </a:lnTo>
                <a:lnTo>
                  <a:pt x="451250" y="871890"/>
                </a:lnTo>
                <a:lnTo>
                  <a:pt x="466431" y="868880"/>
                </a:lnTo>
                <a:lnTo>
                  <a:pt x="478844" y="860598"/>
                </a:lnTo>
                <a:lnTo>
                  <a:pt x="487232" y="848288"/>
                </a:lnTo>
                <a:lnTo>
                  <a:pt x="490336" y="833195"/>
                </a:lnTo>
                <a:lnTo>
                  <a:pt x="487225" y="818082"/>
                </a:lnTo>
                <a:lnTo>
                  <a:pt x="478881" y="805826"/>
                </a:lnTo>
                <a:lnTo>
                  <a:pt x="466543" y="797556"/>
                </a:lnTo>
                <a:lnTo>
                  <a:pt x="451450" y="794501"/>
                </a:lnTo>
                <a:lnTo>
                  <a:pt x="451450" y="794303"/>
                </a:lnTo>
                <a:close/>
              </a:path>
              <a:path w="3789045" h="872490">
                <a:moveTo>
                  <a:pt x="863751" y="794303"/>
                </a:moveTo>
                <a:lnTo>
                  <a:pt x="848548" y="797351"/>
                </a:lnTo>
                <a:lnTo>
                  <a:pt x="836084" y="805758"/>
                </a:lnTo>
                <a:lnTo>
                  <a:pt x="827793" y="817995"/>
                </a:lnTo>
                <a:lnTo>
                  <a:pt x="824732" y="833096"/>
                </a:lnTo>
                <a:lnTo>
                  <a:pt x="827793" y="848197"/>
                </a:lnTo>
                <a:lnTo>
                  <a:pt x="836147" y="860528"/>
                </a:lnTo>
                <a:lnTo>
                  <a:pt x="848548" y="868842"/>
                </a:lnTo>
                <a:lnTo>
                  <a:pt x="863751" y="871891"/>
                </a:lnTo>
                <a:lnTo>
                  <a:pt x="878906" y="868842"/>
                </a:lnTo>
                <a:lnTo>
                  <a:pt x="891282" y="860528"/>
                </a:lnTo>
                <a:lnTo>
                  <a:pt x="899627" y="848197"/>
                </a:lnTo>
                <a:lnTo>
                  <a:pt x="902688" y="833096"/>
                </a:lnTo>
                <a:lnTo>
                  <a:pt x="899547" y="817995"/>
                </a:lnTo>
                <a:lnTo>
                  <a:pt x="891189" y="805758"/>
                </a:lnTo>
                <a:lnTo>
                  <a:pt x="878848" y="797519"/>
                </a:lnTo>
                <a:lnTo>
                  <a:pt x="863751" y="794501"/>
                </a:lnTo>
                <a:lnTo>
                  <a:pt x="863751" y="794303"/>
                </a:lnTo>
                <a:close/>
              </a:path>
              <a:path w="3789045" h="872490">
                <a:moveTo>
                  <a:pt x="1276111" y="794303"/>
                </a:moveTo>
                <a:lnTo>
                  <a:pt x="1260908" y="797351"/>
                </a:lnTo>
                <a:lnTo>
                  <a:pt x="1248507" y="805664"/>
                </a:lnTo>
                <a:lnTo>
                  <a:pt x="1240131" y="818106"/>
                </a:lnTo>
                <a:lnTo>
                  <a:pt x="1237092" y="833096"/>
                </a:lnTo>
                <a:lnTo>
                  <a:pt x="1240153" y="848197"/>
                </a:lnTo>
                <a:lnTo>
                  <a:pt x="1248507" y="860528"/>
                </a:lnTo>
                <a:lnTo>
                  <a:pt x="1260908" y="868842"/>
                </a:lnTo>
                <a:lnTo>
                  <a:pt x="1276111" y="871891"/>
                </a:lnTo>
                <a:lnTo>
                  <a:pt x="1291266" y="868842"/>
                </a:lnTo>
                <a:lnTo>
                  <a:pt x="1303643" y="860528"/>
                </a:lnTo>
                <a:lnTo>
                  <a:pt x="1311988" y="848197"/>
                </a:lnTo>
                <a:lnTo>
                  <a:pt x="1315048" y="833096"/>
                </a:lnTo>
                <a:lnTo>
                  <a:pt x="1311967" y="818106"/>
                </a:lnTo>
                <a:lnTo>
                  <a:pt x="1303664" y="805862"/>
                </a:lnTo>
                <a:lnTo>
                  <a:pt x="1291360" y="797585"/>
                </a:lnTo>
                <a:lnTo>
                  <a:pt x="1276277" y="794501"/>
                </a:lnTo>
                <a:lnTo>
                  <a:pt x="1276111" y="794303"/>
                </a:lnTo>
                <a:close/>
              </a:path>
              <a:path w="3789045" h="872490">
                <a:moveTo>
                  <a:pt x="1688471" y="794303"/>
                </a:moveTo>
                <a:lnTo>
                  <a:pt x="1673303" y="797351"/>
                </a:lnTo>
                <a:lnTo>
                  <a:pt x="1660898" y="805664"/>
                </a:lnTo>
                <a:lnTo>
                  <a:pt x="1652512" y="818059"/>
                </a:lnTo>
                <a:lnTo>
                  <a:pt x="1649452" y="833096"/>
                </a:lnTo>
                <a:lnTo>
                  <a:pt x="1652525" y="848197"/>
                </a:lnTo>
                <a:lnTo>
                  <a:pt x="1660898" y="860528"/>
                </a:lnTo>
                <a:lnTo>
                  <a:pt x="1673303" y="868842"/>
                </a:lnTo>
                <a:lnTo>
                  <a:pt x="1688471" y="871891"/>
                </a:lnTo>
                <a:lnTo>
                  <a:pt x="1703626" y="868842"/>
                </a:lnTo>
                <a:lnTo>
                  <a:pt x="1716003" y="860528"/>
                </a:lnTo>
                <a:lnTo>
                  <a:pt x="1724348" y="848197"/>
                </a:lnTo>
                <a:lnTo>
                  <a:pt x="1727408" y="833096"/>
                </a:lnTo>
                <a:lnTo>
                  <a:pt x="1724301" y="818059"/>
                </a:lnTo>
                <a:lnTo>
                  <a:pt x="1715940" y="805793"/>
                </a:lnTo>
                <a:lnTo>
                  <a:pt x="1703580" y="797529"/>
                </a:lnTo>
                <a:lnTo>
                  <a:pt x="1688471" y="794501"/>
                </a:lnTo>
                <a:lnTo>
                  <a:pt x="1688471" y="794303"/>
                </a:lnTo>
                <a:close/>
              </a:path>
              <a:path w="3789045" h="872490">
                <a:moveTo>
                  <a:pt x="2100831" y="794303"/>
                </a:moveTo>
                <a:lnTo>
                  <a:pt x="2085662" y="797311"/>
                </a:lnTo>
                <a:lnTo>
                  <a:pt x="2073248" y="805593"/>
                </a:lnTo>
                <a:lnTo>
                  <a:pt x="2064850" y="817903"/>
                </a:lnTo>
                <a:lnTo>
                  <a:pt x="2061729" y="832996"/>
                </a:lnTo>
                <a:lnTo>
                  <a:pt x="2064777" y="848105"/>
                </a:lnTo>
                <a:lnTo>
                  <a:pt x="2073103" y="860457"/>
                </a:lnTo>
                <a:lnTo>
                  <a:pt x="2085590" y="868880"/>
                </a:lnTo>
                <a:lnTo>
                  <a:pt x="2085856" y="868880"/>
                </a:lnTo>
                <a:lnTo>
                  <a:pt x="2100665" y="871890"/>
                </a:lnTo>
                <a:lnTo>
                  <a:pt x="2115833" y="868880"/>
                </a:lnTo>
                <a:lnTo>
                  <a:pt x="2128238" y="860598"/>
                </a:lnTo>
                <a:lnTo>
                  <a:pt x="2136612" y="848288"/>
                </a:lnTo>
                <a:lnTo>
                  <a:pt x="2139685" y="833195"/>
                </a:lnTo>
                <a:lnTo>
                  <a:pt x="2136591" y="818082"/>
                </a:lnTo>
                <a:lnTo>
                  <a:pt x="2128259" y="805826"/>
                </a:lnTo>
                <a:lnTo>
                  <a:pt x="2115927" y="797556"/>
                </a:lnTo>
                <a:lnTo>
                  <a:pt x="2100831" y="794501"/>
                </a:lnTo>
                <a:lnTo>
                  <a:pt x="2100831" y="794303"/>
                </a:lnTo>
                <a:close/>
              </a:path>
              <a:path w="3789045" h="872490">
                <a:moveTo>
                  <a:pt x="2513191" y="794303"/>
                </a:moveTo>
                <a:lnTo>
                  <a:pt x="2477455" y="818269"/>
                </a:lnTo>
                <a:lnTo>
                  <a:pt x="2474504" y="833392"/>
                </a:lnTo>
                <a:lnTo>
                  <a:pt x="2477599" y="848056"/>
                </a:lnTo>
                <a:lnTo>
                  <a:pt x="2477686" y="848469"/>
                </a:lnTo>
                <a:lnTo>
                  <a:pt x="2486137" y="860736"/>
                </a:lnTo>
                <a:lnTo>
                  <a:pt x="2498589" y="868956"/>
                </a:lnTo>
                <a:lnTo>
                  <a:pt x="2513772" y="871888"/>
                </a:lnTo>
                <a:lnTo>
                  <a:pt x="2528900" y="868744"/>
                </a:lnTo>
                <a:lnTo>
                  <a:pt x="2541210" y="860386"/>
                </a:lnTo>
                <a:lnTo>
                  <a:pt x="2549473" y="848056"/>
                </a:lnTo>
                <a:lnTo>
                  <a:pt x="2552381" y="833392"/>
                </a:lnTo>
                <a:lnTo>
                  <a:pt x="2552460" y="832996"/>
                </a:lnTo>
                <a:lnTo>
                  <a:pt x="2528426" y="797467"/>
                </a:lnTo>
                <a:lnTo>
                  <a:pt x="2513191" y="794501"/>
                </a:lnTo>
                <a:lnTo>
                  <a:pt x="2513191" y="794303"/>
                </a:lnTo>
                <a:close/>
              </a:path>
              <a:path w="3789045" h="872490">
                <a:moveTo>
                  <a:pt x="2925468" y="794303"/>
                </a:moveTo>
                <a:lnTo>
                  <a:pt x="2910300" y="797351"/>
                </a:lnTo>
                <a:lnTo>
                  <a:pt x="2897895" y="805664"/>
                </a:lnTo>
                <a:lnTo>
                  <a:pt x="2889509" y="818059"/>
                </a:lnTo>
                <a:lnTo>
                  <a:pt x="2886449" y="833096"/>
                </a:lnTo>
                <a:lnTo>
                  <a:pt x="2889522" y="848197"/>
                </a:lnTo>
                <a:lnTo>
                  <a:pt x="2897895" y="860528"/>
                </a:lnTo>
                <a:lnTo>
                  <a:pt x="2910300" y="868842"/>
                </a:lnTo>
                <a:lnTo>
                  <a:pt x="2925468" y="871891"/>
                </a:lnTo>
                <a:lnTo>
                  <a:pt x="2940636" y="868842"/>
                </a:lnTo>
                <a:lnTo>
                  <a:pt x="2953041" y="860528"/>
                </a:lnTo>
                <a:lnTo>
                  <a:pt x="2961414" y="848197"/>
                </a:lnTo>
                <a:lnTo>
                  <a:pt x="2964487" y="833096"/>
                </a:lnTo>
                <a:lnTo>
                  <a:pt x="2961333" y="818059"/>
                </a:lnTo>
                <a:lnTo>
                  <a:pt x="2952948" y="805793"/>
                </a:lnTo>
                <a:lnTo>
                  <a:pt x="2940578" y="797529"/>
                </a:lnTo>
                <a:lnTo>
                  <a:pt x="2925468" y="794501"/>
                </a:lnTo>
                <a:lnTo>
                  <a:pt x="2925468" y="794303"/>
                </a:lnTo>
                <a:close/>
              </a:path>
              <a:path w="3789045" h="872490">
                <a:moveTo>
                  <a:pt x="3337828" y="794303"/>
                </a:moveTo>
                <a:lnTo>
                  <a:pt x="3322673" y="797351"/>
                </a:lnTo>
                <a:lnTo>
                  <a:pt x="3310297" y="805664"/>
                </a:lnTo>
                <a:lnTo>
                  <a:pt x="3301939" y="818059"/>
                </a:lnTo>
                <a:lnTo>
                  <a:pt x="3298892" y="833096"/>
                </a:lnTo>
                <a:lnTo>
                  <a:pt x="3301952" y="848197"/>
                </a:lnTo>
                <a:lnTo>
                  <a:pt x="3310297" y="860528"/>
                </a:lnTo>
                <a:lnTo>
                  <a:pt x="3322673" y="868842"/>
                </a:lnTo>
                <a:lnTo>
                  <a:pt x="3337828" y="871891"/>
                </a:lnTo>
                <a:lnTo>
                  <a:pt x="3352996" y="868842"/>
                </a:lnTo>
                <a:lnTo>
                  <a:pt x="3365401" y="860528"/>
                </a:lnTo>
                <a:lnTo>
                  <a:pt x="3373774" y="848197"/>
                </a:lnTo>
                <a:lnTo>
                  <a:pt x="3376847" y="833096"/>
                </a:lnTo>
                <a:lnTo>
                  <a:pt x="3373693" y="818059"/>
                </a:lnTo>
                <a:lnTo>
                  <a:pt x="3365308" y="805793"/>
                </a:lnTo>
                <a:lnTo>
                  <a:pt x="3352938" y="797529"/>
                </a:lnTo>
                <a:lnTo>
                  <a:pt x="3337828" y="794501"/>
                </a:lnTo>
                <a:lnTo>
                  <a:pt x="3337828" y="794303"/>
                </a:lnTo>
                <a:close/>
              </a:path>
              <a:path w="3789045" h="872490">
                <a:moveTo>
                  <a:pt x="3750188" y="794303"/>
                </a:moveTo>
                <a:lnTo>
                  <a:pt x="3734992" y="797195"/>
                </a:lnTo>
                <a:lnTo>
                  <a:pt x="3722511" y="805382"/>
                </a:lnTo>
                <a:lnTo>
                  <a:pt x="3714032" y="817628"/>
                </a:lnTo>
                <a:lnTo>
                  <a:pt x="3710837" y="832697"/>
                </a:lnTo>
                <a:lnTo>
                  <a:pt x="3713728" y="847828"/>
                </a:lnTo>
                <a:lnTo>
                  <a:pt x="3721951" y="860244"/>
                </a:lnTo>
                <a:lnTo>
                  <a:pt x="3734268" y="868684"/>
                </a:lnTo>
                <a:lnTo>
                  <a:pt x="3749441" y="871887"/>
                </a:lnTo>
                <a:lnTo>
                  <a:pt x="3764626" y="868992"/>
                </a:lnTo>
                <a:lnTo>
                  <a:pt x="3777087" y="860805"/>
                </a:lnTo>
                <a:lnTo>
                  <a:pt x="3785562" y="848559"/>
                </a:lnTo>
                <a:lnTo>
                  <a:pt x="3788792" y="833490"/>
                </a:lnTo>
                <a:lnTo>
                  <a:pt x="3788730" y="832697"/>
                </a:lnTo>
                <a:lnTo>
                  <a:pt x="3785679" y="818087"/>
                </a:lnTo>
                <a:lnTo>
                  <a:pt x="3777398" y="805896"/>
                </a:lnTo>
                <a:lnTo>
                  <a:pt x="3765163" y="797632"/>
                </a:lnTo>
                <a:lnTo>
                  <a:pt x="3750188" y="794501"/>
                </a:lnTo>
                <a:lnTo>
                  <a:pt x="3750188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932419" y="0"/>
            <a:ext cx="10355580" cy="10287000"/>
            <a:chOff x="7932419" y="0"/>
            <a:chExt cx="10355580" cy="102870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8260" y="0"/>
              <a:ext cx="9849739" cy="10287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38260" y="737374"/>
              <a:ext cx="9015095" cy="8912860"/>
            </a:xfrm>
            <a:custGeom>
              <a:avLst/>
              <a:gdLst/>
              <a:ahLst/>
              <a:cxnLst/>
              <a:rect l="l" t="t" r="r" b="b"/>
              <a:pathLst>
                <a:path w="9015094" h="8912860">
                  <a:moveTo>
                    <a:pt x="9015095" y="0"/>
                  </a:moveTo>
                  <a:lnTo>
                    <a:pt x="0" y="0"/>
                  </a:lnTo>
                  <a:lnTo>
                    <a:pt x="0" y="8912733"/>
                  </a:lnTo>
                  <a:lnTo>
                    <a:pt x="9015095" y="8912733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1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2419" y="0"/>
              <a:ext cx="506095" cy="10287000"/>
            </a:xfrm>
            <a:custGeom>
              <a:avLst/>
              <a:gdLst/>
              <a:ahLst/>
              <a:cxnLst/>
              <a:rect l="l" t="t" r="r" b="b"/>
              <a:pathLst>
                <a:path w="506095" h="10287000">
                  <a:moveTo>
                    <a:pt x="0" y="10287000"/>
                  </a:moveTo>
                  <a:lnTo>
                    <a:pt x="505866" y="10287000"/>
                  </a:lnTo>
                  <a:lnTo>
                    <a:pt x="50586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94059" y="942611"/>
              <a:ext cx="3789045" cy="474980"/>
            </a:xfrm>
            <a:custGeom>
              <a:avLst/>
              <a:gdLst/>
              <a:ahLst/>
              <a:cxnLst/>
              <a:rect l="l" t="t" r="r" b="b"/>
              <a:pathLst>
                <a:path w="3789044" h="474980">
                  <a:moveTo>
                    <a:pt x="39070" y="0"/>
                  </a:moveTo>
                  <a:lnTo>
                    <a:pt x="23600" y="3065"/>
                  </a:lnTo>
                  <a:lnTo>
                    <a:pt x="23802" y="3065"/>
                  </a:lnTo>
                  <a:lnTo>
                    <a:pt x="11426" y="11362"/>
                  </a:lnTo>
                  <a:lnTo>
                    <a:pt x="3078" y="23652"/>
                  </a:lnTo>
                  <a:lnTo>
                    <a:pt x="0" y="38764"/>
                  </a:lnTo>
                  <a:lnTo>
                    <a:pt x="3011" y="53805"/>
                  </a:lnTo>
                  <a:lnTo>
                    <a:pt x="11334" y="66157"/>
                  </a:lnTo>
                  <a:lnTo>
                    <a:pt x="23817" y="74578"/>
                  </a:lnTo>
                  <a:lnTo>
                    <a:pt x="24079" y="74578"/>
                  </a:lnTo>
                  <a:lnTo>
                    <a:pt x="38870" y="77587"/>
                  </a:lnTo>
                  <a:lnTo>
                    <a:pt x="54052" y="74578"/>
                  </a:lnTo>
                  <a:lnTo>
                    <a:pt x="66465" y="66297"/>
                  </a:lnTo>
                  <a:lnTo>
                    <a:pt x="74852" y="53988"/>
                  </a:lnTo>
                  <a:lnTo>
                    <a:pt x="77956" y="38896"/>
                  </a:lnTo>
                  <a:lnTo>
                    <a:pt x="77956" y="38764"/>
                  </a:lnTo>
                  <a:lnTo>
                    <a:pt x="74872" y="23652"/>
                  </a:lnTo>
                  <a:lnTo>
                    <a:pt x="66536" y="11362"/>
                  </a:lnTo>
                  <a:lnTo>
                    <a:pt x="54188" y="3065"/>
                  </a:lnTo>
                  <a:lnTo>
                    <a:pt x="39070" y="0"/>
                  </a:lnTo>
                  <a:close/>
                </a:path>
                <a:path w="3789044" h="474980">
                  <a:moveTo>
                    <a:pt x="451438" y="0"/>
                  </a:moveTo>
                  <a:lnTo>
                    <a:pt x="435970" y="3065"/>
                  </a:lnTo>
                  <a:lnTo>
                    <a:pt x="436172" y="3065"/>
                  </a:lnTo>
                  <a:lnTo>
                    <a:pt x="423796" y="11362"/>
                  </a:lnTo>
                  <a:lnTo>
                    <a:pt x="415446" y="23652"/>
                  </a:lnTo>
                  <a:lnTo>
                    <a:pt x="412365" y="38764"/>
                  </a:lnTo>
                  <a:lnTo>
                    <a:pt x="415380" y="53805"/>
                  </a:lnTo>
                  <a:lnTo>
                    <a:pt x="423704" y="66157"/>
                  </a:lnTo>
                  <a:lnTo>
                    <a:pt x="436187" y="74578"/>
                  </a:lnTo>
                  <a:lnTo>
                    <a:pt x="436449" y="74578"/>
                  </a:lnTo>
                  <a:lnTo>
                    <a:pt x="451239" y="77587"/>
                  </a:lnTo>
                  <a:lnTo>
                    <a:pt x="466419" y="74578"/>
                  </a:lnTo>
                  <a:lnTo>
                    <a:pt x="478832" y="66297"/>
                  </a:lnTo>
                  <a:lnTo>
                    <a:pt x="487220" y="53988"/>
                  </a:lnTo>
                  <a:lnTo>
                    <a:pt x="490324" y="38896"/>
                  </a:lnTo>
                  <a:lnTo>
                    <a:pt x="490324" y="38764"/>
                  </a:lnTo>
                  <a:lnTo>
                    <a:pt x="487241" y="23652"/>
                  </a:lnTo>
                  <a:lnTo>
                    <a:pt x="478904" y="11362"/>
                  </a:lnTo>
                  <a:lnTo>
                    <a:pt x="466556" y="3065"/>
                  </a:lnTo>
                  <a:lnTo>
                    <a:pt x="451438" y="0"/>
                  </a:lnTo>
                  <a:close/>
                </a:path>
                <a:path w="3789044" h="474980">
                  <a:moveTo>
                    <a:pt x="863740" y="0"/>
                  </a:moveTo>
                  <a:lnTo>
                    <a:pt x="848537" y="3048"/>
                  </a:lnTo>
                  <a:lnTo>
                    <a:pt x="836136" y="11362"/>
                  </a:lnTo>
                  <a:lnTo>
                    <a:pt x="827782" y="23694"/>
                  </a:lnTo>
                  <a:lnTo>
                    <a:pt x="824720" y="38797"/>
                  </a:lnTo>
                  <a:lnTo>
                    <a:pt x="827782" y="53896"/>
                  </a:lnTo>
                  <a:lnTo>
                    <a:pt x="836136" y="66226"/>
                  </a:lnTo>
                  <a:lnTo>
                    <a:pt x="848537" y="74539"/>
                  </a:lnTo>
                  <a:lnTo>
                    <a:pt x="863740" y="77587"/>
                  </a:lnTo>
                  <a:lnTo>
                    <a:pt x="878895" y="74539"/>
                  </a:lnTo>
                  <a:lnTo>
                    <a:pt x="891271" y="66226"/>
                  </a:lnTo>
                  <a:lnTo>
                    <a:pt x="899616" y="53896"/>
                  </a:lnTo>
                  <a:lnTo>
                    <a:pt x="902676" y="38797"/>
                  </a:lnTo>
                  <a:lnTo>
                    <a:pt x="899618" y="23694"/>
                  </a:lnTo>
                  <a:lnTo>
                    <a:pt x="891263" y="11362"/>
                  </a:lnTo>
                  <a:lnTo>
                    <a:pt x="878874" y="3048"/>
                  </a:lnTo>
                  <a:lnTo>
                    <a:pt x="863740" y="0"/>
                  </a:lnTo>
                  <a:close/>
                </a:path>
                <a:path w="3789044" h="474980">
                  <a:moveTo>
                    <a:pt x="1276266" y="0"/>
                  </a:moveTo>
                  <a:lnTo>
                    <a:pt x="1276100" y="0"/>
                  </a:lnTo>
                  <a:lnTo>
                    <a:pt x="1260667" y="3094"/>
                  </a:lnTo>
                  <a:lnTo>
                    <a:pt x="1260828" y="3094"/>
                  </a:lnTo>
                  <a:lnTo>
                    <a:pt x="1248472" y="11396"/>
                  </a:lnTo>
                  <a:lnTo>
                    <a:pt x="1240142" y="23694"/>
                  </a:lnTo>
                  <a:lnTo>
                    <a:pt x="1237080" y="38797"/>
                  </a:lnTo>
                  <a:lnTo>
                    <a:pt x="1240142" y="53896"/>
                  </a:lnTo>
                  <a:lnTo>
                    <a:pt x="1248496" y="66226"/>
                  </a:lnTo>
                  <a:lnTo>
                    <a:pt x="1260897" y="74539"/>
                  </a:lnTo>
                  <a:lnTo>
                    <a:pt x="1276100" y="77587"/>
                  </a:lnTo>
                  <a:lnTo>
                    <a:pt x="1291255" y="74539"/>
                  </a:lnTo>
                  <a:lnTo>
                    <a:pt x="1303631" y="66226"/>
                  </a:lnTo>
                  <a:lnTo>
                    <a:pt x="1311976" y="53896"/>
                  </a:lnTo>
                  <a:lnTo>
                    <a:pt x="1315036" y="38797"/>
                  </a:lnTo>
                  <a:lnTo>
                    <a:pt x="1311994" y="23694"/>
                  </a:lnTo>
                  <a:lnTo>
                    <a:pt x="1303683" y="11396"/>
                  </a:lnTo>
                  <a:lnTo>
                    <a:pt x="1291360" y="3094"/>
                  </a:lnTo>
                  <a:lnTo>
                    <a:pt x="1276266" y="0"/>
                  </a:lnTo>
                  <a:close/>
                </a:path>
                <a:path w="3789044" h="474980">
                  <a:moveTo>
                    <a:pt x="1688460" y="0"/>
                  </a:moveTo>
                  <a:lnTo>
                    <a:pt x="1673292" y="3048"/>
                  </a:lnTo>
                  <a:lnTo>
                    <a:pt x="1660887" y="11362"/>
                  </a:lnTo>
                  <a:lnTo>
                    <a:pt x="1652513" y="23694"/>
                  </a:lnTo>
                  <a:lnTo>
                    <a:pt x="1649440" y="38797"/>
                  </a:lnTo>
                  <a:lnTo>
                    <a:pt x="1652513" y="53896"/>
                  </a:lnTo>
                  <a:lnTo>
                    <a:pt x="1660887" y="66226"/>
                  </a:lnTo>
                  <a:lnTo>
                    <a:pt x="1673292" y="74539"/>
                  </a:lnTo>
                  <a:lnTo>
                    <a:pt x="1688460" y="77587"/>
                  </a:lnTo>
                  <a:lnTo>
                    <a:pt x="1703615" y="74539"/>
                  </a:lnTo>
                  <a:lnTo>
                    <a:pt x="1715991" y="66226"/>
                  </a:lnTo>
                  <a:lnTo>
                    <a:pt x="1724336" y="53896"/>
                  </a:lnTo>
                  <a:lnTo>
                    <a:pt x="1727396" y="38797"/>
                  </a:lnTo>
                  <a:lnTo>
                    <a:pt x="1724349" y="23694"/>
                  </a:lnTo>
                  <a:lnTo>
                    <a:pt x="1716014" y="11362"/>
                  </a:lnTo>
                  <a:lnTo>
                    <a:pt x="1703629" y="3048"/>
                  </a:lnTo>
                  <a:lnTo>
                    <a:pt x="1688460" y="0"/>
                  </a:lnTo>
                  <a:close/>
                </a:path>
                <a:path w="3789044" h="474980">
                  <a:moveTo>
                    <a:pt x="2100820" y="0"/>
                  </a:moveTo>
                  <a:lnTo>
                    <a:pt x="2085363" y="3065"/>
                  </a:lnTo>
                  <a:lnTo>
                    <a:pt x="2085565" y="3065"/>
                  </a:lnTo>
                  <a:lnTo>
                    <a:pt x="2073188" y="11362"/>
                  </a:lnTo>
                  <a:lnTo>
                    <a:pt x="2064828" y="23652"/>
                  </a:lnTo>
                  <a:lnTo>
                    <a:pt x="2061730" y="38765"/>
                  </a:lnTo>
                  <a:lnTo>
                    <a:pt x="2064766" y="53806"/>
                  </a:lnTo>
                  <a:lnTo>
                    <a:pt x="2073091" y="66158"/>
                  </a:lnTo>
                  <a:lnTo>
                    <a:pt x="2085577" y="74579"/>
                  </a:lnTo>
                  <a:lnTo>
                    <a:pt x="2085839" y="74579"/>
                  </a:lnTo>
                  <a:lnTo>
                    <a:pt x="2100654" y="77587"/>
                  </a:lnTo>
                  <a:lnTo>
                    <a:pt x="2115822" y="74579"/>
                  </a:lnTo>
                  <a:lnTo>
                    <a:pt x="2128227" y="66297"/>
                  </a:lnTo>
                  <a:lnTo>
                    <a:pt x="2136600" y="53988"/>
                  </a:lnTo>
                  <a:lnTo>
                    <a:pt x="2139673" y="38897"/>
                  </a:lnTo>
                  <a:lnTo>
                    <a:pt x="2139673" y="38765"/>
                  </a:lnTo>
                  <a:lnTo>
                    <a:pt x="2136614" y="23652"/>
                  </a:lnTo>
                  <a:lnTo>
                    <a:pt x="2128278" y="11362"/>
                  </a:lnTo>
                  <a:lnTo>
                    <a:pt x="2115927" y="3065"/>
                  </a:lnTo>
                  <a:lnTo>
                    <a:pt x="2100820" y="0"/>
                  </a:lnTo>
                  <a:close/>
                </a:path>
                <a:path w="3789044" h="474980">
                  <a:moveTo>
                    <a:pt x="2513346" y="0"/>
                  </a:moveTo>
                  <a:lnTo>
                    <a:pt x="2477443" y="23965"/>
                  </a:lnTo>
                  <a:lnTo>
                    <a:pt x="2474492" y="39087"/>
                  </a:lnTo>
                  <a:lnTo>
                    <a:pt x="2477587" y="53755"/>
                  </a:lnTo>
                  <a:lnTo>
                    <a:pt x="2477674" y="54167"/>
                  </a:lnTo>
                  <a:lnTo>
                    <a:pt x="2486125" y="66436"/>
                  </a:lnTo>
                  <a:lnTo>
                    <a:pt x="2498577" y="74655"/>
                  </a:lnTo>
                  <a:lnTo>
                    <a:pt x="2513761" y="77587"/>
                  </a:lnTo>
                  <a:lnTo>
                    <a:pt x="2528888" y="74442"/>
                  </a:lnTo>
                  <a:lnTo>
                    <a:pt x="2541199" y="66083"/>
                  </a:lnTo>
                  <a:lnTo>
                    <a:pt x="2549462" y="53755"/>
                  </a:lnTo>
                  <a:lnTo>
                    <a:pt x="2552371" y="39087"/>
                  </a:lnTo>
                  <a:lnTo>
                    <a:pt x="2552448" y="38699"/>
                  </a:lnTo>
                  <a:lnTo>
                    <a:pt x="2549447" y="23965"/>
                  </a:lnTo>
                  <a:lnTo>
                    <a:pt x="2549374" y="23602"/>
                  </a:lnTo>
                  <a:lnTo>
                    <a:pt x="2540991" y="11291"/>
                  </a:lnTo>
                  <a:lnTo>
                    <a:pt x="2528562" y="3008"/>
                  </a:lnTo>
                  <a:lnTo>
                    <a:pt x="2513346" y="0"/>
                  </a:lnTo>
                  <a:close/>
                </a:path>
                <a:path w="3789044" h="474980">
                  <a:moveTo>
                    <a:pt x="2925456" y="0"/>
                  </a:moveTo>
                  <a:lnTo>
                    <a:pt x="2910288" y="3048"/>
                  </a:lnTo>
                  <a:lnTo>
                    <a:pt x="2897883" y="11362"/>
                  </a:lnTo>
                  <a:lnTo>
                    <a:pt x="2889510" y="23694"/>
                  </a:lnTo>
                  <a:lnTo>
                    <a:pt x="2886437" y="38798"/>
                  </a:lnTo>
                  <a:lnTo>
                    <a:pt x="2889510" y="53896"/>
                  </a:lnTo>
                  <a:lnTo>
                    <a:pt x="2897883" y="66226"/>
                  </a:lnTo>
                  <a:lnTo>
                    <a:pt x="2910288" y="74539"/>
                  </a:lnTo>
                  <a:lnTo>
                    <a:pt x="2925456" y="77587"/>
                  </a:lnTo>
                  <a:lnTo>
                    <a:pt x="2940624" y="74539"/>
                  </a:lnTo>
                  <a:lnTo>
                    <a:pt x="2953029" y="66226"/>
                  </a:lnTo>
                  <a:lnTo>
                    <a:pt x="2961403" y="53896"/>
                  </a:lnTo>
                  <a:lnTo>
                    <a:pt x="2964476" y="38798"/>
                  </a:lnTo>
                  <a:lnTo>
                    <a:pt x="2961381" y="23694"/>
                  </a:lnTo>
                  <a:lnTo>
                    <a:pt x="2953021" y="11362"/>
                  </a:lnTo>
                  <a:lnTo>
                    <a:pt x="2940627" y="3048"/>
                  </a:lnTo>
                  <a:lnTo>
                    <a:pt x="2925456" y="0"/>
                  </a:lnTo>
                  <a:close/>
                </a:path>
                <a:path w="3789044" h="474980">
                  <a:moveTo>
                    <a:pt x="3337816" y="0"/>
                  </a:moveTo>
                  <a:lnTo>
                    <a:pt x="3322661" y="3048"/>
                  </a:lnTo>
                  <a:lnTo>
                    <a:pt x="3310285" y="11362"/>
                  </a:lnTo>
                  <a:lnTo>
                    <a:pt x="3301940" y="23694"/>
                  </a:lnTo>
                  <a:lnTo>
                    <a:pt x="3298880" y="38798"/>
                  </a:lnTo>
                  <a:lnTo>
                    <a:pt x="3301940" y="53896"/>
                  </a:lnTo>
                  <a:lnTo>
                    <a:pt x="3310285" y="66226"/>
                  </a:lnTo>
                  <a:lnTo>
                    <a:pt x="3322661" y="74539"/>
                  </a:lnTo>
                  <a:lnTo>
                    <a:pt x="3337816" y="77587"/>
                  </a:lnTo>
                  <a:lnTo>
                    <a:pt x="3352984" y="74539"/>
                  </a:lnTo>
                  <a:lnTo>
                    <a:pt x="3365389" y="66226"/>
                  </a:lnTo>
                  <a:lnTo>
                    <a:pt x="3373763" y="53896"/>
                  </a:lnTo>
                  <a:lnTo>
                    <a:pt x="3376836" y="38798"/>
                  </a:lnTo>
                  <a:lnTo>
                    <a:pt x="3373741" y="23694"/>
                  </a:lnTo>
                  <a:lnTo>
                    <a:pt x="3365381" y="11362"/>
                  </a:lnTo>
                  <a:lnTo>
                    <a:pt x="3352987" y="3048"/>
                  </a:lnTo>
                  <a:lnTo>
                    <a:pt x="3337816" y="0"/>
                  </a:lnTo>
                  <a:close/>
                </a:path>
                <a:path w="3789044" h="474980">
                  <a:moveTo>
                    <a:pt x="3750176" y="0"/>
                  </a:moveTo>
                  <a:lnTo>
                    <a:pt x="3734980" y="2892"/>
                  </a:lnTo>
                  <a:lnTo>
                    <a:pt x="3722500" y="11079"/>
                  </a:lnTo>
                  <a:lnTo>
                    <a:pt x="3714020" y="23325"/>
                  </a:lnTo>
                  <a:lnTo>
                    <a:pt x="3710825" y="38393"/>
                  </a:lnTo>
                  <a:lnTo>
                    <a:pt x="3713716" y="53527"/>
                  </a:lnTo>
                  <a:lnTo>
                    <a:pt x="3721939" y="65943"/>
                  </a:lnTo>
                  <a:lnTo>
                    <a:pt x="3734256" y="74383"/>
                  </a:lnTo>
                  <a:lnTo>
                    <a:pt x="3749429" y="77587"/>
                  </a:lnTo>
                  <a:lnTo>
                    <a:pt x="3764614" y="74692"/>
                  </a:lnTo>
                  <a:lnTo>
                    <a:pt x="3777075" y="66504"/>
                  </a:lnTo>
                  <a:lnTo>
                    <a:pt x="3785551" y="54258"/>
                  </a:lnTo>
                  <a:lnTo>
                    <a:pt x="3788781" y="39186"/>
                  </a:lnTo>
                  <a:lnTo>
                    <a:pt x="3788718" y="38393"/>
                  </a:lnTo>
                  <a:lnTo>
                    <a:pt x="3785714" y="23725"/>
                  </a:lnTo>
                  <a:lnTo>
                    <a:pt x="3777448" y="11468"/>
                  </a:lnTo>
                  <a:lnTo>
                    <a:pt x="3765198" y="3152"/>
                  </a:lnTo>
                  <a:lnTo>
                    <a:pt x="3750176" y="0"/>
                  </a:lnTo>
                  <a:close/>
                </a:path>
                <a:path w="3789044" h="474980">
                  <a:moveTo>
                    <a:pt x="39070" y="396883"/>
                  </a:moveTo>
                  <a:lnTo>
                    <a:pt x="23888" y="399891"/>
                  </a:lnTo>
                  <a:lnTo>
                    <a:pt x="11475" y="408173"/>
                  </a:lnTo>
                  <a:lnTo>
                    <a:pt x="3066" y="420595"/>
                  </a:lnTo>
                  <a:lnTo>
                    <a:pt x="0" y="435642"/>
                  </a:lnTo>
                  <a:lnTo>
                    <a:pt x="3011" y="450685"/>
                  </a:lnTo>
                  <a:lnTo>
                    <a:pt x="11334" y="463037"/>
                  </a:lnTo>
                  <a:lnTo>
                    <a:pt x="23818" y="471460"/>
                  </a:lnTo>
                  <a:lnTo>
                    <a:pt x="24082" y="471460"/>
                  </a:lnTo>
                  <a:lnTo>
                    <a:pt x="38871" y="474470"/>
                  </a:lnTo>
                  <a:lnTo>
                    <a:pt x="54052" y="471460"/>
                  </a:lnTo>
                  <a:lnTo>
                    <a:pt x="66465" y="463177"/>
                  </a:lnTo>
                  <a:lnTo>
                    <a:pt x="74852" y="450867"/>
                  </a:lnTo>
                  <a:lnTo>
                    <a:pt x="77956" y="435774"/>
                  </a:lnTo>
                  <a:lnTo>
                    <a:pt x="77956" y="435642"/>
                  </a:lnTo>
                  <a:lnTo>
                    <a:pt x="74816" y="420595"/>
                  </a:lnTo>
                  <a:lnTo>
                    <a:pt x="66466" y="408371"/>
                  </a:lnTo>
                  <a:lnTo>
                    <a:pt x="54140" y="400126"/>
                  </a:lnTo>
                  <a:lnTo>
                    <a:pt x="39070" y="397081"/>
                  </a:lnTo>
                  <a:lnTo>
                    <a:pt x="39070" y="396883"/>
                  </a:lnTo>
                  <a:close/>
                </a:path>
                <a:path w="3789044" h="474980">
                  <a:moveTo>
                    <a:pt x="451438" y="396883"/>
                  </a:moveTo>
                  <a:lnTo>
                    <a:pt x="436257" y="399891"/>
                  </a:lnTo>
                  <a:lnTo>
                    <a:pt x="423844" y="408173"/>
                  </a:lnTo>
                  <a:lnTo>
                    <a:pt x="415457" y="420483"/>
                  </a:lnTo>
                  <a:lnTo>
                    <a:pt x="412352" y="435576"/>
                  </a:lnTo>
                  <a:lnTo>
                    <a:pt x="415380" y="450685"/>
                  </a:lnTo>
                  <a:lnTo>
                    <a:pt x="423704" y="463037"/>
                  </a:lnTo>
                  <a:lnTo>
                    <a:pt x="436189" y="471460"/>
                  </a:lnTo>
                  <a:lnTo>
                    <a:pt x="436454" y="471460"/>
                  </a:lnTo>
                  <a:lnTo>
                    <a:pt x="451239" y="474470"/>
                  </a:lnTo>
                  <a:lnTo>
                    <a:pt x="466420" y="471460"/>
                  </a:lnTo>
                  <a:lnTo>
                    <a:pt x="478833" y="463178"/>
                  </a:lnTo>
                  <a:lnTo>
                    <a:pt x="487220" y="450867"/>
                  </a:lnTo>
                  <a:lnTo>
                    <a:pt x="490325" y="435775"/>
                  </a:lnTo>
                  <a:lnTo>
                    <a:pt x="487214" y="420662"/>
                  </a:lnTo>
                  <a:lnTo>
                    <a:pt x="478870" y="408406"/>
                  </a:lnTo>
                  <a:lnTo>
                    <a:pt x="466532" y="400136"/>
                  </a:lnTo>
                  <a:lnTo>
                    <a:pt x="451438" y="397081"/>
                  </a:lnTo>
                  <a:lnTo>
                    <a:pt x="451438" y="396883"/>
                  </a:lnTo>
                  <a:close/>
                </a:path>
                <a:path w="3789044" h="474980">
                  <a:moveTo>
                    <a:pt x="863740" y="396883"/>
                  </a:moveTo>
                  <a:lnTo>
                    <a:pt x="848537" y="399931"/>
                  </a:lnTo>
                  <a:lnTo>
                    <a:pt x="836073" y="408338"/>
                  </a:lnTo>
                  <a:lnTo>
                    <a:pt x="827782" y="420575"/>
                  </a:lnTo>
                  <a:lnTo>
                    <a:pt x="824721" y="435676"/>
                  </a:lnTo>
                  <a:lnTo>
                    <a:pt x="827782" y="450777"/>
                  </a:lnTo>
                  <a:lnTo>
                    <a:pt x="836136" y="463108"/>
                  </a:lnTo>
                  <a:lnTo>
                    <a:pt x="848537" y="471422"/>
                  </a:lnTo>
                  <a:lnTo>
                    <a:pt x="863740" y="474471"/>
                  </a:lnTo>
                  <a:lnTo>
                    <a:pt x="878894" y="471422"/>
                  </a:lnTo>
                  <a:lnTo>
                    <a:pt x="891271" y="463108"/>
                  </a:lnTo>
                  <a:lnTo>
                    <a:pt x="899616" y="450777"/>
                  </a:lnTo>
                  <a:lnTo>
                    <a:pt x="902676" y="435676"/>
                  </a:lnTo>
                  <a:lnTo>
                    <a:pt x="899535" y="420575"/>
                  </a:lnTo>
                  <a:lnTo>
                    <a:pt x="891178" y="408338"/>
                  </a:lnTo>
                  <a:lnTo>
                    <a:pt x="878837" y="400099"/>
                  </a:lnTo>
                  <a:lnTo>
                    <a:pt x="863740" y="397081"/>
                  </a:lnTo>
                  <a:lnTo>
                    <a:pt x="863740" y="396883"/>
                  </a:lnTo>
                  <a:close/>
                </a:path>
                <a:path w="3789044" h="474980">
                  <a:moveTo>
                    <a:pt x="1276100" y="396883"/>
                  </a:moveTo>
                  <a:lnTo>
                    <a:pt x="1260897" y="399931"/>
                  </a:lnTo>
                  <a:lnTo>
                    <a:pt x="1248496" y="408244"/>
                  </a:lnTo>
                  <a:lnTo>
                    <a:pt x="1240119" y="420686"/>
                  </a:lnTo>
                  <a:lnTo>
                    <a:pt x="1237081" y="435676"/>
                  </a:lnTo>
                  <a:lnTo>
                    <a:pt x="1240142" y="450777"/>
                  </a:lnTo>
                  <a:lnTo>
                    <a:pt x="1248496" y="463108"/>
                  </a:lnTo>
                  <a:lnTo>
                    <a:pt x="1260897" y="471422"/>
                  </a:lnTo>
                  <a:lnTo>
                    <a:pt x="1276100" y="474471"/>
                  </a:lnTo>
                  <a:lnTo>
                    <a:pt x="1291255" y="471422"/>
                  </a:lnTo>
                  <a:lnTo>
                    <a:pt x="1303631" y="463108"/>
                  </a:lnTo>
                  <a:lnTo>
                    <a:pt x="1311976" y="450777"/>
                  </a:lnTo>
                  <a:lnTo>
                    <a:pt x="1315036" y="435676"/>
                  </a:lnTo>
                  <a:lnTo>
                    <a:pt x="1311955" y="420686"/>
                  </a:lnTo>
                  <a:lnTo>
                    <a:pt x="1303652" y="408442"/>
                  </a:lnTo>
                  <a:lnTo>
                    <a:pt x="1291348" y="400166"/>
                  </a:lnTo>
                  <a:lnTo>
                    <a:pt x="1276266" y="397081"/>
                  </a:lnTo>
                  <a:lnTo>
                    <a:pt x="1276100" y="396883"/>
                  </a:lnTo>
                  <a:close/>
                </a:path>
                <a:path w="3789044" h="474980">
                  <a:moveTo>
                    <a:pt x="1688460" y="396883"/>
                  </a:moveTo>
                  <a:lnTo>
                    <a:pt x="1673292" y="399931"/>
                  </a:lnTo>
                  <a:lnTo>
                    <a:pt x="1660887" y="408244"/>
                  </a:lnTo>
                  <a:lnTo>
                    <a:pt x="1652501" y="420639"/>
                  </a:lnTo>
                  <a:lnTo>
                    <a:pt x="1649440" y="435676"/>
                  </a:lnTo>
                  <a:lnTo>
                    <a:pt x="1652514" y="450777"/>
                  </a:lnTo>
                  <a:lnTo>
                    <a:pt x="1660887" y="463108"/>
                  </a:lnTo>
                  <a:lnTo>
                    <a:pt x="1673292" y="471422"/>
                  </a:lnTo>
                  <a:lnTo>
                    <a:pt x="1688460" y="474471"/>
                  </a:lnTo>
                  <a:lnTo>
                    <a:pt x="1703615" y="471422"/>
                  </a:lnTo>
                  <a:lnTo>
                    <a:pt x="1715991" y="463108"/>
                  </a:lnTo>
                  <a:lnTo>
                    <a:pt x="1724336" y="450777"/>
                  </a:lnTo>
                  <a:lnTo>
                    <a:pt x="1727396" y="435676"/>
                  </a:lnTo>
                  <a:lnTo>
                    <a:pt x="1724289" y="420639"/>
                  </a:lnTo>
                  <a:lnTo>
                    <a:pt x="1715929" y="408373"/>
                  </a:lnTo>
                  <a:lnTo>
                    <a:pt x="1703568" y="400109"/>
                  </a:lnTo>
                  <a:lnTo>
                    <a:pt x="1688460" y="397081"/>
                  </a:lnTo>
                  <a:lnTo>
                    <a:pt x="1688460" y="396883"/>
                  </a:lnTo>
                  <a:close/>
                </a:path>
                <a:path w="3789044" h="474980">
                  <a:moveTo>
                    <a:pt x="2100820" y="396883"/>
                  </a:moveTo>
                  <a:lnTo>
                    <a:pt x="2085650" y="399891"/>
                  </a:lnTo>
                  <a:lnTo>
                    <a:pt x="2073236" y="408173"/>
                  </a:lnTo>
                  <a:lnTo>
                    <a:pt x="2064838" y="420483"/>
                  </a:lnTo>
                  <a:lnTo>
                    <a:pt x="2061717" y="435577"/>
                  </a:lnTo>
                  <a:lnTo>
                    <a:pt x="2064766" y="450685"/>
                  </a:lnTo>
                  <a:lnTo>
                    <a:pt x="2073091" y="463037"/>
                  </a:lnTo>
                  <a:lnTo>
                    <a:pt x="2085578" y="471460"/>
                  </a:lnTo>
                  <a:lnTo>
                    <a:pt x="2085844" y="471460"/>
                  </a:lnTo>
                  <a:lnTo>
                    <a:pt x="2100654" y="474470"/>
                  </a:lnTo>
                  <a:lnTo>
                    <a:pt x="2115822" y="471460"/>
                  </a:lnTo>
                  <a:lnTo>
                    <a:pt x="2128227" y="463178"/>
                  </a:lnTo>
                  <a:lnTo>
                    <a:pt x="2136600" y="450868"/>
                  </a:lnTo>
                  <a:lnTo>
                    <a:pt x="2139673" y="435775"/>
                  </a:lnTo>
                  <a:lnTo>
                    <a:pt x="2136579" y="420662"/>
                  </a:lnTo>
                  <a:lnTo>
                    <a:pt x="2128247" y="408406"/>
                  </a:lnTo>
                  <a:lnTo>
                    <a:pt x="2115915" y="400136"/>
                  </a:lnTo>
                  <a:lnTo>
                    <a:pt x="2100820" y="397081"/>
                  </a:lnTo>
                  <a:lnTo>
                    <a:pt x="2100820" y="396883"/>
                  </a:lnTo>
                  <a:close/>
                </a:path>
                <a:path w="3789044" h="474980">
                  <a:moveTo>
                    <a:pt x="2513180" y="396883"/>
                  </a:moveTo>
                  <a:lnTo>
                    <a:pt x="2477444" y="420849"/>
                  </a:lnTo>
                  <a:lnTo>
                    <a:pt x="2474492" y="435972"/>
                  </a:lnTo>
                  <a:lnTo>
                    <a:pt x="2477587" y="450637"/>
                  </a:lnTo>
                  <a:lnTo>
                    <a:pt x="2477674" y="451049"/>
                  </a:lnTo>
                  <a:lnTo>
                    <a:pt x="2486126" y="463317"/>
                  </a:lnTo>
                  <a:lnTo>
                    <a:pt x="2498577" y="471536"/>
                  </a:lnTo>
                  <a:lnTo>
                    <a:pt x="2513761" y="474469"/>
                  </a:lnTo>
                  <a:lnTo>
                    <a:pt x="2528889" y="471325"/>
                  </a:lnTo>
                  <a:lnTo>
                    <a:pt x="2541199" y="462967"/>
                  </a:lnTo>
                  <a:lnTo>
                    <a:pt x="2549462" y="450637"/>
                  </a:lnTo>
                  <a:lnTo>
                    <a:pt x="2552370" y="435972"/>
                  </a:lnTo>
                  <a:lnTo>
                    <a:pt x="2552448" y="435577"/>
                  </a:lnTo>
                  <a:lnTo>
                    <a:pt x="2549340" y="420849"/>
                  </a:lnTo>
                  <a:lnTo>
                    <a:pt x="2549266" y="420500"/>
                  </a:lnTo>
                  <a:lnTo>
                    <a:pt x="2540815" y="408233"/>
                  </a:lnTo>
                  <a:lnTo>
                    <a:pt x="2528415" y="400048"/>
                  </a:lnTo>
                  <a:lnTo>
                    <a:pt x="2513180" y="397081"/>
                  </a:lnTo>
                  <a:lnTo>
                    <a:pt x="2513180" y="396883"/>
                  </a:lnTo>
                  <a:close/>
                </a:path>
                <a:path w="3789044" h="474980">
                  <a:moveTo>
                    <a:pt x="2925457" y="396883"/>
                  </a:moveTo>
                  <a:lnTo>
                    <a:pt x="2910289" y="399931"/>
                  </a:lnTo>
                  <a:lnTo>
                    <a:pt x="2897884" y="408245"/>
                  </a:lnTo>
                  <a:lnTo>
                    <a:pt x="2889497" y="420639"/>
                  </a:lnTo>
                  <a:lnTo>
                    <a:pt x="2886437" y="435676"/>
                  </a:lnTo>
                  <a:lnTo>
                    <a:pt x="2889510" y="450777"/>
                  </a:lnTo>
                  <a:lnTo>
                    <a:pt x="2897884" y="463108"/>
                  </a:lnTo>
                  <a:lnTo>
                    <a:pt x="2910289" y="471422"/>
                  </a:lnTo>
                  <a:lnTo>
                    <a:pt x="2925457" y="474471"/>
                  </a:lnTo>
                  <a:lnTo>
                    <a:pt x="2940625" y="471422"/>
                  </a:lnTo>
                  <a:lnTo>
                    <a:pt x="2953030" y="463108"/>
                  </a:lnTo>
                  <a:lnTo>
                    <a:pt x="2961403" y="450777"/>
                  </a:lnTo>
                  <a:lnTo>
                    <a:pt x="2964476" y="435676"/>
                  </a:lnTo>
                  <a:lnTo>
                    <a:pt x="2961321" y="420639"/>
                  </a:lnTo>
                  <a:lnTo>
                    <a:pt x="2952936" y="408373"/>
                  </a:lnTo>
                  <a:lnTo>
                    <a:pt x="2940566" y="400110"/>
                  </a:lnTo>
                  <a:lnTo>
                    <a:pt x="2925457" y="397081"/>
                  </a:lnTo>
                  <a:lnTo>
                    <a:pt x="2925457" y="396883"/>
                  </a:lnTo>
                  <a:close/>
                </a:path>
                <a:path w="3789044" h="474980">
                  <a:moveTo>
                    <a:pt x="3337817" y="396883"/>
                  </a:moveTo>
                  <a:lnTo>
                    <a:pt x="3322662" y="399932"/>
                  </a:lnTo>
                  <a:lnTo>
                    <a:pt x="3310285" y="408245"/>
                  </a:lnTo>
                  <a:lnTo>
                    <a:pt x="3301927" y="420639"/>
                  </a:lnTo>
                  <a:lnTo>
                    <a:pt x="3298880" y="435676"/>
                  </a:lnTo>
                  <a:lnTo>
                    <a:pt x="3301940" y="450777"/>
                  </a:lnTo>
                  <a:lnTo>
                    <a:pt x="3310285" y="463108"/>
                  </a:lnTo>
                  <a:lnTo>
                    <a:pt x="3322662" y="471423"/>
                  </a:lnTo>
                  <a:lnTo>
                    <a:pt x="3337817" y="474471"/>
                  </a:lnTo>
                  <a:lnTo>
                    <a:pt x="3352985" y="471423"/>
                  </a:lnTo>
                  <a:lnTo>
                    <a:pt x="3365390" y="463108"/>
                  </a:lnTo>
                  <a:lnTo>
                    <a:pt x="3373763" y="450777"/>
                  </a:lnTo>
                  <a:lnTo>
                    <a:pt x="3376836" y="435676"/>
                  </a:lnTo>
                  <a:lnTo>
                    <a:pt x="3373681" y="420639"/>
                  </a:lnTo>
                  <a:lnTo>
                    <a:pt x="3365296" y="408373"/>
                  </a:lnTo>
                  <a:lnTo>
                    <a:pt x="3352926" y="400110"/>
                  </a:lnTo>
                  <a:lnTo>
                    <a:pt x="3337817" y="397082"/>
                  </a:lnTo>
                  <a:lnTo>
                    <a:pt x="3337817" y="396883"/>
                  </a:lnTo>
                  <a:close/>
                </a:path>
                <a:path w="3789044" h="474980">
                  <a:moveTo>
                    <a:pt x="3750177" y="396883"/>
                  </a:moveTo>
                  <a:lnTo>
                    <a:pt x="3734980" y="399775"/>
                  </a:lnTo>
                  <a:lnTo>
                    <a:pt x="3722500" y="407962"/>
                  </a:lnTo>
                  <a:lnTo>
                    <a:pt x="3714020" y="420208"/>
                  </a:lnTo>
                  <a:lnTo>
                    <a:pt x="3710825" y="435277"/>
                  </a:lnTo>
                  <a:lnTo>
                    <a:pt x="3713717" y="450408"/>
                  </a:lnTo>
                  <a:lnTo>
                    <a:pt x="3721939" y="462824"/>
                  </a:lnTo>
                  <a:lnTo>
                    <a:pt x="3734256" y="471264"/>
                  </a:lnTo>
                  <a:lnTo>
                    <a:pt x="3749429" y="474467"/>
                  </a:lnTo>
                  <a:lnTo>
                    <a:pt x="3764614" y="471573"/>
                  </a:lnTo>
                  <a:lnTo>
                    <a:pt x="3777075" y="463385"/>
                  </a:lnTo>
                  <a:lnTo>
                    <a:pt x="3785551" y="451139"/>
                  </a:lnTo>
                  <a:lnTo>
                    <a:pt x="3788781" y="436070"/>
                  </a:lnTo>
                  <a:lnTo>
                    <a:pt x="3788718" y="435277"/>
                  </a:lnTo>
                  <a:lnTo>
                    <a:pt x="3785668" y="420667"/>
                  </a:lnTo>
                  <a:lnTo>
                    <a:pt x="3777386" y="408476"/>
                  </a:lnTo>
                  <a:lnTo>
                    <a:pt x="3765151" y="400212"/>
                  </a:lnTo>
                  <a:lnTo>
                    <a:pt x="3750177" y="397082"/>
                  </a:lnTo>
                  <a:lnTo>
                    <a:pt x="3750177" y="396883"/>
                  </a:lnTo>
                  <a:close/>
                </a:path>
              </a:pathLst>
            </a:custGeom>
            <a:solidFill>
              <a:srgbClr val="F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38260" y="7093801"/>
              <a:ext cx="9015095" cy="2578100"/>
            </a:xfrm>
            <a:custGeom>
              <a:avLst/>
              <a:gdLst/>
              <a:ahLst/>
              <a:cxnLst/>
              <a:rect l="l" t="t" r="r" b="b"/>
              <a:pathLst>
                <a:path w="9015094" h="2578100">
                  <a:moveTo>
                    <a:pt x="9015095" y="0"/>
                  </a:moveTo>
                  <a:lnTo>
                    <a:pt x="0" y="0"/>
                  </a:lnTo>
                  <a:lnTo>
                    <a:pt x="0" y="2577591"/>
                  </a:lnTo>
                  <a:lnTo>
                    <a:pt x="9015095" y="2577591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3242" y="1516760"/>
            <a:ext cx="6666230" cy="2275840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065" marR="5080" indent="-3810" algn="ctr">
              <a:lnSpc>
                <a:spcPct val="81800"/>
              </a:lnSpc>
              <a:spcBef>
                <a:spcPts val="1325"/>
              </a:spcBef>
            </a:pPr>
            <a:r>
              <a:rPr sz="5600" b="1" i="1" spc="-170" dirty="0">
                <a:solidFill>
                  <a:srgbClr val="FFFFFF"/>
                </a:solidFill>
                <a:latin typeface="Verdana"/>
                <a:cs typeface="Verdana"/>
              </a:rPr>
              <a:t>REPORT</a:t>
            </a:r>
            <a:r>
              <a:rPr sz="5600" b="1" i="1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i="1" spc="-20" dirty="0">
                <a:solidFill>
                  <a:srgbClr val="FFFFFF"/>
                </a:solidFill>
                <a:latin typeface="Verdana"/>
                <a:cs typeface="Verdana"/>
              </a:rPr>
              <a:t>FROM </a:t>
            </a:r>
            <a:r>
              <a:rPr sz="5600" b="1" i="1" spc="-16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5600" b="1" i="1" spc="-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600" b="1" i="1" spc="-300" dirty="0">
                <a:solidFill>
                  <a:srgbClr val="FFFFFF"/>
                </a:solidFill>
                <a:latin typeface="Verdana"/>
                <a:cs typeface="Verdana"/>
              </a:rPr>
              <a:t>RESOLUTION </a:t>
            </a:r>
            <a:r>
              <a:rPr sz="5600" b="1" i="1" spc="-85" dirty="0">
                <a:solidFill>
                  <a:srgbClr val="FFFFFF"/>
                </a:solidFill>
                <a:latin typeface="Verdana"/>
                <a:cs typeface="Verdana"/>
              </a:rPr>
              <a:t>COMMITTEE</a:t>
            </a:r>
            <a:endParaRPr sz="5600">
              <a:latin typeface="Verdana"/>
              <a:cs typeface="Verdana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11455654" y="1575561"/>
            <a:ext cx="297370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0" spc="180" dirty="0">
                <a:solidFill>
                  <a:srgbClr val="FFFFFF"/>
                </a:solidFill>
                <a:latin typeface="Century Gothic"/>
                <a:cs typeface="Century Gothic"/>
              </a:rPr>
              <a:t>Resolution</a:t>
            </a:r>
            <a:r>
              <a:rPr sz="2700" b="0" spc="1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00" b="0" dirty="0">
                <a:solidFill>
                  <a:srgbClr val="FFFFFF"/>
                </a:solidFill>
                <a:latin typeface="Century Gothic"/>
                <a:cs typeface="Century Gothic"/>
              </a:rPr>
              <a:t>01-</a:t>
            </a:r>
            <a:r>
              <a:rPr sz="2700" b="0" spc="75" dirty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37168" y="2047112"/>
            <a:ext cx="8179434" cy="144399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65"/>
              </a:spcBef>
            </a:pPr>
            <a:r>
              <a:rPr sz="2300" i="1" spc="170" dirty="0">
                <a:solidFill>
                  <a:srgbClr val="FFFFFF"/>
                </a:solidFill>
                <a:latin typeface="Century Gothic"/>
                <a:cs typeface="Century Gothic"/>
              </a:rPr>
              <a:t>Resolved,</a:t>
            </a:r>
            <a:r>
              <a:rPr sz="2300" i="1" spc="7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35" dirty="0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sz="2300" i="1" spc="6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310" dirty="0">
                <a:solidFill>
                  <a:srgbClr val="FFFFFF"/>
                </a:solidFill>
                <a:latin typeface="Century Gothic"/>
                <a:cs typeface="Century Gothic"/>
              </a:rPr>
              <a:t>this</a:t>
            </a:r>
            <a:r>
              <a:rPr sz="2300" i="1" spc="6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85" dirty="0">
                <a:solidFill>
                  <a:srgbClr val="FFFFFF"/>
                </a:solidFill>
                <a:latin typeface="Century Gothic"/>
                <a:cs typeface="Century Gothic"/>
              </a:rPr>
              <a:t>meeting,</a:t>
            </a:r>
            <a:r>
              <a:rPr sz="2300" i="1" spc="8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14" dirty="0">
                <a:solidFill>
                  <a:srgbClr val="FFFFFF"/>
                </a:solidFill>
                <a:latin typeface="Century Gothic"/>
                <a:cs typeface="Century Gothic"/>
              </a:rPr>
              <a:t>due</a:t>
            </a:r>
            <a:r>
              <a:rPr sz="2300" i="1" spc="6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55" dirty="0">
                <a:solidFill>
                  <a:srgbClr val="FFFFFF"/>
                </a:solidFill>
                <a:latin typeface="Century Gothic"/>
                <a:cs typeface="Century Gothic"/>
              </a:rPr>
              <a:t>now,</a:t>
            </a:r>
            <a:r>
              <a:rPr sz="2300" i="1" spc="7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85" dirty="0">
                <a:solidFill>
                  <a:srgbClr val="FFFFFF"/>
                </a:solidFill>
                <a:latin typeface="Century Gothic"/>
                <a:cs typeface="Century Gothic"/>
              </a:rPr>
              <a:t>proceed </a:t>
            </a:r>
            <a:r>
              <a:rPr sz="2300" i="1" spc="14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60" dirty="0">
                <a:solidFill>
                  <a:srgbClr val="FFFFFF"/>
                </a:solidFill>
                <a:latin typeface="Century Gothic"/>
                <a:cs typeface="Century Gothic"/>
              </a:rPr>
              <a:t>election</a:t>
            </a:r>
            <a:r>
              <a:rPr sz="2300" i="1" spc="2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9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40" dirty="0">
                <a:solidFill>
                  <a:srgbClr val="FFFFFF"/>
                </a:solidFill>
                <a:latin typeface="Century Gothic"/>
                <a:cs typeface="Century Gothic"/>
              </a:rPr>
              <a:t>Directors</a:t>
            </a:r>
            <a:r>
              <a:rPr sz="2300" i="1" spc="2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4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serve</a:t>
            </a:r>
            <a:r>
              <a:rPr sz="2300" i="1" spc="2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00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40" dirty="0">
                <a:solidFill>
                  <a:srgbClr val="FFFFFF"/>
                </a:solidFill>
                <a:latin typeface="Century Gothic"/>
                <a:cs typeface="Century Gothic"/>
              </a:rPr>
              <a:t>their </a:t>
            </a:r>
            <a:r>
              <a:rPr sz="2300" i="1" spc="250" dirty="0">
                <a:solidFill>
                  <a:srgbClr val="FFFFFF"/>
                </a:solidFill>
                <a:latin typeface="Century Gothic"/>
                <a:cs typeface="Century Gothic"/>
              </a:rPr>
              <a:t>ensuing</a:t>
            </a:r>
            <a:r>
              <a:rPr sz="2300" i="1" spc="38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85" dirty="0">
                <a:solidFill>
                  <a:srgbClr val="FFFFFF"/>
                </a:solidFill>
                <a:latin typeface="Century Gothic"/>
                <a:cs typeface="Century Gothic"/>
              </a:rPr>
              <a:t>terms</a:t>
            </a:r>
            <a:r>
              <a:rPr sz="2300" i="1" spc="38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300" i="1" spc="38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90" dirty="0">
                <a:solidFill>
                  <a:srgbClr val="FFFFFF"/>
                </a:solidFill>
                <a:latin typeface="Century Gothic"/>
                <a:cs typeface="Century Gothic"/>
              </a:rPr>
              <a:t>until</a:t>
            </a:r>
            <a:r>
              <a:rPr sz="2300" i="1" spc="39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50" dirty="0">
                <a:solidFill>
                  <a:srgbClr val="FFFFFF"/>
                </a:solidFill>
                <a:latin typeface="Century Gothic"/>
                <a:cs typeface="Century Gothic"/>
              </a:rPr>
              <a:t>their</a:t>
            </a:r>
            <a:r>
              <a:rPr sz="2300" i="1" spc="38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15" dirty="0">
                <a:solidFill>
                  <a:srgbClr val="FFFFFF"/>
                </a:solidFill>
                <a:latin typeface="Century Gothic"/>
                <a:cs typeface="Century Gothic"/>
              </a:rPr>
              <a:t>successor</a:t>
            </a:r>
            <a:r>
              <a:rPr sz="2300" i="1" spc="38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14" dirty="0">
                <a:solidFill>
                  <a:srgbClr val="FFFFFF"/>
                </a:solidFill>
                <a:latin typeface="Century Gothic"/>
                <a:cs typeface="Century Gothic"/>
              </a:rPr>
              <a:t>are </a:t>
            </a:r>
            <a:r>
              <a:rPr sz="2300" i="1" spc="105" dirty="0">
                <a:solidFill>
                  <a:srgbClr val="FFFFFF"/>
                </a:solidFill>
                <a:latin typeface="Century Gothic"/>
                <a:cs typeface="Century Gothic"/>
              </a:rPr>
              <a:t>elected</a:t>
            </a:r>
            <a:r>
              <a:rPr sz="2300" i="1" spc="3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300" i="1" spc="2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qualified.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37168" y="3714965"/>
            <a:ext cx="8200390" cy="471487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595880" algn="just">
              <a:lnSpc>
                <a:spcPct val="100000"/>
              </a:lnSpc>
              <a:spcBef>
                <a:spcPts val="655"/>
              </a:spcBef>
            </a:pPr>
            <a:r>
              <a:rPr sz="270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Resolution</a:t>
            </a:r>
            <a:r>
              <a:rPr sz="2700" i="1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700" i="1" spc="215" dirty="0">
                <a:solidFill>
                  <a:srgbClr val="FFFFFF"/>
                </a:solidFill>
                <a:latin typeface="Century Gothic"/>
                <a:cs typeface="Century Gothic"/>
              </a:rPr>
              <a:t>02-</a:t>
            </a:r>
            <a:r>
              <a:rPr sz="2700" i="1" spc="75" dirty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2700">
              <a:latin typeface="Century Gothic"/>
              <a:cs typeface="Century Gothic"/>
            </a:endParaRPr>
          </a:p>
          <a:p>
            <a:pPr marL="12700" marR="5080" algn="just">
              <a:lnSpc>
                <a:spcPct val="101499"/>
              </a:lnSpc>
              <a:spcBef>
                <a:spcPts val="434"/>
              </a:spcBef>
            </a:pPr>
            <a:r>
              <a:rPr sz="2300" i="1" spc="170" dirty="0">
                <a:solidFill>
                  <a:srgbClr val="FFFFFF"/>
                </a:solidFill>
                <a:latin typeface="Century Gothic"/>
                <a:cs typeface="Century Gothic"/>
              </a:rPr>
              <a:t>Resolved,</a:t>
            </a:r>
            <a:r>
              <a:rPr sz="2300" i="1" spc="5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35" dirty="0">
                <a:solidFill>
                  <a:srgbClr val="FFFFFF"/>
                </a:solidFill>
                <a:latin typeface="Century Gothic"/>
                <a:cs typeface="Century Gothic"/>
              </a:rPr>
              <a:t>that</a:t>
            </a:r>
            <a:r>
              <a:rPr sz="2300" i="1" spc="4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all</a:t>
            </a:r>
            <a:r>
              <a:rPr sz="2300" i="1" spc="4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75" dirty="0">
                <a:solidFill>
                  <a:srgbClr val="FFFFFF"/>
                </a:solidFill>
                <a:latin typeface="Century Gothic"/>
                <a:cs typeface="Century Gothic"/>
              </a:rPr>
              <a:t>acts</a:t>
            </a:r>
            <a:r>
              <a:rPr sz="2300" i="1" spc="4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4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300" i="1" spc="4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50" dirty="0">
                <a:solidFill>
                  <a:srgbClr val="FFFFFF"/>
                </a:solidFill>
                <a:latin typeface="Century Gothic"/>
                <a:cs typeface="Century Gothic"/>
              </a:rPr>
              <a:t>transactions</a:t>
            </a:r>
            <a:r>
              <a:rPr sz="2300" i="1" spc="5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9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300" i="1" spc="4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55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2300" i="1" spc="235" dirty="0">
                <a:solidFill>
                  <a:srgbClr val="FFFFFF"/>
                </a:solidFill>
                <a:latin typeface="Century Gothic"/>
                <a:cs typeface="Century Gothic"/>
              </a:rPr>
              <a:t>Board</a:t>
            </a:r>
            <a:r>
              <a:rPr sz="2300" i="1" spc="27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9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300" i="1" spc="27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20" dirty="0">
                <a:solidFill>
                  <a:srgbClr val="FFFFFF"/>
                </a:solidFill>
                <a:latin typeface="Century Gothic"/>
                <a:cs typeface="Century Gothic"/>
              </a:rPr>
              <a:t>Directors,</a:t>
            </a:r>
            <a:r>
              <a:rPr sz="2300" i="1" spc="28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95" dirty="0">
                <a:solidFill>
                  <a:srgbClr val="FFFFFF"/>
                </a:solidFill>
                <a:latin typeface="Century Gothic"/>
                <a:cs typeface="Century Gothic"/>
              </a:rPr>
              <a:t>Executive</a:t>
            </a:r>
            <a:r>
              <a:rPr sz="2300" i="1" spc="27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95" dirty="0">
                <a:solidFill>
                  <a:srgbClr val="FFFFFF"/>
                </a:solidFill>
                <a:latin typeface="Century Gothic"/>
                <a:cs typeface="Century Gothic"/>
              </a:rPr>
              <a:t>Committee</a:t>
            </a:r>
            <a:r>
              <a:rPr sz="2300" i="1" spc="28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14" dirty="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2300" i="1" spc="195" dirty="0">
                <a:solidFill>
                  <a:srgbClr val="FFFFFF"/>
                </a:solidFill>
                <a:latin typeface="Century Gothic"/>
                <a:cs typeface="Century Gothic"/>
              </a:rPr>
              <a:t>Officers</a:t>
            </a:r>
            <a:r>
              <a:rPr sz="2300" i="1" spc="3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9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300" i="1" spc="3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310" dirty="0">
                <a:solidFill>
                  <a:srgbClr val="FFFFFF"/>
                </a:solidFill>
                <a:latin typeface="Century Gothic"/>
                <a:cs typeface="Century Gothic"/>
              </a:rPr>
              <a:t>this</a:t>
            </a:r>
            <a:r>
              <a:rPr sz="2300" i="1" spc="3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40" dirty="0">
                <a:solidFill>
                  <a:srgbClr val="FFFFFF"/>
                </a:solidFill>
                <a:latin typeface="Century Gothic"/>
                <a:cs typeface="Century Gothic"/>
              </a:rPr>
              <a:t>Foundation</a:t>
            </a:r>
            <a:r>
              <a:rPr sz="2300" i="1" spc="33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85" dirty="0">
                <a:solidFill>
                  <a:srgbClr val="FFFFFF"/>
                </a:solidFill>
                <a:latin typeface="Century Gothic"/>
                <a:cs typeface="Century Gothic"/>
              </a:rPr>
              <a:t>since</a:t>
            </a:r>
            <a:r>
              <a:rPr sz="2300" i="1" spc="3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75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2300" i="1" spc="3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15" dirty="0">
                <a:solidFill>
                  <a:srgbClr val="FFFFFF"/>
                </a:solidFill>
                <a:latin typeface="Century Gothic"/>
                <a:cs typeface="Century Gothic"/>
              </a:rPr>
              <a:t>annual 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meeting</a:t>
            </a:r>
            <a:r>
              <a:rPr sz="2300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20" dirty="0">
                <a:solidFill>
                  <a:srgbClr val="FFFFFF"/>
                </a:solidFill>
                <a:latin typeface="Century Gothic"/>
                <a:cs typeface="Century Gothic"/>
              </a:rPr>
              <a:t>which</a:t>
            </a:r>
            <a:r>
              <a:rPr sz="23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29" dirty="0">
                <a:solidFill>
                  <a:srgbClr val="FFFFFF"/>
                </a:solidFill>
                <a:latin typeface="Century Gothic"/>
                <a:cs typeface="Century Gothic"/>
              </a:rPr>
              <a:t>was</a:t>
            </a:r>
            <a:r>
              <a:rPr sz="2300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35" dirty="0">
                <a:solidFill>
                  <a:srgbClr val="FFFFFF"/>
                </a:solidFill>
                <a:latin typeface="Century Gothic"/>
                <a:cs typeface="Century Gothic"/>
              </a:rPr>
              <a:t>on</a:t>
            </a:r>
            <a:r>
              <a:rPr sz="2300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20" dirty="0">
                <a:solidFill>
                  <a:srgbClr val="FFFFFF"/>
                </a:solidFill>
                <a:latin typeface="Century Gothic"/>
                <a:cs typeface="Century Gothic"/>
              </a:rPr>
              <a:t>January</a:t>
            </a:r>
            <a:r>
              <a:rPr sz="23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50" dirty="0">
                <a:solidFill>
                  <a:srgbClr val="FFFFFF"/>
                </a:solidFill>
                <a:latin typeface="Century Gothic"/>
                <a:cs typeface="Century Gothic"/>
              </a:rPr>
              <a:t>28,</a:t>
            </a:r>
            <a:r>
              <a:rPr sz="2300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65" dirty="0">
                <a:solidFill>
                  <a:srgbClr val="FFFFFF"/>
                </a:solidFill>
                <a:latin typeface="Century Gothic"/>
                <a:cs typeface="Century Gothic"/>
              </a:rPr>
              <a:t>2024</a:t>
            </a:r>
            <a:r>
              <a:rPr sz="2300" i="1" spc="-1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4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3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55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2300" i="1" spc="120" dirty="0">
                <a:solidFill>
                  <a:srgbClr val="FFFFFF"/>
                </a:solidFill>
                <a:latin typeface="Century Gothic"/>
                <a:cs typeface="Century Gothic"/>
              </a:rPr>
              <a:t>date 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hereof,</a:t>
            </a:r>
            <a:r>
              <a:rPr sz="2300" i="1" spc="1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all</a:t>
            </a:r>
            <a:r>
              <a:rPr sz="2300" i="1" spc="114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9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300" i="1" spc="1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20" dirty="0">
                <a:solidFill>
                  <a:srgbClr val="FFFFFF"/>
                </a:solidFill>
                <a:latin typeface="Century Gothic"/>
                <a:cs typeface="Century Gothic"/>
              </a:rPr>
              <a:t>which</a:t>
            </a:r>
            <a:r>
              <a:rPr sz="2300" i="1" spc="1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300" i="1" spc="114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54" dirty="0">
                <a:solidFill>
                  <a:srgbClr val="FFFFFF"/>
                </a:solidFill>
                <a:latin typeface="Century Gothic"/>
                <a:cs typeface="Century Gothic"/>
              </a:rPr>
              <a:t>known</a:t>
            </a:r>
            <a:r>
              <a:rPr sz="2300" i="1" spc="13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14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300" i="1" spc="120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200" dirty="0">
                <a:solidFill>
                  <a:srgbClr val="FFFFFF"/>
                </a:solidFill>
                <a:latin typeface="Century Gothic"/>
                <a:cs typeface="Century Gothic"/>
              </a:rPr>
              <a:t>us,</a:t>
            </a:r>
            <a:r>
              <a:rPr sz="2300" i="1" spc="125" dirty="0">
                <a:solidFill>
                  <a:srgbClr val="FFFFFF"/>
                </a:solidFill>
                <a:latin typeface="Century Gothic"/>
                <a:cs typeface="Century Gothic"/>
              </a:rPr>
              <a:t>  </a:t>
            </a:r>
            <a:r>
              <a:rPr sz="2300" i="1" spc="65" dirty="0">
                <a:solidFill>
                  <a:srgbClr val="FFFFFF"/>
                </a:solidFill>
                <a:latin typeface="Century Gothic"/>
                <a:cs typeface="Century Gothic"/>
              </a:rPr>
              <a:t>be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300" i="1" spc="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300" i="1" spc="3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45" dirty="0">
                <a:solidFill>
                  <a:srgbClr val="FFFFFF"/>
                </a:solidFill>
                <a:latin typeface="Century Gothic"/>
                <a:cs typeface="Century Gothic"/>
              </a:rPr>
              <a:t>hereby,</a:t>
            </a:r>
            <a:r>
              <a:rPr sz="2300" i="1" spc="4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35" dirty="0">
                <a:solidFill>
                  <a:srgbClr val="FFFFFF"/>
                </a:solidFill>
                <a:latin typeface="Century Gothic"/>
                <a:cs typeface="Century Gothic"/>
              </a:rPr>
              <a:t>approved</a:t>
            </a:r>
            <a:r>
              <a:rPr sz="2300" i="1" spc="4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4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2300" i="1" spc="4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200" dirty="0">
                <a:solidFill>
                  <a:srgbClr val="FFFFFF"/>
                </a:solidFill>
                <a:latin typeface="Century Gothic"/>
                <a:cs typeface="Century Gothic"/>
              </a:rPr>
              <a:t>confirmed</a:t>
            </a:r>
            <a:r>
              <a:rPr sz="2300" i="1" spc="4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200" dirty="0">
                <a:solidFill>
                  <a:srgbClr val="FFFFFF"/>
                </a:solidFill>
                <a:latin typeface="Century Gothic"/>
                <a:cs typeface="Century Gothic"/>
              </a:rPr>
              <a:t>as</a:t>
            </a:r>
            <a:r>
              <a:rPr sz="2300" i="1" spc="4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55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2300" i="1" spc="175" dirty="0">
                <a:solidFill>
                  <a:srgbClr val="FFFFFF"/>
                </a:solidFill>
                <a:latin typeface="Century Gothic"/>
                <a:cs typeface="Century Gothic"/>
              </a:rPr>
              <a:t>acts</a:t>
            </a:r>
            <a:r>
              <a:rPr sz="2300" i="1" spc="3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9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300" i="1" spc="3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18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2300" i="1" spc="2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300" i="1" spc="215" dirty="0">
                <a:solidFill>
                  <a:srgbClr val="FFFFFF"/>
                </a:solidFill>
                <a:latin typeface="Century Gothic"/>
                <a:cs typeface="Century Gothic"/>
              </a:rPr>
              <a:t>Foundation.</a:t>
            </a:r>
            <a:endParaRPr sz="23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730"/>
              </a:spcBef>
            </a:pPr>
            <a:endParaRPr sz="2300">
              <a:latin typeface="Century Gothic"/>
              <a:cs typeface="Century Gothic"/>
            </a:endParaRPr>
          </a:p>
          <a:p>
            <a:pPr marL="986155" marR="986155" algn="ctr">
              <a:lnSpc>
                <a:spcPts val="2510"/>
              </a:lnSpc>
              <a:spcBef>
                <a:spcPts val="5"/>
              </a:spcBef>
            </a:pPr>
            <a:r>
              <a:rPr sz="2600" b="1" i="1" spc="-25" dirty="0">
                <a:solidFill>
                  <a:srgbClr val="FFFFFF"/>
                </a:solidFill>
                <a:latin typeface="Verdana"/>
                <a:cs typeface="Verdana"/>
              </a:rPr>
              <a:t>Resolution</a:t>
            </a:r>
            <a:r>
              <a:rPr sz="2600" b="1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i="1" dirty="0">
                <a:solidFill>
                  <a:srgbClr val="FFFFFF"/>
                </a:solidFill>
                <a:latin typeface="Verdana"/>
                <a:cs typeface="Verdana"/>
              </a:rPr>
              <a:t>Committee</a:t>
            </a:r>
            <a:r>
              <a:rPr sz="2600" b="1" i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i="1" dirty="0">
                <a:solidFill>
                  <a:srgbClr val="FFFFFF"/>
                </a:solidFill>
                <a:latin typeface="Verdana"/>
                <a:cs typeface="Verdana"/>
              </a:rPr>
              <a:t>signed</a:t>
            </a:r>
            <a:r>
              <a:rPr sz="2600" b="1" i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i="1" spc="-25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2600" b="1" i="1" dirty="0">
                <a:solidFill>
                  <a:srgbClr val="FFFFFF"/>
                </a:solidFill>
                <a:latin typeface="Verdana"/>
                <a:cs typeface="Verdana"/>
              </a:rPr>
              <a:t>dated</a:t>
            </a:r>
            <a:r>
              <a:rPr sz="2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i="1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i="1" spc="-30" dirty="0">
                <a:solidFill>
                  <a:srgbClr val="FFFFFF"/>
                </a:solidFill>
                <a:latin typeface="Verdana"/>
                <a:cs typeface="Verdana"/>
              </a:rPr>
              <a:t>resolutions </a:t>
            </a:r>
            <a:r>
              <a:rPr sz="2600" b="1" i="1" spc="-10" dirty="0">
                <a:solidFill>
                  <a:srgbClr val="FFFFFF"/>
                </a:solidFill>
                <a:latin typeface="Verdana"/>
                <a:cs typeface="Verdana"/>
              </a:rPr>
              <a:t>above.</a:t>
            </a:r>
            <a:endParaRPr sz="2600">
              <a:latin typeface="Verdana"/>
              <a:cs typeface="Verdana"/>
            </a:endParaRPr>
          </a:p>
          <a:p>
            <a:pPr algn="ctr">
              <a:lnSpc>
                <a:spcPts val="2510"/>
              </a:lnSpc>
            </a:pPr>
            <a:r>
              <a:rPr sz="2600" b="1" spc="415" dirty="0">
                <a:solidFill>
                  <a:srgbClr val="FFFFFF"/>
                </a:solidFill>
                <a:latin typeface="Calibri"/>
                <a:cs typeface="Calibri"/>
              </a:rPr>
              <a:t>January</a:t>
            </a:r>
            <a:r>
              <a:rPr sz="2600" b="1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spc="100" dirty="0">
                <a:solidFill>
                  <a:srgbClr val="FFFFFF"/>
                </a:solidFill>
                <a:latin typeface="Calibri"/>
                <a:cs typeface="Calibri"/>
              </a:rPr>
              <a:t>18,</a:t>
            </a:r>
            <a:r>
              <a:rPr sz="2600" b="1" spc="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b="1" spc="31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0D2C1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511118" y="9632597"/>
              <a:ext cx="2550795" cy="528320"/>
            </a:xfrm>
            <a:custGeom>
              <a:avLst/>
              <a:gdLst/>
              <a:ahLst/>
              <a:cxnLst/>
              <a:rect l="l" t="t" r="r" b="b"/>
              <a:pathLst>
                <a:path w="2550794" h="528320">
                  <a:moveTo>
                    <a:pt x="37933" y="452145"/>
                  </a:moveTo>
                  <a:lnTo>
                    <a:pt x="23167" y="455122"/>
                  </a:lnTo>
                  <a:lnTo>
                    <a:pt x="11110" y="463245"/>
                  </a:lnTo>
                  <a:lnTo>
                    <a:pt x="2981" y="475296"/>
                  </a:lnTo>
                  <a:lnTo>
                    <a:pt x="0" y="490059"/>
                  </a:lnTo>
                  <a:lnTo>
                    <a:pt x="2981" y="504822"/>
                  </a:lnTo>
                  <a:lnTo>
                    <a:pt x="11110" y="516873"/>
                  </a:lnTo>
                  <a:lnTo>
                    <a:pt x="23167" y="524995"/>
                  </a:lnTo>
                  <a:lnTo>
                    <a:pt x="37933" y="527973"/>
                  </a:lnTo>
                  <a:lnTo>
                    <a:pt x="52698" y="524995"/>
                  </a:lnTo>
                  <a:lnTo>
                    <a:pt x="64756" y="516873"/>
                  </a:lnTo>
                  <a:lnTo>
                    <a:pt x="72886" y="504822"/>
                  </a:lnTo>
                  <a:lnTo>
                    <a:pt x="75867" y="490059"/>
                  </a:lnTo>
                  <a:lnTo>
                    <a:pt x="72886" y="475296"/>
                  </a:lnTo>
                  <a:lnTo>
                    <a:pt x="64756" y="463245"/>
                  </a:lnTo>
                  <a:lnTo>
                    <a:pt x="52698" y="455122"/>
                  </a:lnTo>
                  <a:lnTo>
                    <a:pt x="37933" y="452145"/>
                  </a:lnTo>
                  <a:close/>
                </a:path>
                <a:path w="2550794" h="528320">
                  <a:moveTo>
                    <a:pt x="490117" y="452145"/>
                  </a:moveTo>
                  <a:lnTo>
                    <a:pt x="475352" y="455122"/>
                  </a:lnTo>
                  <a:lnTo>
                    <a:pt x="463295" y="463245"/>
                  </a:lnTo>
                  <a:lnTo>
                    <a:pt x="455165" y="475296"/>
                  </a:lnTo>
                  <a:lnTo>
                    <a:pt x="452183" y="490059"/>
                  </a:lnTo>
                  <a:lnTo>
                    <a:pt x="455165" y="504822"/>
                  </a:lnTo>
                  <a:lnTo>
                    <a:pt x="463295" y="516873"/>
                  </a:lnTo>
                  <a:lnTo>
                    <a:pt x="475352" y="524995"/>
                  </a:lnTo>
                  <a:lnTo>
                    <a:pt x="490117" y="527973"/>
                  </a:lnTo>
                  <a:lnTo>
                    <a:pt x="504879" y="524995"/>
                  </a:lnTo>
                  <a:lnTo>
                    <a:pt x="516929" y="516873"/>
                  </a:lnTo>
                  <a:lnTo>
                    <a:pt x="525052" y="504822"/>
                  </a:lnTo>
                  <a:lnTo>
                    <a:pt x="528030" y="490059"/>
                  </a:lnTo>
                  <a:lnTo>
                    <a:pt x="525052" y="475296"/>
                  </a:lnTo>
                  <a:lnTo>
                    <a:pt x="516929" y="463245"/>
                  </a:lnTo>
                  <a:lnTo>
                    <a:pt x="504879" y="455122"/>
                  </a:lnTo>
                  <a:lnTo>
                    <a:pt x="490117" y="452145"/>
                  </a:lnTo>
                  <a:close/>
                </a:path>
                <a:path w="2550794" h="528320">
                  <a:moveTo>
                    <a:pt x="264025" y="452145"/>
                  </a:moveTo>
                  <a:lnTo>
                    <a:pt x="249258" y="455122"/>
                  </a:lnTo>
                  <a:lnTo>
                    <a:pt x="237201" y="463245"/>
                  </a:lnTo>
                  <a:lnTo>
                    <a:pt x="229072" y="475296"/>
                  </a:lnTo>
                  <a:lnTo>
                    <a:pt x="226092" y="490059"/>
                  </a:lnTo>
                  <a:lnTo>
                    <a:pt x="229072" y="504822"/>
                  </a:lnTo>
                  <a:lnTo>
                    <a:pt x="237201" y="516873"/>
                  </a:lnTo>
                  <a:lnTo>
                    <a:pt x="249258" y="524995"/>
                  </a:lnTo>
                  <a:lnTo>
                    <a:pt x="264025" y="527973"/>
                  </a:lnTo>
                  <a:lnTo>
                    <a:pt x="278790" y="524995"/>
                  </a:lnTo>
                  <a:lnTo>
                    <a:pt x="290848" y="516873"/>
                  </a:lnTo>
                  <a:lnTo>
                    <a:pt x="298978" y="504822"/>
                  </a:lnTo>
                  <a:lnTo>
                    <a:pt x="301959" y="490059"/>
                  </a:lnTo>
                  <a:lnTo>
                    <a:pt x="298978" y="475296"/>
                  </a:lnTo>
                  <a:lnTo>
                    <a:pt x="290848" y="463245"/>
                  </a:lnTo>
                  <a:lnTo>
                    <a:pt x="278790" y="455122"/>
                  </a:lnTo>
                  <a:lnTo>
                    <a:pt x="264025" y="452145"/>
                  </a:lnTo>
                  <a:close/>
                </a:path>
                <a:path w="2550794" h="528320">
                  <a:moveTo>
                    <a:pt x="490117" y="226072"/>
                  </a:moveTo>
                  <a:lnTo>
                    <a:pt x="475352" y="229050"/>
                  </a:lnTo>
                  <a:lnTo>
                    <a:pt x="463294" y="237172"/>
                  </a:lnTo>
                  <a:lnTo>
                    <a:pt x="455165" y="249223"/>
                  </a:lnTo>
                  <a:lnTo>
                    <a:pt x="452183" y="263986"/>
                  </a:lnTo>
                  <a:lnTo>
                    <a:pt x="455165" y="278757"/>
                  </a:lnTo>
                  <a:lnTo>
                    <a:pt x="463294" y="290826"/>
                  </a:lnTo>
                  <a:lnTo>
                    <a:pt x="475352" y="298965"/>
                  </a:lnTo>
                  <a:lnTo>
                    <a:pt x="490117" y="301951"/>
                  </a:lnTo>
                  <a:lnTo>
                    <a:pt x="504879" y="298965"/>
                  </a:lnTo>
                  <a:lnTo>
                    <a:pt x="516929" y="290826"/>
                  </a:lnTo>
                  <a:lnTo>
                    <a:pt x="525052" y="278757"/>
                  </a:lnTo>
                  <a:lnTo>
                    <a:pt x="528030" y="263986"/>
                  </a:lnTo>
                  <a:lnTo>
                    <a:pt x="525052" y="249223"/>
                  </a:lnTo>
                  <a:lnTo>
                    <a:pt x="516929" y="237172"/>
                  </a:lnTo>
                  <a:lnTo>
                    <a:pt x="504879" y="229050"/>
                  </a:lnTo>
                  <a:lnTo>
                    <a:pt x="490117" y="226072"/>
                  </a:lnTo>
                  <a:close/>
                </a:path>
                <a:path w="2550794" h="528320">
                  <a:moveTo>
                    <a:pt x="37933" y="0"/>
                  </a:moveTo>
                  <a:lnTo>
                    <a:pt x="23167" y="2984"/>
                  </a:lnTo>
                  <a:lnTo>
                    <a:pt x="11110" y="11119"/>
                  </a:lnTo>
                  <a:lnTo>
                    <a:pt x="2980" y="23172"/>
                  </a:lnTo>
                  <a:lnTo>
                    <a:pt x="0" y="37914"/>
                  </a:lnTo>
                  <a:lnTo>
                    <a:pt x="2980" y="52685"/>
                  </a:lnTo>
                  <a:lnTo>
                    <a:pt x="11110" y="64753"/>
                  </a:lnTo>
                  <a:lnTo>
                    <a:pt x="23167" y="72893"/>
                  </a:lnTo>
                  <a:lnTo>
                    <a:pt x="37933" y="75879"/>
                  </a:lnTo>
                  <a:lnTo>
                    <a:pt x="52698" y="72893"/>
                  </a:lnTo>
                  <a:lnTo>
                    <a:pt x="64756" y="64753"/>
                  </a:lnTo>
                  <a:lnTo>
                    <a:pt x="72885" y="52685"/>
                  </a:lnTo>
                  <a:lnTo>
                    <a:pt x="75867" y="37914"/>
                  </a:lnTo>
                  <a:lnTo>
                    <a:pt x="72885" y="23172"/>
                  </a:lnTo>
                  <a:lnTo>
                    <a:pt x="64756" y="11119"/>
                  </a:lnTo>
                  <a:lnTo>
                    <a:pt x="52698" y="2984"/>
                  </a:lnTo>
                  <a:lnTo>
                    <a:pt x="37933" y="0"/>
                  </a:lnTo>
                  <a:close/>
                </a:path>
                <a:path w="2550794" h="528320">
                  <a:moveTo>
                    <a:pt x="264025" y="0"/>
                  </a:moveTo>
                  <a:lnTo>
                    <a:pt x="249258" y="2984"/>
                  </a:lnTo>
                  <a:lnTo>
                    <a:pt x="237201" y="11119"/>
                  </a:lnTo>
                  <a:lnTo>
                    <a:pt x="229072" y="23172"/>
                  </a:lnTo>
                  <a:lnTo>
                    <a:pt x="226091" y="37914"/>
                  </a:lnTo>
                  <a:lnTo>
                    <a:pt x="229072" y="52685"/>
                  </a:lnTo>
                  <a:lnTo>
                    <a:pt x="237201" y="64753"/>
                  </a:lnTo>
                  <a:lnTo>
                    <a:pt x="249258" y="72893"/>
                  </a:lnTo>
                  <a:lnTo>
                    <a:pt x="264025" y="75879"/>
                  </a:lnTo>
                  <a:lnTo>
                    <a:pt x="278790" y="72893"/>
                  </a:lnTo>
                  <a:lnTo>
                    <a:pt x="290847" y="64753"/>
                  </a:lnTo>
                  <a:lnTo>
                    <a:pt x="298977" y="52685"/>
                  </a:lnTo>
                  <a:lnTo>
                    <a:pt x="301959" y="37914"/>
                  </a:lnTo>
                  <a:lnTo>
                    <a:pt x="298977" y="23172"/>
                  </a:lnTo>
                  <a:lnTo>
                    <a:pt x="290847" y="11119"/>
                  </a:lnTo>
                  <a:lnTo>
                    <a:pt x="278790" y="2984"/>
                  </a:lnTo>
                  <a:lnTo>
                    <a:pt x="264025" y="0"/>
                  </a:lnTo>
                  <a:close/>
                </a:path>
                <a:path w="2550794" h="528320">
                  <a:moveTo>
                    <a:pt x="490117" y="0"/>
                  </a:moveTo>
                  <a:lnTo>
                    <a:pt x="475352" y="2984"/>
                  </a:lnTo>
                  <a:lnTo>
                    <a:pt x="463294" y="11119"/>
                  </a:lnTo>
                  <a:lnTo>
                    <a:pt x="455164" y="23172"/>
                  </a:lnTo>
                  <a:lnTo>
                    <a:pt x="452183" y="37914"/>
                  </a:lnTo>
                  <a:lnTo>
                    <a:pt x="455164" y="52685"/>
                  </a:lnTo>
                  <a:lnTo>
                    <a:pt x="463294" y="64753"/>
                  </a:lnTo>
                  <a:lnTo>
                    <a:pt x="475352" y="72893"/>
                  </a:lnTo>
                  <a:lnTo>
                    <a:pt x="490117" y="75879"/>
                  </a:lnTo>
                  <a:lnTo>
                    <a:pt x="504878" y="72893"/>
                  </a:lnTo>
                  <a:lnTo>
                    <a:pt x="516929" y="64753"/>
                  </a:lnTo>
                  <a:lnTo>
                    <a:pt x="525052" y="52685"/>
                  </a:lnTo>
                  <a:lnTo>
                    <a:pt x="528030" y="37914"/>
                  </a:lnTo>
                  <a:lnTo>
                    <a:pt x="525052" y="23172"/>
                  </a:lnTo>
                  <a:lnTo>
                    <a:pt x="516929" y="11119"/>
                  </a:lnTo>
                  <a:lnTo>
                    <a:pt x="504878" y="2984"/>
                  </a:lnTo>
                  <a:lnTo>
                    <a:pt x="490117" y="0"/>
                  </a:lnTo>
                  <a:close/>
                </a:path>
                <a:path w="2550794" h="528320">
                  <a:moveTo>
                    <a:pt x="37933" y="226072"/>
                  </a:moveTo>
                  <a:lnTo>
                    <a:pt x="23167" y="229050"/>
                  </a:lnTo>
                  <a:lnTo>
                    <a:pt x="11110" y="237172"/>
                  </a:lnTo>
                  <a:lnTo>
                    <a:pt x="2980" y="249223"/>
                  </a:lnTo>
                  <a:lnTo>
                    <a:pt x="0" y="263986"/>
                  </a:lnTo>
                  <a:lnTo>
                    <a:pt x="2980" y="278757"/>
                  </a:lnTo>
                  <a:lnTo>
                    <a:pt x="11110" y="290826"/>
                  </a:lnTo>
                  <a:lnTo>
                    <a:pt x="23167" y="298965"/>
                  </a:lnTo>
                  <a:lnTo>
                    <a:pt x="37933" y="301951"/>
                  </a:lnTo>
                  <a:lnTo>
                    <a:pt x="52698" y="298965"/>
                  </a:lnTo>
                  <a:lnTo>
                    <a:pt x="64756" y="290826"/>
                  </a:lnTo>
                  <a:lnTo>
                    <a:pt x="72886" y="278757"/>
                  </a:lnTo>
                  <a:lnTo>
                    <a:pt x="75867" y="263986"/>
                  </a:lnTo>
                  <a:lnTo>
                    <a:pt x="72886" y="249223"/>
                  </a:lnTo>
                  <a:lnTo>
                    <a:pt x="64756" y="237172"/>
                  </a:lnTo>
                  <a:lnTo>
                    <a:pt x="52698" y="229050"/>
                  </a:lnTo>
                  <a:lnTo>
                    <a:pt x="37933" y="226072"/>
                  </a:lnTo>
                  <a:close/>
                </a:path>
                <a:path w="2550794" h="528320">
                  <a:moveTo>
                    <a:pt x="264025" y="226072"/>
                  </a:moveTo>
                  <a:lnTo>
                    <a:pt x="249258" y="229050"/>
                  </a:lnTo>
                  <a:lnTo>
                    <a:pt x="237201" y="237172"/>
                  </a:lnTo>
                  <a:lnTo>
                    <a:pt x="229072" y="249223"/>
                  </a:lnTo>
                  <a:lnTo>
                    <a:pt x="226091" y="263986"/>
                  </a:lnTo>
                  <a:lnTo>
                    <a:pt x="229072" y="278757"/>
                  </a:lnTo>
                  <a:lnTo>
                    <a:pt x="237201" y="290826"/>
                  </a:lnTo>
                  <a:lnTo>
                    <a:pt x="249258" y="298965"/>
                  </a:lnTo>
                  <a:lnTo>
                    <a:pt x="264025" y="301951"/>
                  </a:lnTo>
                  <a:lnTo>
                    <a:pt x="278790" y="298965"/>
                  </a:lnTo>
                  <a:lnTo>
                    <a:pt x="290848" y="290826"/>
                  </a:lnTo>
                  <a:lnTo>
                    <a:pt x="298977" y="278757"/>
                  </a:lnTo>
                  <a:lnTo>
                    <a:pt x="301959" y="263986"/>
                  </a:lnTo>
                  <a:lnTo>
                    <a:pt x="298977" y="249223"/>
                  </a:lnTo>
                  <a:lnTo>
                    <a:pt x="290848" y="237172"/>
                  </a:lnTo>
                  <a:lnTo>
                    <a:pt x="278790" y="229050"/>
                  </a:lnTo>
                  <a:lnTo>
                    <a:pt x="264025" y="226072"/>
                  </a:lnTo>
                  <a:close/>
                </a:path>
                <a:path w="2550794" h="528320">
                  <a:moveTo>
                    <a:pt x="711463" y="452145"/>
                  </a:moveTo>
                  <a:lnTo>
                    <a:pt x="696698" y="455122"/>
                  </a:lnTo>
                  <a:lnTo>
                    <a:pt x="684646" y="463245"/>
                  </a:lnTo>
                  <a:lnTo>
                    <a:pt x="676522" y="475296"/>
                  </a:lnTo>
                  <a:lnTo>
                    <a:pt x="673544" y="490059"/>
                  </a:lnTo>
                  <a:lnTo>
                    <a:pt x="676522" y="504822"/>
                  </a:lnTo>
                  <a:lnTo>
                    <a:pt x="684646" y="516873"/>
                  </a:lnTo>
                  <a:lnTo>
                    <a:pt x="696698" y="524995"/>
                  </a:lnTo>
                  <a:lnTo>
                    <a:pt x="711463" y="527973"/>
                  </a:lnTo>
                  <a:lnTo>
                    <a:pt x="726227" y="524995"/>
                  </a:lnTo>
                  <a:lnTo>
                    <a:pt x="738280" y="516873"/>
                  </a:lnTo>
                  <a:lnTo>
                    <a:pt x="746403" y="504822"/>
                  </a:lnTo>
                  <a:lnTo>
                    <a:pt x="749381" y="490059"/>
                  </a:lnTo>
                  <a:lnTo>
                    <a:pt x="746403" y="475296"/>
                  </a:lnTo>
                  <a:lnTo>
                    <a:pt x="738280" y="463245"/>
                  </a:lnTo>
                  <a:lnTo>
                    <a:pt x="726227" y="455122"/>
                  </a:lnTo>
                  <a:lnTo>
                    <a:pt x="711463" y="452145"/>
                  </a:lnTo>
                  <a:close/>
                </a:path>
                <a:path w="2550794" h="528320">
                  <a:moveTo>
                    <a:pt x="1163657" y="452145"/>
                  </a:moveTo>
                  <a:lnTo>
                    <a:pt x="1148892" y="455122"/>
                  </a:lnTo>
                  <a:lnTo>
                    <a:pt x="1136840" y="463245"/>
                  </a:lnTo>
                  <a:lnTo>
                    <a:pt x="1128716" y="475296"/>
                  </a:lnTo>
                  <a:lnTo>
                    <a:pt x="1125738" y="490059"/>
                  </a:lnTo>
                  <a:lnTo>
                    <a:pt x="1128716" y="504822"/>
                  </a:lnTo>
                  <a:lnTo>
                    <a:pt x="1136840" y="516873"/>
                  </a:lnTo>
                  <a:lnTo>
                    <a:pt x="1148892" y="524995"/>
                  </a:lnTo>
                  <a:lnTo>
                    <a:pt x="1163657" y="527973"/>
                  </a:lnTo>
                  <a:lnTo>
                    <a:pt x="1178421" y="524995"/>
                  </a:lnTo>
                  <a:lnTo>
                    <a:pt x="1190473" y="516873"/>
                  </a:lnTo>
                  <a:lnTo>
                    <a:pt x="1198597" y="504822"/>
                  </a:lnTo>
                  <a:lnTo>
                    <a:pt x="1201575" y="490059"/>
                  </a:lnTo>
                  <a:lnTo>
                    <a:pt x="1198597" y="475296"/>
                  </a:lnTo>
                  <a:lnTo>
                    <a:pt x="1190473" y="463245"/>
                  </a:lnTo>
                  <a:lnTo>
                    <a:pt x="1178421" y="455122"/>
                  </a:lnTo>
                  <a:lnTo>
                    <a:pt x="1163657" y="452145"/>
                  </a:lnTo>
                  <a:close/>
                </a:path>
                <a:path w="2550794" h="528320">
                  <a:moveTo>
                    <a:pt x="937560" y="452145"/>
                  </a:moveTo>
                  <a:lnTo>
                    <a:pt x="922795" y="455122"/>
                  </a:lnTo>
                  <a:lnTo>
                    <a:pt x="910743" y="463245"/>
                  </a:lnTo>
                  <a:lnTo>
                    <a:pt x="902619" y="475296"/>
                  </a:lnTo>
                  <a:lnTo>
                    <a:pt x="899641" y="490059"/>
                  </a:lnTo>
                  <a:lnTo>
                    <a:pt x="902619" y="504822"/>
                  </a:lnTo>
                  <a:lnTo>
                    <a:pt x="910743" y="516873"/>
                  </a:lnTo>
                  <a:lnTo>
                    <a:pt x="922795" y="524995"/>
                  </a:lnTo>
                  <a:lnTo>
                    <a:pt x="937560" y="527973"/>
                  </a:lnTo>
                  <a:lnTo>
                    <a:pt x="952324" y="524995"/>
                  </a:lnTo>
                  <a:lnTo>
                    <a:pt x="964376" y="516873"/>
                  </a:lnTo>
                  <a:lnTo>
                    <a:pt x="972500" y="504822"/>
                  </a:lnTo>
                  <a:lnTo>
                    <a:pt x="975478" y="490059"/>
                  </a:lnTo>
                  <a:lnTo>
                    <a:pt x="972500" y="475296"/>
                  </a:lnTo>
                  <a:lnTo>
                    <a:pt x="964376" y="463245"/>
                  </a:lnTo>
                  <a:lnTo>
                    <a:pt x="952324" y="455122"/>
                  </a:lnTo>
                  <a:lnTo>
                    <a:pt x="937560" y="452145"/>
                  </a:lnTo>
                  <a:close/>
                </a:path>
                <a:path w="2550794" h="528320">
                  <a:moveTo>
                    <a:pt x="1163656" y="226072"/>
                  </a:moveTo>
                  <a:lnTo>
                    <a:pt x="1148892" y="229050"/>
                  </a:lnTo>
                  <a:lnTo>
                    <a:pt x="1136840" y="237173"/>
                  </a:lnTo>
                  <a:lnTo>
                    <a:pt x="1128716" y="249223"/>
                  </a:lnTo>
                  <a:lnTo>
                    <a:pt x="1125738" y="263986"/>
                  </a:lnTo>
                  <a:lnTo>
                    <a:pt x="1128716" y="278757"/>
                  </a:lnTo>
                  <a:lnTo>
                    <a:pt x="1136840" y="290826"/>
                  </a:lnTo>
                  <a:lnTo>
                    <a:pt x="1148892" y="298966"/>
                  </a:lnTo>
                  <a:lnTo>
                    <a:pt x="1163656" y="301951"/>
                  </a:lnTo>
                  <a:lnTo>
                    <a:pt x="1178421" y="298966"/>
                  </a:lnTo>
                  <a:lnTo>
                    <a:pt x="1190473" y="290826"/>
                  </a:lnTo>
                  <a:lnTo>
                    <a:pt x="1198597" y="278757"/>
                  </a:lnTo>
                  <a:lnTo>
                    <a:pt x="1201575" y="263986"/>
                  </a:lnTo>
                  <a:lnTo>
                    <a:pt x="1198597" y="249223"/>
                  </a:lnTo>
                  <a:lnTo>
                    <a:pt x="1190473" y="237173"/>
                  </a:lnTo>
                  <a:lnTo>
                    <a:pt x="1178421" y="229050"/>
                  </a:lnTo>
                  <a:lnTo>
                    <a:pt x="1163656" y="226072"/>
                  </a:lnTo>
                  <a:close/>
                </a:path>
                <a:path w="2550794" h="528320">
                  <a:moveTo>
                    <a:pt x="711462" y="0"/>
                  </a:moveTo>
                  <a:lnTo>
                    <a:pt x="696698" y="2984"/>
                  </a:lnTo>
                  <a:lnTo>
                    <a:pt x="684646" y="11119"/>
                  </a:lnTo>
                  <a:lnTo>
                    <a:pt x="676522" y="23172"/>
                  </a:lnTo>
                  <a:lnTo>
                    <a:pt x="673544" y="37914"/>
                  </a:lnTo>
                  <a:lnTo>
                    <a:pt x="676522" y="52685"/>
                  </a:lnTo>
                  <a:lnTo>
                    <a:pt x="684646" y="64753"/>
                  </a:lnTo>
                  <a:lnTo>
                    <a:pt x="696698" y="72893"/>
                  </a:lnTo>
                  <a:lnTo>
                    <a:pt x="711463" y="75879"/>
                  </a:lnTo>
                  <a:lnTo>
                    <a:pt x="726227" y="72893"/>
                  </a:lnTo>
                  <a:lnTo>
                    <a:pt x="738279" y="64753"/>
                  </a:lnTo>
                  <a:lnTo>
                    <a:pt x="746403" y="52685"/>
                  </a:lnTo>
                  <a:lnTo>
                    <a:pt x="749381" y="37914"/>
                  </a:lnTo>
                  <a:lnTo>
                    <a:pt x="746407" y="23172"/>
                  </a:lnTo>
                  <a:lnTo>
                    <a:pt x="738292" y="11119"/>
                  </a:lnTo>
                  <a:lnTo>
                    <a:pt x="726238" y="2984"/>
                  </a:lnTo>
                  <a:lnTo>
                    <a:pt x="711462" y="0"/>
                  </a:lnTo>
                  <a:close/>
                </a:path>
                <a:path w="2550794" h="528320">
                  <a:moveTo>
                    <a:pt x="937559" y="0"/>
                  </a:moveTo>
                  <a:lnTo>
                    <a:pt x="922795" y="2984"/>
                  </a:lnTo>
                  <a:lnTo>
                    <a:pt x="910743" y="11119"/>
                  </a:lnTo>
                  <a:lnTo>
                    <a:pt x="902619" y="23172"/>
                  </a:lnTo>
                  <a:lnTo>
                    <a:pt x="899641" y="37914"/>
                  </a:lnTo>
                  <a:lnTo>
                    <a:pt x="902619" y="52685"/>
                  </a:lnTo>
                  <a:lnTo>
                    <a:pt x="910743" y="64753"/>
                  </a:lnTo>
                  <a:lnTo>
                    <a:pt x="922795" y="72893"/>
                  </a:lnTo>
                  <a:lnTo>
                    <a:pt x="937559" y="75879"/>
                  </a:lnTo>
                  <a:lnTo>
                    <a:pt x="952324" y="72893"/>
                  </a:lnTo>
                  <a:lnTo>
                    <a:pt x="964376" y="64753"/>
                  </a:lnTo>
                  <a:lnTo>
                    <a:pt x="972500" y="52685"/>
                  </a:lnTo>
                  <a:lnTo>
                    <a:pt x="975478" y="37914"/>
                  </a:lnTo>
                  <a:lnTo>
                    <a:pt x="972504" y="23172"/>
                  </a:lnTo>
                  <a:lnTo>
                    <a:pt x="964389" y="11119"/>
                  </a:lnTo>
                  <a:lnTo>
                    <a:pt x="952334" y="2984"/>
                  </a:lnTo>
                  <a:lnTo>
                    <a:pt x="937559" y="0"/>
                  </a:lnTo>
                  <a:close/>
                </a:path>
                <a:path w="2550794" h="528320">
                  <a:moveTo>
                    <a:pt x="1163656" y="0"/>
                  </a:moveTo>
                  <a:lnTo>
                    <a:pt x="1148892" y="2985"/>
                  </a:lnTo>
                  <a:lnTo>
                    <a:pt x="1136839" y="11119"/>
                  </a:lnTo>
                  <a:lnTo>
                    <a:pt x="1128716" y="23172"/>
                  </a:lnTo>
                  <a:lnTo>
                    <a:pt x="1125738" y="37914"/>
                  </a:lnTo>
                  <a:lnTo>
                    <a:pt x="1128716" y="52685"/>
                  </a:lnTo>
                  <a:lnTo>
                    <a:pt x="1136839" y="64753"/>
                  </a:lnTo>
                  <a:lnTo>
                    <a:pt x="1148892" y="72893"/>
                  </a:lnTo>
                  <a:lnTo>
                    <a:pt x="1163656" y="75879"/>
                  </a:lnTo>
                  <a:lnTo>
                    <a:pt x="1178421" y="72893"/>
                  </a:lnTo>
                  <a:lnTo>
                    <a:pt x="1190473" y="64753"/>
                  </a:lnTo>
                  <a:lnTo>
                    <a:pt x="1198597" y="52685"/>
                  </a:lnTo>
                  <a:lnTo>
                    <a:pt x="1201575" y="37914"/>
                  </a:lnTo>
                  <a:lnTo>
                    <a:pt x="1198601" y="23172"/>
                  </a:lnTo>
                  <a:lnTo>
                    <a:pt x="1190486" y="11119"/>
                  </a:lnTo>
                  <a:lnTo>
                    <a:pt x="1178431" y="2985"/>
                  </a:lnTo>
                  <a:lnTo>
                    <a:pt x="1163656" y="0"/>
                  </a:lnTo>
                  <a:close/>
                </a:path>
                <a:path w="2550794" h="528320">
                  <a:moveTo>
                    <a:pt x="711463" y="226072"/>
                  </a:moveTo>
                  <a:lnTo>
                    <a:pt x="696698" y="229050"/>
                  </a:lnTo>
                  <a:lnTo>
                    <a:pt x="684646" y="237172"/>
                  </a:lnTo>
                  <a:lnTo>
                    <a:pt x="676522" y="249223"/>
                  </a:lnTo>
                  <a:lnTo>
                    <a:pt x="673544" y="263986"/>
                  </a:lnTo>
                  <a:lnTo>
                    <a:pt x="676522" y="278757"/>
                  </a:lnTo>
                  <a:lnTo>
                    <a:pt x="684646" y="290826"/>
                  </a:lnTo>
                  <a:lnTo>
                    <a:pt x="696698" y="298966"/>
                  </a:lnTo>
                  <a:lnTo>
                    <a:pt x="711463" y="301951"/>
                  </a:lnTo>
                  <a:lnTo>
                    <a:pt x="726227" y="298966"/>
                  </a:lnTo>
                  <a:lnTo>
                    <a:pt x="738279" y="290826"/>
                  </a:lnTo>
                  <a:lnTo>
                    <a:pt x="746403" y="278757"/>
                  </a:lnTo>
                  <a:lnTo>
                    <a:pt x="749381" y="263986"/>
                  </a:lnTo>
                  <a:lnTo>
                    <a:pt x="746403" y="249223"/>
                  </a:lnTo>
                  <a:lnTo>
                    <a:pt x="738279" y="237172"/>
                  </a:lnTo>
                  <a:lnTo>
                    <a:pt x="726227" y="229050"/>
                  </a:lnTo>
                  <a:lnTo>
                    <a:pt x="711463" y="226072"/>
                  </a:lnTo>
                  <a:close/>
                </a:path>
                <a:path w="2550794" h="528320">
                  <a:moveTo>
                    <a:pt x="937560" y="226072"/>
                  </a:moveTo>
                  <a:lnTo>
                    <a:pt x="922795" y="229050"/>
                  </a:lnTo>
                  <a:lnTo>
                    <a:pt x="910743" y="237172"/>
                  </a:lnTo>
                  <a:lnTo>
                    <a:pt x="902619" y="249223"/>
                  </a:lnTo>
                  <a:lnTo>
                    <a:pt x="899641" y="263986"/>
                  </a:lnTo>
                  <a:lnTo>
                    <a:pt x="902619" y="278757"/>
                  </a:lnTo>
                  <a:lnTo>
                    <a:pt x="910743" y="290826"/>
                  </a:lnTo>
                  <a:lnTo>
                    <a:pt x="922795" y="298966"/>
                  </a:lnTo>
                  <a:lnTo>
                    <a:pt x="937560" y="301951"/>
                  </a:lnTo>
                  <a:lnTo>
                    <a:pt x="952324" y="298966"/>
                  </a:lnTo>
                  <a:lnTo>
                    <a:pt x="964376" y="290826"/>
                  </a:lnTo>
                  <a:lnTo>
                    <a:pt x="972500" y="278757"/>
                  </a:lnTo>
                  <a:lnTo>
                    <a:pt x="975478" y="263986"/>
                  </a:lnTo>
                  <a:lnTo>
                    <a:pt x="972500" y="249223"/>
                  </a:lnTo>
                  <a:lnTo>
                    <a:pt x="964376" y="237172"/>
                  </a:lnTo>
                  <a:lnTo>
                    <a:pt x="952324" y="229050"/>
                  </a:lnTo>
                  <a:lnTo>
                    <a:pt x="937560" y="226072"/>
                  </a:lnTo>
                  <a:close/>
                </a:path>
                <a:path w="2550794" h="528320">
                  <a:moveTo>
                    <a:pt x="1387027" y="452145"/>
                  </a:moveTo>
                  <a:lnTo>
                    <a:pt x="1372262" y="455122"/>
                  </a:lnTo>
                  <a:lnTo>
                    <a:pt x="1360210" y="463245"/>
                  </a:lnTo>
                  <a:lnTo>
                    <a:pt x="1352087" y="475296"/>
                  </a:lnTo>
                  <a:lnTo>
                    <a:pt x="1349109" y="490059"/>
                  </a:lnTo>
                  <a:lnTo>
                    <a:pt x="1352087" y="504822"/>
                  </a:lnTo>
                  <a:lnTo>
                    <a:pt x="1360210" y="516873"/>
                  </a:lnTo>
                  <a:lnTo>
                    <a:pt x="1372262" y="524995"/>
                  </a:lnTo>
                  <a:lnTo>
                    <a:pt x="1387027" y="527973"/>
                  </a:lnTo>
                  <a:lnTo>
                    <a:pt x="1401792" y="524995"/>
                  </a:lnTo>
                  <a:lnTo>
                    <a:pt x="1413844" y="516873"/>
                  </a:lnTo>
                  <a:lnTo>
                    <a:pt x="1421967" y="504822"/>
                  </a:lnTo>
                  <a:lnTo>
                    <a:pt x="1424945" y="490059"/>
                  </a:lnTo>
                  <a:lnTo>
                    <a:pt x="1421967" y="475296"/>
                  </a:lnTo>
                  <a:lnTo>
                    <a:pt x="1413844" y="463245"/>
                  </a:lnTo>
                  <a:lnTo>
                    <a:pt x="1401791" y="455122"/>
                  </a:lnTo>
                  <a:lnTo>
                    <a:pt x="1387027" y="452145"/>
                  </a:lnTo>
                  <a:close/>
                </a:path>
                <a:path w="2550794" h="528320">
                  <a:moveTo>
                    <a:pt x="1839221" y="452145"/>
                  </a:moveTo>
                  <a:lnTo>
                    <a:pt x="1824448" y="455122"/>
                  </a:lnTo>
                  <a:lnTo>
                    <a:pt x="1812379" y="463245"/>
                  </a:lnTo>
                  <a:lnTo>
                    <a:pt x="1804238" y="475296"/>
                  </a:lnTo>
                  <a:lnTo>
                    <a:pt x="1801252" y="490059"/>
                  </a:lnTo>
                  <a:lnTo>
                    <a:pt x="1804238" y="504822"/>
                  </a:lnTo>
                  <a:lnTo>
                    <a:pt x="1812379" y="516873"/>
                  </a:lnTo>
                  <a:lnTo>
                    <a:pt x="1824448" y="524995"/>
                  </a:lnTo>
                  <a:lnTo>
                    <a:pt x="1839221" y="527973"/>
                  </a:lnTo>
                  <a:lnTo>
                    <a:pt x="1853985" y="524995"/>
                  </a:lnTo>
                  <a:lnTo>
                    <a:pt x="1866038" y="516873"/>
                  </a:lnTo>
                  <a:lnTo>
                    <a:pt x="1874161" y="504822"/>
                  </a:lnTo>
                  <a:lnTo>
                    <a:pt x="1877139" y="490059"/>
                  </a:lnTo>
                  <a:lnTo>
                    <a:pt x="1874161" y="475296"/>
                  </a:lnTo>
                  <a:lnTo>
                    <a:pt x="1866038" y="463245"/>
                  </a:lnTo>
                  <a:lnTo>
                    <a:pt x="1853985" y="455122"/>
                  </a:lnTo>
                  <a:lnTo>
                    <a:pt x="1839221" y="452145"/>
                  </a:lnTo>
                  <a:close/>
                </a:path>
                <a:path w="2550794" h="528320">
                  <a:moveTo>
                    <a:pt x="1613124" y="452145"/>
                  </a:moveTo>
                  <a:lnTo>
                    <a:pt x="1598359" y="455122"/>
                  </a:lnTo>
                  <a:lnTo>
                    <a:pt x="1586307" y="463245"/>
                  </a:lnTo>
                  <a:lnTo>
                    <a:pt x="1578184" y="475296"/>
                  </a:lnTo>
                  <a:lnTo>
                    <a:pt x="1575205" y="490059"/>
                  </a:lnTo>
                  <a:lnTo>
                    <a:pt x="1578184" y="504822"/>
                  </a:lnTo>
                  <a:lnTo>
                    <a:pt x="1586307" y="516873"/>
                  </a:lnTo>
                  <a:lnTo>
                    <a:pt x="1598359" y="524995"/>
                  </a:lnTo>
                  <a:lnTo>
                    <a:pt x="1613124" y="527973"/>
                  </a:lnTo>
                  <a:lnTo>
                    <a:pt x="1627888" y="524995"/>
                  </a:lnTo>
                  <a:lnTo>
                    <a:pt x="1639941" y="516873"/>
                  </a:lnTo>
                  <a:lnTo>
                    <a:pt x="1648064" y="504822"/>
                  </a:lnTo>
                  <a:lnTo>
                    <a:pt x="1651042" y="490059"/>
                  </a:lnTo>
                  <a:lnTo>
                    <a:pt x="1648064" y="475296"/>
                  </a:lnTo>
                  <a:lnTo>
                    <a:pt x="1639941" y="463245"/>
                  </a:lnTo>
                  <a:lnTo>
                    <a:pt x="1627888" y="455122"/>
                  </a:lnTo>
                  <a:lnTo>
                    <a:pt x="1613124" y="452145"/>
                  </a:lnTo>
                  <a:close/>
                </a:path>
                <a:path w="2550794" h="528320">
                  <a:moveTo>
                    <a:pt x="1839221" y="226072"/>
                  </a:moveTo>
                  <a:lnTo>
                    <a:pt x="1824448" y="229050"/>
                  </a:lnTo>
                  <a:lnTo>
                    <a:pt x="1812379" y="237173"/>
                  </a:lnTo>
                  <a:lnTo>
                    <a:pt x="1804238" y="249224"/>
                  </a:lnTo>
                  <a:lnTo>
                    <a:pt x="1801252" y="263986"/>
                  </a:lnTo>
                  <a:lnTo>
                    <a:pt x="1804238" y="278757"/>
                  </a:lnTo>
                  <a:lnTo>
                    <a:pt x="1812379" y="290826"/>
                  </a:lnTo>
                  <a:lnTo>
                    <a:pt x="1824448" y="298966"/>
                  </a:lnTo>
                  <a:lnTo>
                    <a:pt x="1839221" y="301951"/>
                  </a:lnTo>
                  <a:lnTo>
                    <a:pt x="1853985" y="298966"/>
                  </a:lnTo>
                  <a:lnTo>
                    <a:pt x="1866037" y="290826"/>
                  </a:lnTo>
                  <a:lnTo>
                    <a:pt x="1874161" y="278757"/>
                  </a:lnTo>
                  <a:lnTo>
                    <a:pt x="1877139" y="263986"/>
                  </a:lnTo>
                  <a:lnTo>
                    <a:pt x="1874161" y="249224"/>
                  </a:lnTo>
                  <a:lnTo>
                    <a:pt x="1866037" y="237173"/>
                  </a:lnTo>
                  <a:lnTo>
                    <a:pt x="1853985" y="229050"/>
                  </a:lnTo>
                  <a:lnTo>
                    <a:pt x="1839221" y="226072"/>
                  </a:lnTo>
                  <a:close/>
                </a:path>
                <a:path w="2550794" h="528320">
                  <a:moveTo>
                    <a:pt x="1387027" y="0"/>
                  </a:moveTo>
                  <a:lnTo>
                    <a:pt x="1372262" y="2985"/>
                  </a:lnTo>
                  <a:lnTo>
                    <a:pt x="1360210" y="11119"/>
                  </a:lnTo>
                  <a:lnTo>
                    <a:pt x="1352086" y="23172"/>
                  </a:lnTo>
                  <a:lnTo>
                    <a:pt x="1349108" y="37914"/>
                  </a:lnTo>
                  <a:lnTo>
                    <a:pt x="1352086" y="52685"/>
                  </a:lnTo>
                  <a:lnTo>
                    <a:pt x="1360210" y="64753"/>
                  </a:lnTo>
                  <a:lnTo>
                    <a:pt x="1372262" y="72893"/>
                  </a:lnTo>
                  <a:lnTo>
                    <a:pt x="1387027" y="75879"/>
                  </a:lnTo>
                  <a:lnTo>
                    <a:pt x="1401791" y="72893"/>
                  </a:lnTo>
                  <a:lnTo>
                    <a:pt x="1413844" y="64753"/>
                  </a:lnTo>
                  <a:lnTo>
                    <a:pt x="1421967" y="52685"/>
                  </a:lnTo>
                  <a:lnTo>
                    <a:pt x="1424945" y="37914"/>
                  </a:lnTo>
                  <a:lnTo>
                    <a:pt x="1421971" y="23172"/>
                  </a:lnTo>
                  <a:lnTo>
                    <a:pt x="1413856" y="11119"/>
                  </a:lnTo>
                  <a:lnTo>
                    <a:pt x="1401802" y="2985"/>
                  </a:lnTo>
                  <a:lnTo>
                    <a:pt x="1387027" y="0"/>
                  </a:lnTo>
                  <a:close/>
                </a:path>
                <a:path w="2550794" h="528320">
                  <a:moveTo>
                    <a:pt x="1613124" y="0"/>
                  </a:moveTo>
                  <a:lnTo>
                    <a:pt x="1598359" y="2985"/>
                  </a:lnTo>
                  <a:lnTo>
                    <a:pt x="1586307" y="11119"/>
                  </a:lnTo>
                  <a:lnTo>
                    <a:pt x="1578183" y="23172"/>
                  </a:lnTo>
                  <a:lnTo>
                    <a:pt x="1575205" y="37914"/>
                  </a:lnTo>
                  <a:lnTo>
                    <a:pt x="1578183" y="52685"/>
                  </a:lnTo>
                  <a:lnTo>
                    <a:pt x="1586307" y="64753"/>
                  </a:lnTo>
                  <a:lnTo>
                    <a:pt x="1598359" y="72893"/>
                  </a:lnTo>
                  <a:lnTo>
                    <a:pt x="1613124" y="75879"/>
                  </a:lnTo>
                  <a:lnTo>
                    <a:pt x="1627888" y="72893"/>
                  </a:lnTo>
                  <a:lnTo>
                    <a:pt x="1639940" y="64753"/>
                  </a:lnTo>
                  <a:lnTo>
                    <a:pt x="1648064" y="52685"/>
                  </a:lnTo>
                  <a:lnTo>
                    <a:pt x="1651042" y="37914"/>
                  </a:lnTo>
                  <a:lnTo>
                    <a:pt x="1648068" y="23172"/>
                  </a:lnTo>
                  <a:lnTo>
                    <a:pt x="1639953" y="11119"/>
                  </a:lnTo>
                  <a:lnTo>
                    <a:pt x="1627899" y="2985"/>
                  </a:lnTo>
                  <a:lnTo>
                    <a:pt x="1613124" y="0"/>
                  </a:lnTo>
                  <a:close/>
                </a:path>
                <a:path w="2550794" h="528320">
                  <a:moveTo>
                    <a:pt x="1839220" y="0"/>
                  </a:moveTo>
                  <a:lnTo>
                    <a:pt x="1824448" y="2985"/>
                  </a:lnTo>
                  <a:lnTo>
                    <a:pt x="1812378" y="11119"/>
                  </a:lnTo>
                  <a:lnTo>
                    <a:pt x="1804238" y="23172"/>
                  </a:lnTo>
                  <a:lnTo>
                    <a:pt x="1801252" y="37914"/>
                  </a:lnTo>
                  <a:lnTo>
                    <a:pt x="1804238" y="52685"/>
                  </a:lnTo>
                  <a:lnTo>
                    <a:pt x="1812378" y="64753"/>
                  </a:lnTo>
                  <a:lnTo>
                    <a:pt x="1824448" y="72893"/>
                  </a:lnTo>
                  <a:lnTo>
                    <a:pt x="1839221" y="75879"/>
                  </a:lnTo>
                  <a:lnTo>
                    <a:pt x="1853985" y="72893"/>
                  </a:lnTo>
                  <a:lnTo>
                    <a:pt x="1866037" y="64753"/>
                  </a:lnTo>
                  <a:lnTo>
                    <a:pt x="1874161" y="52685"/>
                  </a:lnTo>
                  <a:lnTo>
                    <a:pt x="1877139" y="37914"/>
                  </a:lnTo>
                  <a:lnTo>
                    <a:pt x="1874165" y="23172"/>
                  </a:lnTo>
                  <a:lnTo>
                    <a:pt x="1866050" y="11119"/>
                  </a:lnTo>
                  <a:lnTo>
                    <a:pt x="1853996" y="2985"/>
                  </a:lnTo>
                  <a:lnTo>
                    <a:pt x="1839220" y="0"/>
                  </a:lnTo>
                  <a:close/>
                </a:path>
                <a:path w="2550794" h="528320">
                  <a:moveTo>
                    <a:pt x="1387027" y="226072"/>
                  </a:moveTo>
                  <a:lnTo>
                    <a:pt x="1372262" y="229050"/>
                  </a:lnTo>
                  <a:lnTo>
                    <a:pt x="1360210" y="237173"/>
                  </a:lnTo>
                  <a:lnTo>
                    <a:pt x="1352087" y="249223"/>
                  </a:lnTo>
                  <a:lnTo>
                    <a:pt x="1349108" y="263986"/>
                  </a:lnTo>
                  <a:lnTo>
                    <a:pt x="1352087" y="278757"/>
                  </a:lnTo>
                  <a:lnTo>
                    <a:pt x="1360210" y="290826"/>
                  </a:lnTo>
                  <a:lnTo>
                    <a:pt x="1372262" y="298966"/>
                  </a:lnTo>
                  <a:lnTo>
                    <a:pt x="1387027" y="301951"/>
                  </a:lnTo>
                  <a:lnTo>
                    <a:pt x="1401791" y="298966"/>
                  </a:lnTo>
                  <a:lnTo>
                    <a:pt x="1413844" y="290826"/>
                  </a:lnTo>
                  <a:lnTo>
                    <a:pt x="1421967" y="278757"/>
                  </a:lnTo>
                  <a:lnTo>
                    <a:pt x="1424945" y="263986"/>
                  </a:lnTo>
                  <a:lnTo>
                    <a:pt x="1421967" y="249223"/>
                  </a:lnTo>
                  <a:lnTo>
                    <a:pt x="1413844" y="237173"/>
                  </a:lnTo>
                  <a:lnTo>
                    <a:pt x="1401791" y="229050"/>
                  </a:lnTo>
                  <a:lnTo>
                    <a:pt x="1387027" y="226072"/>
                  </a:lnTo>
                  <a:close/>
                </a:path>
                <a:path w="2550794" h="528320">
                  <a:moveTo>
                    <a:pt x="1613124" y="226072"/>
                  </a:moveTo>
                  <a:lnTo>
                    <a:pt x="1598359" y="229050"/>
                  </a:lnTo>
                  <a:lnTo>
                    <a:pt x="1586307" y="237173"/>
                  </a:lnTo>
                  <a:lnTo>
                    <a:pt x="1578183" y="249223"/>
                  </a:lnTo>
                  <a:lnTo>
                    <a:pt x="1575205" y="263986"/>
                  </a:lnTo>
                  <a:lnTo>
                    <a:pt x="1578183" y="278757"/>
                  </a:lnTo>
                  <a:lnTo>
                    <a:pt x="1586307" y="290826"/>
                  </a:lnTo>
                  <a:lnTo>
                    <a:pt x="1598359" y="298966"/>
                  </a:lnTo>
                  <a:lnTo>
                    <a:pt x="1613124" y="301951"/>
                  </a:lnTo>
                  <a:lnTo>
                    <a:pt x="1627888" y="298966"/>
                  </a:lnTo>
                  <a:lnTo>
                    <a:pt x="1639941" y="290826"/>
                  </a:lnTo>
                  <a:lnTo>
                    <a:pt x="1648064" y="278757"/>
                  </a:lnTo>
                  <a:lnTo>
                    <a:pt x="1651042" y="263986"/>
                  </a:lnTo>
                  <a:lnTo>
                    <a:pt x="1648064" y="249224"/>
                  </a:lnTo>
                  <a:lnTo>
                    <a:pt x="1639941" y="237173"/>
                  </a:lnTo>
                  <a:lnTo>
                    <a:pt x="1627888" y="229050"/>
                  </a:lnTo>
                  <a:lnTo>
                    <a:pt x="1613124" y="226072"/>
                  </a:lnTo>
                  <a:close/>
                </a:path>
                <a:path w="2550794" h="528320">
                  <a:moveTo>
                    <a:pt x="2060571" y="452145"/>
                  </a:moveTo>
                  <a:lnTo>
                    <a:pt x="2045807" y="455122"/>
                  </a:lnTo>
                  <a:lnTo>
                    <a:pt x="2033755" y="463245"/>
                  </a:lnTo>
                  <a:lnTo>
                    <a:pt x="2025631" y="475296"/>
                  </a:lnTo>
                  <a:lnTo>
                    <a:pt x="2022653" y="490059"/>
                  </a:lnTo>
                  <a:lnTo>
                    <a:pt x="2025631" y="504822"/>
                  </a:lnTo>
                  <a:lnTo>
                    <a:pt x="2033755" y="516873"/>
                  </a:lnTo>
                  <a:lnTo>
                    <a:pt x="2045807" y="524996"/>
                  </a:lnTo>
                  <a:lnTo>
                    <a:pt x="2060572" y="527973"/>
                  </a:lnTo>
                  <a:lnTo>
                    <a:pt x="2075336" y="524996"/>
                  </a:lnTo>
                  <a:lnTo>
                    <a:pt x="2087388" y="516873"/>
                  </a:lnTo>
                  <a:lnTo>
                    <a:pt x="2095512" y="504822"/>
                  </a:lnTo>
                  <a:lnTo>
                    <a:pt x="2098490" y="490059"/>
                  </a:lnTo>
                  <a:lnTo>
                    <a:pt x="2095512" y="475296"/>
                  </a:lnTo>
                  <a:lnTo>
                    <a:pt x="2087388" y="463245"/>
                  </a:lnTo>
                  <a:lnTo>
                    <a:pt x="2075336" y="455122"/>
                  </a:lnTo>
                  <a:lnTo>
                    <a:pt x="2060571" y="452145"/>
                  </a:lnTo>
                  <a:close/>
                </a:path>
                <a:path w="2550794" h="528320">
                  <a:moveTo>
                    <a:pt x="2512765" y="452145"/>
                  </a:moveTo>
                  <a:lnTo>
                    <a:pt x="2497993" y="455123"/>
                  </a:lnTo>
                  <a:lnTo>
                    <a:pt x="2485923" y="463245"/>
                  </a:lnTo>
                  <a:lnTo>
                    <a:pt x="2477782" y="475296"/>
                  </a:lnTo>
                  <a:lnTo>
                    <a:pt x="2474796" y="490059"/>
                  </a:lnTo>
                  <a:lnTo>
                    <a:pt x="2477782" y="504822"/>
                  </a:lnTo>
                  <a:lnTo>
                    <a:pt x="2485923" y="516873"/>
                  </a:lnTo>
                  <a:lnTo>
                    <a:pt x="2497993" y="524996"/>
                  </a:lnTo>
                  <a:lnTo>
                    <a:pt x="2512765" y="527973"/>
                  </a:lnTo>
                  <a:lnTo>
                    <a:pt x="2527530" y="524996"/>
                  </a:lnTo>
                  <a:lnTo>
                    <a:pt x="2539582" y="516873"/>
                  </a:lnTo>
                  <a:lnTo>
                    <a:pt x="2547706" y="504822"/>
                  </a:lnTo>
                  <a:lnTo>
                    <a:pt x="2550684" y="490059"/>
                  </a:lnTo>
                  <a:lnTo>
                    <a:pt x="2547706" y="475296"/>
                  </a:lnTo>
                  <a:lnTo>
                    <a:pt x="2539582" y="463245"/>
                  </a:lnTo>
                  <a:lnTo>
                    <a:pt x="2527530" y="455123"/>
                  </a:lnTo>
                  <a:lnTo>
                    <a:pt x="2512765" y="452145"/>
                  </a:lnTo>
                  <a:close/>
                </a:path>
                <a:path w="2550794" h="528320">
                  <a:moveTo>
                    <a:pt x="2286668" y="452145"/>
                  </a:moveTo>
                  <a:lnTo>
                    <a:pt x="2271896" y="455122"/>
                  </a:lnTo>
                  <a:lnTo>
                    <a:pt x="2259826" y="463245"/>
                  </a:lnTo>
                  <a:lnTo>
                    <a:pt x="2251686" y="475296"/>
                  </a:lnTo>
                  <a:lnTo>
                    <a:pt x="2248699" y="490059"/>
                  </a:lnTo>
                  <a:lnTo>
                    <a:pt x="2251686" y="504822"/>
                  </a:lnTo>
                  <a:lnTo>
                    <a:pt x="2259826" y="516873"/>
                  </a:lnTo>
                  <a:lnTo>
                    <a:pt x="2271896" y="524996"/>
                  </a:lnTo>
                  <a:lnTo>
                    <a:pt x="2286668" y="527973"/>
                  </a:lnTo>
                  <a:lnTo>
                    <a:pt x="2301433" y="524996"/>
                  </a:lnTo>
                  <a:lnTo>
                    <a:pt x="2313485" y="516873"/>
                  </a:lnTo>
                  <a:lnTo>
                    <a:pt x="2321609" y="504822"/>
                  </a:lnTo>
                  <a:lnTo>
                    <a:pt x="2324587" y="490059"/>
                  </a:lnTo>
                  <a:lnTo>
                    <a:pt x="2321609" y="475296"/>
                  </a:lnTo>
                  <a:lnTo>
                    <a:pt x="2313485" y="463245"/>
                  </a:lnTo>
                  <a:lnTo>
                    <a:pt x="2301433" y="455123"/>
                  </a:lnTo>
                  <a:lnTo>
                    <a:pt x="2286668" y="452145"/>
                  </a:lnTo>
                  <a:close/>
                </a:path>
                <a:path w="2550794" h="528320">
                  <a:moveTo>
                    <a:pt x="2512765" y="226072"/>
                  </a:moveTo>
                  <a:lnTo>
                    <a:pt x="2497993" y="229050"/>
                  </a:lnTo>
                  <a:lnTo>
                    <a:pt x="2485923" y="237173"/>
                  </a:lnTo>
                  <a:lnTo>
                    <a:pt x="2477782" y="249224"/>
                  </a:lnTo>
                  <a:lnTo>
                    <a:pt x="2474796" y="263987"/>
                  </a:lnTo>
                  <a:lnTo>
                    <a:pt x="2477782" y="278757"/>
                  </a:lnTo>
                  <a:lnTo>
                    <a:pt x="2485923" y="290826"/>
                  </a:lnTo>
                  <a:lnTo>
                    <a:pt x="2497993" y="298966"/>
                  </a:lnTo>
                  <a:lnTo>
                    <a:pt x="2512765" y="301951"/>
                  </a:lnTo>
                  <a:lnTo>
                    <a:pt x="2527530" y="298966"/>
                  </a:lnTo>
                  <a:lnTo>
                    <a:pt x="2539582" y="290826"/>
                  </a:lnTo>
                  <a:lnTo>
                    <a:pt x="2547705" y="278757"/>
                  </a:lnTo>
                  <a:lnTo>
                    <a:pt x="2550684" y="263987"/>
                  </a:lnTo>
                  <a:lnTo>
                    <a:pt x="2547705" y="249224"/>
                  </a:lnTo>
                  <a:lnTo>
                    <a:pt x="2539582" y="237173"/>
                  </a:lnTo>
                  <a:lnTo>
                    <a:pt x="2527530" y="229050"/>
                  </a:lnTo>
                  <a:lnTo>
                    <a:pt x="2512765" y="226072"/>
                  </a:lnTo>
                  <a:close/>
                </a:path>
                <a:path w="2550794" h="528320">
                  <a:moveTo>
                    <a:pt x="2060571" y="0"/>
                  </a:moveTo>
                  <a:lnTo>
                    <a:pt x="2045807" y="2985"/>
                  </a:lnTo>
                  <a:lnTo>
                    <a:pt x="2033754" y="11119"/>
                  </a:lnTo>
                  <a:lnTo>
                    <a:pt x="2025631" y="23172"/>
                  </a:lnTo>
                  <a:lnTo>
                    <a:pt x="2022653" y="37914"/>
                  </a:lnTo>
                  <a:lnTo>
                    <a:pt x="2025631" y="52685"/>
                  </a:lnTo>
                  <a:lnTo>
                    <a:pt x="2033754" y="64753"/>
                  </a:lnTo>
                  <a:lnTo>
                    <a:pt x="2045807" y="72893"/>
                  </a:lnTo>
                  <a:lnTo>
                    <a:pt x="2060571" y="75879"/>
                  </a:lnTo>
                  <a:lnTo>
                    <a:pt x="2075336" y="72893"/>
                  </a:lnTo>
                  <a:lnTo>
                    <a:pt x="2087388" y="64753"/>
                  </a:lnTo>
                  <a:lnTo>
                    <a:pt x="2095512" y="52685"/>
                  </a:lnTo>
                  <a:lnTo>
                    <a:pt x="2098490" y="37914"/>
                  </a:lnTo>
                  <a:lnTo>
                    <a:pt x="2095516" y="23172"/>
                  </a:lnTo>
                  <a:lnTo>
                    <a:pt x="2087401" y="11119"/>
                  </a:lnTo>
                  <a:lnTo>
                    <a:pt x="2075346" y="2985"/>
                  </a:lnTo>
                  <a:lnTo>
                    <a:pt x="2060571" y="0"/>
                  </a:lnTo>
                  <a:close/>
                </a:path>
                <a:path w="2550794" h="528320">
                  <a:moveTo>
                    <a:pt x="2286668" y="0"/>
                  </a:moveTo>
                  <a:lnTo>
                    <a:pt x="2271896" y="2985"/>
                  </a:lnTo>
                  <a:lnTo>
                    <a:pt x="2259826" y="11119"/>
                  </a:lnTo>
                  <a:lnTo>
                    <a:pt x="2251685" y="23172"/>
                  </a:lnTo>
                  <a:lnTo>
                    <a:pt x="2248699" y="37914"/>
                  </a:lnTo>
                  <a:lnTo>
                    <a:pt x="2251685" y="52685"/>
                  </a:lnTo>
                  <a:lnTo>
                    <a:pt x="2259826" y="64753"/>
                  </a:lnTo>
                  <a:lnTo>
                    <a:pt x="2271896" y="72893"/>
                  </a:lnTo>
                  <a:lnTo>
                    <a:pt x="2286668" y="75879"/>
                  </a:lnTo>
                  <a:lnTo>
                    <a:pt x="2301433" y="72893"/>
                  </a:lnTo>
                  <a:lnTo>
                    <a:pt x="2313485" y="64753"/>
                  </a:lnTo>
                  <a:lnTo>
                    <a:pt x="2321608" y="52685"/>
                  </a:lnTo>
                  <a:lnTo>
                    <a:pt x="2324587" y="37914"/>
                  </a:lnTo>
                  <a:lnTo>
                    <a:pt x="2321613" y="23172"/>
                  </a:lnTo>
                  <a:lnTo>
                    <a:pt x="2313498" y="11119"/>
                  </a:lnTo>
                  <a:lnTo>
                    <a:pt x="2301443" y="2985"/>
                  </a:lnTo>
                  <a:lnTo>
                    <a:pt x="2286668" y="0"/>
                  </a:lnTo>
                  <a:close/>
                </a:path>
                <a:path w="2550794" h="528320">
                  <a:moveTo>
                    <a:pt x="2512765" y="0"/>
                  </a:moveTo>
                  <a:lnTo>
                    <a:pt x="2497993" y="2985"/>
                  </a:lnTo>
                  <a:lnTo>
                    <a:pt x="2485923" y="11119"/>
                  </a:lnTo>
                  <a:lnTo>
                    <a:pt x="2477782" y="23172"/>
                  </a:lnTo>
                  <a:lnTo>
                    <a:pt x="2474796" y="37914"/>
                  </a:lnTo>
                  <a:lnTo>
                    <a:pt x="2477782" y="52685"/>
                  </a:lnTo>
                  <a:lnTo>
                    <a:pt x="2485923" y="64753"/>
                  </a:lnTo>
                  <a:lnTo>
                    <a:pt x="2497993" y="72893"/>
                  </a:lnTo>
                  <a:lnTo>
                    <a:pt x="2512765" y="75879"/>
                  </a:lnTo>
                  <a:lnTo>
                    <a:pt x="2527530" y="72893"/>
                  </a:lnTo>
                  <a:lnTo>
                    <a:pt x="2539582" y="64753"/>
                  </a:lnTo>
                  <a:lnTo>
                    <a:pt x="2547705" y="52685"/>
                  </a:lnTo>
                  <a:lnTo>
                    <a:pt x="2550683" y="37914"/>
                  </a:lnTo>
                  <a:lnTo>
                    <a:pt x="2547710" y="23172"/>
                  </a:lnTo>
                  <a:lnTo>
                    <a:pt x="2539595" y="11119"/>
                  </a:lnTo>
                  <a:lnTo>
                    <a:pt x="2527540" y="2985"/>
                  </a:lnTo>
                  <a:lnTo>
                    <a:pt x="2512765" y="0"/>
                  </a:lnTo>
                  <a:close/>
                </a:path>
                <a:path w="2550794" h="528320">
                  <a:moveTo>
                    <a:pt x="2060571" y="226072"/>
                  </a:moveTo>
                  <a:lnTo>
                    <a:pt x="2045807" y="229050"/>
                  </a:lnTo>
                  <a:lnTo>
                    <a:pt x="2033755" y="237173"/>
                  </a:lnTo>
                  <a:lnTo>
                    <a:pt x="2025631" y="249224"/>
                  </a:lnTo>
                  <a:lnTo>
                    <a:pt x="2022653" y="263986"/>
                  </a:lnTo>
                  <a:lnTo>
                    <a:pt x="2025631" y="278757"/>
                  </a:lnTo>
                  <a:lnTo>
                    <a:pt x="2033755" y="290826"/>
                  </a:lnTo>
                  <a:lnTo>
                    <a:pt x="2045807" y="298966"/>
                  </a:lnTo>
                  <a:lnTo>
                    <a:pt x="2060571" y="301951"/>
                  </a:lnTo>
                  <a:lnTo>
                    <a:pt x="2075336" y="298966"/>
                  </a:lnTo>
                  <a:lnTo>
                    <a:pt x="2087388" y="290826"/>
                  </a:lnTo>
                  <a:lnTo>
                    <a:pt x="2095512" y="278757"/>
                  </a:lnTo>
                  <a:lnTo>
                    <a:pt x="2098490" y="263986"/>
                  </a:lnTo>
                  <a:lnTo>
                    <a:pt x="2095512" y="249224"/>
                  </a:lnTo>
                  <a:lnTo>
                    <a:pt x="2087388" y="237173"/>
                  </a:lnTo>
                  <a:lnTo>
                    <a:pt x="2075336" y="229050"/>
                  </a:lnTo>
                  <a:lnTo>
                    <a:pt x="2060571" y="226072"/>
                  </a:lnTo>
                  <a:close/>
                </a:path>
                <a:path w="2550794" h="528320">
                  <a:moveTo>
                    <a:pt x="2286668" y="226072"/>
                  </a:moveTo>
                  <a:lnTo>
                    <a:pt x="2271896" y="229050"/>
                  </a:lnTo>
                  <a:lnTo>
                    <a:pt x="2259826" y="237173"/>
                  </a:lnTo>
                  <a:lnTo>
                    <a:pt x="2251685" y="249224"/>
                  </a:lnTo>
                  <a:lnTo>
                    <a:pt x="2248699" y="263987"/>
                  </a:lnTo>
                  <a:lnTo>
                    <a:pt x="2251685" y="278757"/>
                  </a:lnTo>
                  <a:lnTo>
                    <a:pt x="2259826" y="290826"/>
                  </a:lnTo>
                  <a:lnTo>
                    <a:pt x="2271896" y="298966"/>
                  </a:lnTo>
                  <a:lnTo>
                    <a:pt x="2286668" y="301951"/>
                  </a:lnTo>
                  <a:lnTo>
                    <a:pt x="2301433" y="298966"/>
                  </a:lnTo>
                  <a:lnTo>
                    <a:pt x="2313485" y="290826"/>
                  </a:lnTo>
                  <a:lnTo>
                    <a:pt x="2321609" y="278757"/>
                  </a:lnTo>
                  <a:lnTo>
                    <a:pt x="2324587" y="263987"/>
                  </a:lnTo>
                  <a:lnTo>
                    <a:pt x="2321609" y="249224"/>
                  </a:lnTo>
                  <a:lnTo>
                    <a:pt x="2313485" y="237173"/>
                  </a:lnTo>
                  <a:lnTo>
                    <a:pt x="2301433" y="229050"/>
                  </a:lnTo>
                  <a:lnTo>
                    <a:pt x="2286668" y="226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146557"/>
            <a:ext cx="18288000" cy="8326120"/>
            <a:chOff x="0" y="146557"/>
            <a:chExt cx="18288000" cy="83261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99284"/>
              <a:ext cx="18288000" cy="648843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8378189"/>
              <a:ext cx="18288000" cy="19050"/>
            </a:xfrm>
            <a:custGeom>
              <a:avLst/>
              <a:gdLst/>
              <a:ahLst/>
              <a:cxnLst/>
              <a:rect l="l" t="t" r="r" b="b"/>
              <a:pathLst>
                <a:path w="18288000" h="19050">
                  <a:moveTo>
                    <a:pt x="10287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028700" y="19050"/>
                  </a:lnTo>
                  <a:lnTo>
                    <a:pt x="1028700" y="0"/>
                  </a:lnTo>
                  <a:close/>
                </a:path>
                <a:path w="18288000" h="19050">
                  <a:moveTo>
                    <a:pt x="18288000" y="0"/>
                  </a:moveTo>
                  <a:lnTo>
                    <a:pt x="17259300" y="0"/>
                  </a:lnTo>
                  <a:lnTo>
                    <a:pt x="17259300" y="19050"/>
                  </a:lnTo>
                  <a:lnTo>
                    <a:pt x="18288000" y="19050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3C52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28700" y="1814486"/>
              <a:ext cx="16230600" cy="6657975"/>
            </a:xfrm>
            <a:custGeom>
              <a:avLst/>
              <a:gdLst/>
              <a:ahLst/>
              <a:cxnLst/>
              <a:rect l="l" t="t" r="r" b="b"/>
              <a:pathLst>
                <a:path w="16230600" h="6657975">
                  <a:moveTo>
                    <a:pt x="16230600" y="6488417"/>
                  </a:moveTo>
                  <a:lnTo>
                    <a:pt x="0" y="6488417"/>
                  </a:lnTo>
                  <a:lnTo>
                    <a:pt x="0" y="6657937"/>
                  </a:lnTo>
                  <a:lnTo>
                    <a:pt x="16230600" y="6657937"/>
                  </a:lnTo>
                  <a:lnTo>
                    <a:pt x="16230600" y="6488417"/>
                  </a:lnTo>
                  <a:close/>
                </a:path>
                <a:path w="16230600" h="6657975">
                  <a:moveTo>
                    <a:pt x="16230600" y="0"/>
                  </a:moveTo>
                  <a:lnTo>
                    <a:pt x="0" y="0"/>
                  </a:lnTo>
                  <a:lnTo>
                    <a:pt x="0" y="169506"/>
                  </a:lnTo>
                  <a:lnTo>
                    <a:pt x="16230600" y="169506"/>
                  </a:lnTo>
                  <a:lnTo>
                    <a:pt x="1623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396" y="146557"/>
              <a:ext cx="3299333" cy="3364103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2578354" y="3134105"/>
            <a:ext cx="1302004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200" b="0" i="0" spc="-20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6200" b="0" i="0" spc="-190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16200" b="0" i="0" spc="70" dirty="0">
                <a:solidFill>
                  <a:srgbClr val="FFFFFF"/>
                </a:solidFill>
                <a:latin typeface="Century Gothic"/>
                <a:cs typeface="Century Gothic"/>
              </a:rPr>
              <a:t>j</a:t>
            </a:r>
            <a:r>
              <a:rPr sz="16200" b="0" i="0" spc="-22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6200" b="0" i="0" spc="-95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16200" b="0" i="0" spc="70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6200" b="0" i="0" spc="-95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16200" b="0" i="0" spc="-100" dirty="0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sz="16200" b="0" i="0" spc="-24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6200" b="0" i="0" spc="-95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16200" b="0" i="0" spc="715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endParaRPr sz="162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463" y="143623"/>
            <a:ext cx="18108930" cy="872490"/>
          </a:xfrm>
          <a:custGeom>
            <a:avLst/>
            <a:gdLst/>
            <a:ahLst/>
            <a:cxnLst/>
            <a:rect l="l" t="t" r="r" b="b"/>
            <a:pathLst>
              <a:path w="18108930" h="872490">
                <a:moveTo>
                  <a:pt x="77965" y="833196"/>
                </a:moveTo>
                <a:lnTo>
                  <a:pt x="74853" y="818083"/>
                </a:lnTo>
                <a:lnTo>
                  <a:pt x="66509" y="805827"/>
                </a:lnTo>
                <a:lnTo>
                  <a:pt x="54178" y="797560"/>
                </a:lnTo>
                <a:lnTo>
                  <a:pt x="39077" y="794499"/>
                </a:lnTo>
                <a:lnTo>
                  <a:pt x="39077" y="794308"/>
                </a:lnTo>
                <a:lnTo>
                  <a:pt x="23901" y="797306"/>
                </a:lnTo>
                <a:lnTo>
                  <a:pt x="11480" y="805599"/>
                </a:lnTo>
                <a:lnTo>
                  <a:pt x="3098" y="817905"/>
                </a:lnTo>
                <a:lnTo>
                  <a:pt x="0" y="832993"/>
                </a:lnTo>
                <a:lnTo>
                  <a:pt x="3022" y="848106"/>
                </a:lnTo>
                <a:lnTo>
                  <a:pt x="11341" y="860463"/>
                </a:lnTo>
                <a:lnTo>
                  <a:pt x="23825" y="868883"/>
                </a:lnTo>
                <a:lnTo>
                  <a:pt x="24091" y="868883"/>
                </a:lnTo>
                <a:lnTo>
                  <a:pt x="38887" y="871893"/>
                </a:lnTo>
                <a:lnTo>
                  <a:pt x="54063" y="868883"/>
                </a:lnTo>
                <a:lnTo>
                  <a:pt x="66471" y="860602"/>
                </a:lnTo>
                <a:lnTo>
                  <a:pt x="74866" y="848283"/>
                </a:lnTo>
                <a:lnTo>
                  <a:pt x="77965" y="833196"/>
                </a:lnTo>
                <a:close/>
              </a:path>
              <a:path w="18108930" h="872490">
                <a:moveTo>
                  <a:pt x="77965" y="436181"/>
                </a:moveTo>
                <a:lnTo>
                  <a:pt x="74879" y="421068"/>
                </a:lnTo>
                <a:lnTo>
                  <a:pt x="66548" y="408787"/>
                </a:lnTo>
                <a:lnTo>
                  <a:pt x="54203" y="400481"/>
                </a:lnTo>
                <a:lnTo>
                  <a:pt x="39077" y="397421"/>
                </a:lnTo>
                <a:lnTo>
                  <a:pt x="23609" y="400481"/>
                </a:lnTo>
                <a:lnTo>
                  <a:pt x="23812" y="400481"/>
                </a:lnTo>
                <a:lnTo>
                  <a:pt x="11442" y="408787"/>
                </a:lnTo>
                <a:lnTo>
                  <a:pt x="3086" y="421068"/>
                </a:lnTo>
                <a:lnTo>
                  <a:pt x="12" y="436181"/>
                </a:lnTo>
                <a:lnTo>
                  <a:pt x="3022" y="451231"/>
                </a:lnTo>
                <a:lnTo>
                  <a:pt x="11341" y="463575"/>
                </a:lnTo>
                <a:lnTo>
                  <a:pt x="23825" y="471995"/>
                </a:lnTo>
                <a:lnTo>
                  <a:pt x="24091" y="471995"/>
                </a:lnTo>
                <a:lnTo>
                  <a:pt x="38887" y="475005"/>
                </a:lnTo>
                <a:lnTo>
                  <a:pt x="54063" y="471995"/>
                </a:lnTo>
                <a:lnTo>
                  <a:pt x="66471" y="463715"/>
                </a:lnTo>
                <a:lnTo>
                  <a:pt x="74866" y="451408"/>
                </a:lnTo>
                <a:lnTo>
                  <a:pt x="77965" y="436321"/>
                </a:lnTo>
                <a:lnTo>
                  <a:pt x="77965" y="436181"/>
                </a:lnTo>
                <a:close/>
              </a:path>
              <a:path w="18108930" h="872490">
                <a:moveTo>
                  <a:pt x="77965" y="38912"/>
                </a:moveTo>
                <a:lnTo>
                  <a:pt x="74853" y="23825"/>
                </a:lnTo>
                <a:lnTo>
                  <a:pt x="66509" y="11582"/>
                </a:lnTo>
                <a:lnTo>
                  <a:pt x="54178" y="3314"/>
                </a:lnTo>
                <a:lnTo>
                  <a:pt x="39077" y="241"/>
                </a:lnTo>
                <a:lnTo>
                  <a:pt x="39077" y="0"/>
                </a:lnTo>
                <a:lnTo>
                  <a:pt x="23901" y="3048"/>
                </a:lnTo>
                <a:lnTo>
                  <a:pt x="11480" y="11353"/>
                </a:lnTo>
                <a:lnTo>
                  <a:pt x="3098" y="23660"/>
                </a:lnTo>
                <a:lnTo>
                  <a:pt x="0" y="38747"/>
                </a:lnTo>
                <a:lnTo>
                  <a:pt x="3022" y="53848"/>
                </a:lnTo>
                <a:lnTo>
                  <a:pt x="11341" y="66205"/>
                </a:lnTo>
                <a:lnTo>
                  <a:pt x="23825" y="74625"/>
                </a:lnTo>
                <a:lnTo>
                  <a:pt x="24091" y="74625"/>
                </a:lnTo>
                <a:lnTo>
                  <a:pt x="38887" y="77622"/>
                </a:lnTo>
                <a:lnTo>
                  <a:pt x="54063" y="74625"/>
                </a:lnTo>
                <a:lnTo>
                  <a:pt x="66471" y="66332"/>
                </a:lnTo>
                <a:lnTo>
                  <a:pt x="74866" y="54013"/>
                </a:lnTo>
                <a:lnTo>
                  <a:pt x="77965" y="38912"/>
                </a:lnTo>
                <a:close/>
              </a:path>
              <a:path w="18108930" h="872490">
                <a:moveTo>
                  <a:pt x="490321" y="833094"/>
                </a:moveTo>
                <a:lnTo>
                  <a:pt x="487172" y="817994"/>
                </a:lnTo>
                <a:lnTo>
                  <a:pt x="478815" y="805751"/>
                </a:lnTo>
                <a:lnTo>
                  <a:pt x="466483" y="797521"/>
                </a:lnTo>
                <a:lnTo>
                  <a:pt x="451383" y="794499"/>
                </a:lnTo>
                <a:lnTo>
                  <a:pt x="451383" y="794308"/>
                </a:lnTo>
                <a:lnTo>
                  <a:pt x="436181" y="797356"/>
                </a:lnTo>
                <a:lnTo>
                  <a:pt x="423710" y="805751"/>
                </a:lnTo>
                <a:lnTo>
                  <a:pt x="415429" y="817994"/>
                </a:lnTo>
                <a:lnTo>
                  <a:pt x="412369" y="833094"/>
                </a:lnTo>
                <a:lnTo>
                  <a:pt x="415429" y="848194"/>
                </a:lnTo>
                <a:lnTo>
                  <a:pt x="423773" y="860526"/>
                </a:lnTo>
                <a:lnTo>
                  <a:pt x="436181" y="868845"/>
                </a:lnTo>
                <a:lnTo>
                  <a:pt x="451383" y="871893"/>
                </a:lnTo>
                <a:lnTo>
                  <a:pt x="466534" y="868845"/>
                </a:lnTo>
                <a:lnTo>
                  <a:pt x="478917" y="860526"/>
                </a:lnTo>
                <a:lnTo>
                  <a:pt x="487260" y="848194"/>
                </a:lnTo>
                <a:lnTo>
                  <a:pt x="490321" y="833094"/>
                </a:lnTo>
                <a:close/>
              </a:path>
              <a:path w="18108930" h="872490">
                <a:moveTo>
                  <a:pt x="490321" y="436219"/>
                </a:moveTo>
                <a:lnTo>
                  <a:pt x="487260" y="421119"/>
                </a:lnTo>
                <a:lnTo>
                  <a:pt x="478904" y="408787"/>
                </a:lnTo>
                <a:lnTo>
                  <a:pt x="466521" y="400469"/>
                </a:lnTo>
                <a:lnTo>
                  <a:pt x="451383" y="397421"/>
                </a:lnTo>
                <a:lnTo>
                  <a:pt x="436181" y="400469"/>
                </a:lnTo>
                <a:lnTo>
                  <a:pt x="423773" y="408787"/>
                </a:lnTo>
                <a:lnTo>
                  <a:pt x="415429" y="421119"/>
                </a:lnTo>
                <a:lnTo>
                  <a:pt x="412369" y="436219"/>
                </a:lnTo>
                <a:lnTo>
                  <a:pt x="415429" y="451319"/>
                </a:lnTo>
                <a:lnTo>
                  <a:pt x="423773" y="463651"/>
                </a:lnTo>
                <a:lnTo>
                  <a:pt x="436181" y="471957"/>
                </a:lnTo>
                <a:lnTo>
                  <a:pt x="451383" y="475005"/>
                </a:lnTo>
                <a:lnTo>
                  <a:pt x="466534" y="471957"/>
                </a:lnTo>
                <a:lnTo>
                  <a:pt x="478917" y="463651"/>
                </a:lnTo>
                <a:lnTo>
                  <a:pt x="487260" y="451319"/>
                </a:lnTo>
                <a:lnTo>
                  <a:pt x="490321" y="436219"/>
                </a:lnTo>
                <a:close/>
              </a:path>
              <a:path w="18108930" h="872490">
                <a:moveTo>
                  <a:pt x="490321" y="39243"/>
                </a:moveTo>
                <a:lnTo>
                  <a:pt x="487349" y="24130"/>
                </a:lnTo>
                <a:lnTo>
                  <a:pt x="479056" y="11747"/>
                </a:lnTo>
                <a:lnTo>
                  <a:pt x="466699" y="3365"/>
                </a:lnTo>
                <a:lnTo>
                  <a:pt x="451548" y="241"/>
                </a:lnTo>
                <a:lnTo>
                  <a:pt x="451383" y="241"/>
                </a:lnTo>
                <a:lnTo>
                  <a:pt x="451383" y="0"/>
                </a:lnTo>
                <a:lnTo>
                  <a:pt x="436181" y="3086"/>
                </a:lnTo>
                <a:lnTo>
                  <a:pt x="423773" y="11417"/>
                </a:lnTo>
                <a:lnTo>
                  <a:pt x="415429" y="23749"/>
                </a:lnTo>
                <a:lnTo>
                  <a:pt x="412369" y="38823"/>
                </a:lnTo>
                <a:lnTo>
                  <a:pt x="415429" y="53936"/>
                </a:lnTo>
                <a:lnTo>
                  <a:pt x="423773" y="66268"/>
                </a:lnTo>
                <a:lnTo>
                  <a:pt x="436232" y="74625"/>
                </a:lnTo>
                <a:lnTo>
                  <a:pt x="436359" y="74625"/>
                </a:lnTo>
                <a:lnTo>
                  <a:pt x="451383" y="77622"/>
                </a:lnTo>
                <a:lnTo>
                  <a:pt x="466445" y="74625"/>
                </a:lnTo>
                <a:lnTo>
                  <a:pt x="478790" y="66408"/>
                </a:lnTo>
                <a:lnTo>
                  <a:pt x="487159" y="54203"/>
                </a:lnTo>
                <a:lnTo>
                  <a:pt x="490321" y="39243"/>
                </a:lnTo>
                <a:close/>
              </a:path>
              <a:path w="18108930" h="872490">
                <a:moveTo>
                  <a:pt x="902677" y="833094"/>
                </a:moveTo>
                <a:lnTo>
                  <a:pt x="899591" y="818108"/>
                </a:lnTo>
                <a:lnTo>
                  <a:pt x="891298" y="805865"/>
                </a:lnTo>
                <a:lnTo>
                  <a:pt x="878992" y="797585"/>
                </a:lnTo>
                <a:lnTo>
                  <a:pt x="863904" y="794499"/>
                </a:lnTo>
                <a:lnTo>
                  <a:pt x="863739" y="794308"/>
                </a:lnTo>
                <a:lnTo>
                  <a:pt x="848537" y="797356"/>
                </a:lnTo>
                <a:lnTo>
                  <a:pt x="836142" y="805662"/>
                </a:lnTo>
                <a:lnTo>
                  <a:pt x="827760" y="818108"/>
                </a:lnTo>
                <a:lnTo>
                  <a:pt x="824725" y="833094"/>
                </a:lnTo>
                <a:lnTo>
                  <a:pt x="827786" y="848194"/>
                </a:lnTo>
                <a:lnTo>
                  <a:pt x="836142" y="860526"/>
                </a:lnTo>
                <a:lnTo>
                  <a:pt x="848537" y="868845"/>
                </a:lnTo>
                <a:lnTo>
                  <a:pt x="863739" y="871893"/>
                </a:lnTo>
                <a:lnTo>
                  <a:pt x="878903" y="868845"/>
                </a:lnTo>
                <a:lnTo>
                  <a:pt x="891273" y="860526"/>
                </a:lnTo>
                <a:lnTo>
                  <a:pt x="899617" y="848194"/>
                </a:lnTo>
                <a:lnTo>
                  <a:pt x="902677" y="833094"/>
                </a:lnTo>
                <a:close/>
              </a:path>
              <a:path w="18108930" h="872490">
                <a:moveTo>
                  <a:pt x="902677" y="436219"/>
                </a:moveTo>
                <a:lnTo>
                  <a:pt x="899642" y="421119"/>
                </a:lnTo>
                <a:lnTo>
                  <a:pt x="891324" y="408813"/>
                </a:lnTo>
                <a:lnTo>
                  <a:pt x="879005" y="400519"/>
                </a:lnTo>
                <a:lnTo>
                  <a:pt x="863904" y="397421"/>
                </a:lnTo>
                <a:lnTo>
                  <a:pt x="863739" y="397421"/>
                </a:lnTo>
                <a:lnTo>
                  <a:pt x="848309" y="400519"/>
                </a:lnTo>
                <a:lnTo>
                  <a:pt x="848474" y="400519"/>
                </a:lnTo>
                <a:lnTo>
                  <a:pt x="836117" y="408813"/>
                </a:lnTo>
                <a:lnTo>
                  <a:pt x="827786" y="421119"/>
                </a:lnTo>
                <a:lnTo>
                  <a:pt x="824725" y="436219"/>
                </a:lnTo>
                <a:lnTo>
                  <a:pt x="827786" y="451319"/>
                </a:lnTo>
                <a:lnTo>
                  <a:pt x="836142" y="463651"/>
                </a:lnTo>
                <a:lnTo>
                  <a:pt x="848537" y="471957"/>
                </a:lnTo>
                <a:lnTo>
                  <a:pt x="863739" y="475005"/>
                </a:lnTo>
                <a:lnTo>
                  <a:pt x="878903" y="471957"/>
                </a:lnTo>
                <a:lnTo>
                  <a:pt x="891273" y="463651"/>
                </a:lnTo>
                <a:lnTo>
                  <a:pt x="899617" y="451319"/>
                </a:lnTo>
                <a:lnTo>
                  <a:pt x="902677" y="436219"/>
                </a:lnTo>
                <a:close/>
              </a:path>
              <a:path w="18108930" h="872490">
                <a:moveTo>
                  <a:pt x="902677" y="38823"/>
                </a:moveTo>
                <a:lnTo>
                  <a:pt x="899591" y="23850"/>
                </a:lnTo>
                <a:lnTo>
                  <a:pt x="891298" y="11607"/>
                </a:lnTo>
                <a:lnTo>
                  <a:pt x="878992" y="3327"/>
                </a:lnTo>
                <a:lnTo>
                  <a:pt x="863904" y="241"/>
                </a:lnTo>
                <a:lnTo>
                  <a:pt x="863739" y="0"/>
                </a:lnTo>
                <a:lnTo>
                  <a:pt x="848537" y="3060"/>
                </a:lnTo>
                <a:lnTo>
                  <a:pt x="836142" y="11391"/>
                </a:lnTo>
                <a:lnTo>
                  <a:pt x="827760" y="23850"/>
                </a:lnTo>
                <a:lnTo>
                  <a:pt x="824725" y="38823"/>
                </a:lnTo>
                <a:lnTo>
                  <a:pt x="827786" y="53936"/>
                </a:lnTo>
                <a:lnTo>
                  <a:pt x="836142" y="66268"/>
                </a:lnTo>
                <a:lnTo>
                  <a:pt x="848537" y="74574"/>
                </a:lnTo>
                <a:lnTo>
                  <a:pt x="863739" y="77622"/>
                </a:lnTo>
                <a:lnTo>
                  <a:pt x="878903" y="74574"/>
                </a:lnTo>
                <a:lnTo>
                  <a:pt x="891273" y="66268"/>
                </a:lnTo>
                <a:lnTo>
                  <a:pt x="899617" y="53936"/>
                </a:lnTo>
                <a:lnTo>
                  <a:pt x="902677" y="38823"/>
                </a:lnTo>
                <a:close/>
              </a:path>
              <a:path w="18108930" h="872490">
                <a:moveTo>
                  <a:pt x="1315034" y="833094"/>
                </a:moveTo>
                <a:lnTo>
                  <a:pt x="1311935" y="818057"/>
                </a:lnTo>
                <a:lnTo>
                  <a:pt x="1303566" y="805789"/>
                </a:lnTo>
                <a:lnTo>
                  <a:pt x="1291209" y="797534"/>
                </a:lnTo>
                <a:lnTo>
                  <a:pt x="1276096" y="794499"/>
                </a:lnTo>
                <a:lnTo>
                  <a:pt x="1276096" y="794308"/>
                </a:lnTo>
                <a:lnTo>
                  <a:pt x="1260932" y="797356"/>
                </a:lnTo>
                <a:lnTo>
                  <a:pt x="1248524" y="805662"/>
                </a:lnTo>
                <a:lnTo>
                  <a:pt x="1240142" y="818057"/>
                </a:lnTo>
                <a:lnTo>
                  <a:pt x="1237081" y="833094"/>
                </a:lnTo>
                <a:lnTo>
                  <a:pt x="1240155" y="848194"/>
                </a:lnTo>
                <a:lnTo>
                  <a:pt x="1248524" y="860526"/>
                </a:lnTo>
                <a:lnTo>
                  <a:pt x="1260932" y="868845"/>
                </a:lnTo>
                <a:lnTo>
                  <a:pt x="1276096" y="871893"/>
                </a:lnTo>
                <a:lnTo>
                  <a:pt x="1291259" y="868845"/>
                </a:lnTo>
                <a:lnTo>
                  <a:pt x="1303629" y="860526"/>
                </a:lnTo>
                <a:lnTo>
                  <a:pt x="1311973" y="848194"/>
                </a:lnTo>
                <a:lnTo>
                  <a:pt x="1315034" y="833094"/>
                </a:lnTo>
                <a:close/>
              </a:path>
              <a:path w="18108930" h="872490">
                <a:moveTo>
                  <a:pt x="1315034" y="436219"/>
                </a:moveTo>
                <a:lnTo>
                  <a:pt x="1311986" y="421119"/>
                </a:lnTo>
                <a:lnTo>
                  <a:pt x="1303655" y="408787"/>
                </a:lnTo>
                <a:lnTo>
                  <a:pt x="1291272" y="400469"/>
                </a:lnTo>
                <a:lnTo>
                  <a:pt x="1276096" y="397421"/>
                </a:lnTo>
                <a:lnTo>
                  <a:pt x="1260932" y="400469"/>
                </a:lnTo>
                <a:lnTo>
                  <a:pt x="1248524" y="408787"/>
                </a:lnTo>
                <a:lnTo>
                  <a:pt x="1240155" y="421119"/>
                </a:lnTo>
                <a:lnTo>
                  <a:pt x="1237081" y="436219"/>
                </a:lnTo>
                <a:lnTo>
                  <a:pt x="1240155" y="451319"/>
                </a:lnTo>
                <a:lnTo>
                  <a:pt x="1248524" y="463651"/>
                </a:lnTo>
                <a:lnTo>
                  <a:pt x="1260932" y="471957"/>
                </a:lnTo>
                <a:lnTo>
                  <a:pt x="1276096" y="475005"/>
                </a:lnTo>
                <a:lnTo>
                  <a:pt x="1291259" y="471957"/>
                </a:lnTo>
                <a:lnTo>
                  <a:pt x="1303629" y="463651"/>
                </a:lnTo>
                <a:lnTo>
                  <a:pt x="1311973" y="451319"/>
                </a:lnTo>
                <a:lnTo>
                  <a:pt x="1315034" y="436219"/>
                </a:lnTo>
                <a:close/>
              </a:path>
              <a:path w="18108930" h="872490">
                <a:moveTo>
                  <a:pt x="1315034" y="38823"/>
                </a:moveTo>
                <a:lnTo>
                  <a:pt x="1311935" y="23812"/>
                </a:lnTo>
                <a:lnTo>
                  <a:pt x="1303566" y="11544"/>
                </a:lnTo>
                <a:lnTo>
                  <a:pt x="1291209" y="3276"/>
                </a:lnTo>
                <a:lnTo>
                  <a:pt x="1276096" y="241"/>
                </a:lnTo>
                <a:lnTo>
                  <a:pt x="1276096" y="0"/>
                </a:lnTo>
                <a:lnTo>
                  <a:pt x="1260932" y="3060"/>
                </a:lnTo>
                <a:lnTo>
                  <a:pt x="1248524" y="11391"/>
                </a:lnTo>
                <a:lnTo>
                  <a:pt x="1240142" y="23812"/>
                </a:lnTo>
                <a:lnTo>
                  <a:pt x="1237081" y="38823"/>
                </a:lnTo>
                <a:lnTo>
                  <a:pt x="1240155" y="53936"/>
                </a:lnTo>
                <a:lnTo>
                  <a:pt x="1248524" y="66268"/>
                </a:lnTo>
                <a:lnTo>
                  <a:pt x="1260932" y="74574"/>
                </a:lnTo>
                <a:lnTo>
                  <a:pt x="1276096" y="77622"/>
                </a:lnTo>
                <a:lnTo>
                  <a:pt x="1291259" y="74574"/>
                </a:lnTo>
                <a:lnTo>
                  <a:pt x="1303629" y="66268"/>
                </a:lnTo>
                <a:lnTo>
                  <a:pt x="1311973" y="53936"/>
                </a:lnTo>
                <a:lnTo>
                  <a:pt x="1315034" y="38823"/>
                </a:lnTo>
                <a:close/>
              </a:path>
              <a:path w="18108930" h="872490">
                <a:moveTo>
                  <a:pt x="1727314" y="833196"/>
                </a:moveTo>
                <a:lnTo>
                  <a:pt x="1724215" y="818083"/>
                </a:lnTo>
                <a:lnTo>
                  <a:pt x="1715884" y="805827"/>
                </a:lnTo>
                <a:lnTo>
                  <a:pt x="1703552" y="797560"/>
                </a:lnTo>
                <a:lnTo>
                  <a:pt x="1688465" y="794499"/>
                </a:lnTo>
                <a:lnTo>
                  <a:pt x="1688465" y="794308"/>
                </a:lnTo>
                <a:lnTo>
                  <a:pt x="1673288" y="797306"/>
                </a:lnTo>
                <a:lnTo>
                  <a:pt x="1660880" y="805599"/>
                </a:lnTo>
                <a:lnTo>
                  <a:pt x="1652485" y="817905"/>
                </a:lnTo>
                <a:lnTo>
                  <a:pt x="1649361" y="832993"/>
                </a:lnTo>
                <a:lnTo>
                  <a:pt x="1652409" y="848106"/>
                </a:lnTo>
                <a:lnTo>
                  <a:pt x="1660728" y="860463"/>
                </a:lnTo>
                <a:lnTo>
                  <a:pt x="1673225" y="868883"/>
                </a:lnTo>
                <a:lnTo>
                  <a:pt x="1673491" y="868883"/>
                </a:lnTo>
                <a:lnTo>
                  <a:pt x="1688299" y="871893"/>
                </a:lnTo>
                <a:lnTo>
                  <a:pt x="1703463" y="868883"/>
                </a:lnTo>
                <a:lnTo>
                  <a:pt x="1715871" y="860602"/>
                </a:lnTo>
                <a:lnTo>
                  <a:pt x="1724240" y="848283"/>
                </a:lnTo>
                <a:lnTo>
                  <a:pt x="1727314" y="833196"/>
                </a:lnTo>
                <a:close/>
              </a:path>
              <a:path w="18108930" h="872490">
                <a:moveTo>
                  <a:pt x="1727314" y="436181"/>
                </a:moveTo>
                <a:lnTo>
                  <a:pt x="1724253" y="421068"/>
                </a:lnTo>
                <a:lnTo>
                  <a:pt x="1715922" y="408787"/>
                </a:lnTo>
                <a:lnTo>
                  <a:pt x="1703565" y="400481"/>
                </a:lnTo>
                <a:lnTo>
                  <a:pt x="1688465" y="397421"/>
                </a:lnTo>
                <a:lnTo>
                  <a:pt x="1673009" y="400481"/>
                </a:lnTo>
                <a:lnTo>
                  <a:pt x="1673212" y="400481"/>
                </a:lnTo>
                <a:lnTo>
                  <a:pt x="1660829" y="408787"/>
                </a:lnTo>
                <a:lnTo>
                  <a:pt x="1652473" y="421068"/>
                </a:lnTo>
                <a:lnTo>
                  <a:pt x="1649374" y="436181"/>
                </a:lnTo>
                <a:lnTo>
                  <a:pt x="1652409" y="451231"/>
                </a:lnTo>
                <a:lnTo>
                  <a:pt x="1660728" y="463575"/>
                </a:lnTo>
                <a:lnTo>
                  <a:pt x="1673225" y="471995"/>
                </a:lnTo>
                <a:lnTo>
                  <a:pt x="1673479" y="471995"/>
                </a:lnTo>
                <a:lnTo>
                  <a:pt x="1688299" y="475005"/>
                </a:lnTo>
                <a:lnTo>
                  <a:pt x="1703463" y="471995"/>
                </a:lnTo>
                <a:lnTo>
                  <a:pt x="1715871" y="463715"/>
                </a:lnTo>
                <a:lnTo>
                  <a:pt x="1724240" y="451408"/>
                </a:lnTo>
                <a:lnTo>
                  <a:pt x="1727314" y="436321"/>
                </a:lnTo>
                <a:lnTo>
                  <a:pt x="1727314" y="436181"/>
                </a:lnTo>
                <a:close/>
              </a:path>
              <a:path w="18108930" h="872490">
                <a:moveTo>
                  <a:pt x="1727314" y="38912"/>
                </a:moveTo>
                <a:lnTo>
                  <a:pt x="1724215" y="23825"/>
                </a:lnTo>
                <a:lnTo>
                  <a:pt x="1715884" y="11582"/>
                </a:lnTo>
                <a:lnTo>
                  <a:pt x="1703552" y="3314"/>
                </a:lnTo>
                <a:lnTo>
                  <a:pt x="1688465" y="241"/>
                </a:lnTo>
                <a:lnTo>
                  <a:pt x="1688465" y="0"/>
                </a:lnTo>
                <a:lnTo>
                  <a:pt x="1673288" y="3048"/>
                </a:lnTo>
                <a:lnTo>
                  <a:pt x="1660880" y="11353"/>
                </a:lnTo>
                <a:lnTo>
                  <a:pt x="1652485" y="23660"/>
                </a:lnTo>
                <a:lnTo>
                  <a:pt x="1649361" y="38747"/>
                </a:lnTo>
                <a:lnTo>
                  <a:pt x="1652409" y="53848"/>
                </a:lnTo>
                <a:lnTo>
                  <a:pt x="1660728" y="66205"/>
                </a:lnTo>
                <a:lnTo>
                  <a:pt x="1673212" y="74625"/>
                </a:lnTo>
                <a:lnTo>
                  <a:pt x="1673479" y="74625"/>
                </a:lnTo>
                <a:lnTo>
                  <a:pt x="1688299" y="77622"/>
                </a:lnTo>
                <a:lnTo>
                  <a:pt x="1703463" y="74625"/>
                </a:lnTo>
                <a:lnTo>
                  <a:pt x="1715871" y="66332"/>
                </a:lnTo>
                <a:lnTo>
                  <a:pt x="1724240" y="54013"/>
                </a:lnTo>
                <a:lnTo>
                  <a:pt x="1727314" y="38912"/>
                </a:lnTo>
                <a:close/>
              </a:path>
              <a:path w="18108930" h="872490">
                <a:moveTo>
                  <a:pt x="2140089" y="832993"/>
                </a:moveTo>
                <a:lnTo>
                  <a:pt x="2136978" y="818273"/>
                </a:lnTo>
                <a:lnTo>
                  <a:pt x="2136914" y="817918"/>
                </a:lnTo>
                <a:lnTo>
                  <a:pt x="2128456" y="805649"/>
                </a:lnTo>
                <a:lnTo>
                  <a:pt x="2116061" y="797471"/>
                </a:lnTo>
                <a:lnTo>
                  <a:pt x="2100821" y="794499"/>
                </a:lnTo>
                <a:lnTo>
                  <a:pt x="2100821" y="794308"/>
                </a:lnTo>
                <a:lnTo>
                  <a:pt x="2065083" y="818273"/>
                </a:lnTo>
                <a:lnTo>
                  <a:pt x="2062137" y="833386"/>
                </a:lnTo>
                <a:lnTo>
                  <a:pt x="2065235" y="848055"/>
                </a:lnTo>
                <a:lnTo>
                  <a:pt x="2065312" y="848474"/>
                </a:lnTo>
                <a:lnTo>
                  <a:pt x="2073770" y="860742"/>
                </a:lnTo>
                <a:lnTo>
                  <a:pt x="2086216" y="868959"/>
                </a:lnTo>
                <a:lnTo>
                  <a:pt x="2101405" y="871893"/>
                </a:lnTo>
                <a:lnTo>
                  <a:pt x="2116531" y="868743"/>
                </a:lnTo>
                <a:lnTo>
                  <a:pt x="2128837" y="860386"/>
                </a:lnTo>
                <a:lnTo>
                  <a:pt x="2137105" y="848055"/>
                </a:lnTo>
                <a:lnTo>
                  <a:pt x="2140013" y="833386"/>
                </a:lnTo>
                <a:lnTo>
                  <a:pt x="2140089" y="832993"/>
                </a:lnTo>
                <a:close/>
              </a:path>
              <a:path w="18108930" h="872490">
                <a:moveTo>
                  <a:pt x="2140089" y="436118"/>
                </a:moveTo>
                <a:lnTo>
                  <a:pt x="2116201" y="400431"/>
                </a:lnTo>
                <a:lnTo>
                  <a:pt x="2100986" y="397421"/>
                </a:lnTo>
                <a:lnTo>
                  <a:pt x="2100821" y="397421"/>
                </a:lnTo>
                <a:lnTo>
                  <a:pt x="2065083" y="421386"/>
                </a:lnTo>
                <a:lnTo>
                  <a:pt x="2062137" y="436511"/>
                </a:lnTo>
                <a:lnTo>
                  <a:pt x="2065235" y="451180"/>
                </a:lnTo>
                <a:lnTo>
                  <a:pt x="2065312" y="451586"/>
                </a:lnTo>
                <a:lnTo>
                  <a:pt x="2073770" y="463854"/>
                </a:lnTo>
                <a:lnTo>
                  <a:pt x="2086216" y="472071"/>
                </a:lnTo>
                <a:lnTo>
                  <a:pt x="2101405" y="475005"/>
                </a:lnTo>
                <a:lnTo>
                  <a:pt x="2116531" y="471855"/>
                </a:lnTo>
                <a:lnTo>
                  <a:pt x="2128837" y="463499"/>
                </a:lnTo>
                <a:lnTo>
                  <a:pt x="2137105" y="451180"/>
                </a:lnTo>
                <a:lnTo>
                  <a:pt x="2140013" y="436511"/>
                </a:lnTo>
                <a:lnTo>
                  <a:pt x="2140089" y="436118"/>
                </a:lnTo>
                <a:close/>
              </a:path>
              <a:path w="18108930" h="872490">
                <a:moveTo>
                  <a:pt x="2140089" y="39243"/>
                </a:moveTo>
                <a:lnTo>
                  <a:pt x="2137130" y="24130"/>
                </a:lnTo>
                <a:lnTo>
                  <a:pt x="2128824" y="11747"/>
                </a:lnTo>
                <a:lnTo>
                  <a:pt x="2116467" y="3365"/>
                </a:lnTo>
                <a:lnTo>
                  <a:pt x="2101316" y="241"/>
                </a:lnTo>
                <a:lnTo>
                  <a:pt x="2100821" y="241"/>
                </a:lnTo>
                <a:lnTo>
                  <a:pt x="2100821" y="0"/>
                </a:lnTo>
                <a:lnTo>
                  <a:pt x="2085682" y="3200"/>
                </a:lnTo>
                <a:lnTo>
                  <a:pt x="2073351" y="11620"/>
                </a:lnTo>
                <a:lnTo>
                  <a:pt x="2065058" y="24130"/>
                </a:lnTo>
                <a:lnTo>
                  <a:pt x="2062149" y="39243"/>
                </a:lnTo>
                <a:lnTo>
                  <a:pt x="2065312" y="54216"/>
                </a:lnTo>
                <a:lnTo>
                  <a:pt x="2073643" y="66306"/>
                </a:lnTo>
                <a:lnTo>
                  <a:pt x="2073770" y="66484"/>
                </a:lnTo>
                <a:lnTo>
                  <a:pt x="2086216" y="74701"/>
                </a:lnTo>
                <a:lnTo>
                  <a:pt x="2101405" y="77622"/>
                </a:lnTo>
                <a:lnTo>
                  <a:pt x="2116391" y="74536"/>
                </a:lnTo>
                <a:lnTo>
                  <a:pt x="2128659" y="66306"/>
                </a:lnTo>
                <a:lnTo>
                  <a:pt x="2136902" y="54216"/>
                </a:lnTo>
                <a:lnTo>
                  <a:pt x="2140089" y="39243"/>
                </a:lnTo>
                <a:close/>
              </a:path>
              <a:path w="18108930" h="872490">
                <a:moveTo>
                  <a:pt x="2552115" y="833094"/>
                </a:moveTo>
                <a:lnTo>
                  <a:pt x="2548966" y="818057"/>
                </a:lnTo>
                <a:lnTo>
                  <a:pt x="2540584" y="805789"/>
                </a:lnTo>
                <a:lnTo>
                  <a:pt x="2528214" y="797534"/>
                </a:lnTo>
                <a:lnTo>
                  <a:pt x="2513101" y="794499"/>
                </a:lnTo>
                <a:lnTo>
                  <a:pt x="2513101" y="794308"/>
                </a:lnTo>
                <a:lnTo>
                  <a:pt x="2497925" y="797356"/>
                </a:lnTo>
                <a:lnTo>
                  <a:pt x="2485529" y="805662"/>
                </a:lnTo>
                <a:lnTo>
                  <a:pt x="2477135" y="818057"/>
                </a:lnTo>
                <a:lnTo>
                  <a:pt x="2474074" y="833094"/>
                </a:lnTo>
                <a:lnTo>
                  <a:pt x="2477147" y="848194"/>
                </a:lnTo>
                <a:lnTo>
                  <a:pt x="2485529" y="860526"/>
                </a:lnTo>
                <a:lnTo>
                  <a:pt x="2497925" y="868845"/>
                </a:lnTo>
                <a:lnTo>
                  <a:pt x="2513101" y="871893"/>
                </a:lnTo>
                <a:lnTo>
                  <a:pt x="2528265" y="868845"/>
                </a:lnTo>
                <a:lnTo>
                  <a:pt x="2540673" y="860526"/>
                </a:lnTo>
                <a:lnTo>
                  <a:pt x="2549042" y="848194"/>
                </a:lnTo>
                <a:lnTo>
                  <a:pt x="2552115" y="833094"/>
                </a:lnTo>
                <a:close/>
              </a:path>
              <a:path w="18108930" h="872490">
                <a:moveTo>
                  <a:pt x="2552115" y="436219"/>
                </a:moveTo>
                <a:lnTo>
                  <a:pt x="2549029" y="421119"/>
                </a:lnTo>
                <a:lnTo>
                  <a:pt x="2540660" y="408787"/>
                </a:lnTo>
                <a:lnTo>
                  <a:pt x="2528265" y="400469"/>
                </a:lnTo>
                <a:lnTo>
                  <a:pt x="2513101" y="397421"/>
                </a:lnTo>
                <a:lnTo>
                  <a:pt x="2497925" y="400469"/>
                </a:lnTo>
                <a:lnTo>
                  <a:pt x="2485529" y="408787"/>
                </a:lnTo>
                <a:lnTo>
                  <a:pt x="2477147" y="421119"/>
                </a:lnTo>
                <a:lnTo>
                  <a:pt x="2474074" y="436219"/>
                </a:lnTo>
                <a:lnTo>
                  <a:pt x="2477147" y="451319"/>
                </a:lnTo>
                <a:lnTo>
                  <a:pt x="2485529" y="463651"/>
                </a:lnTo>
                <a:lnTo>
                  <a:pt x="2497925" y="471957"/>
                </a:lnTo>
                <a:lnTo>
                  <a:pt x="2513101" y="475005"/>
                </a:lnTo>
                <a:lnTo>
                  <a:pt x="2528265" y="471957"/>
                </a:lnTo>
                <a:lnTo>
                  <a:pt x="2540673" y="463651"/>
                </a:lnTo>
                <a:lnTo>
                  <a:pt x="2549042" y="451319"/>
                </a:lnTo>
                <a:lnTo>
                  <a:pt x="2552115" y="436219"/>
                </a:lnTo>
                <a:close/>
              </a:path>
              <a:path w="18108930" h="872490">
                <a:moveTo>
                  <a:pt x="2552115" y="38823"/>
                </a:moveTo>
                <a:lnTo>
                  <a:pt x="2548966" y="23812"/>
                </a:lnTo>
                <a:lnTo>
                  <a:pt x="2540584" y="11544"/>
                </a:lnTo>
                <a:lnTo>
                  <a:pt x="2528214" y="3276"/>
                </a:lnTo>
                <a:lnTo>
                  <a:pt x="2513101" y="241"/>
                </a:lnTo>
                <a:lnTo>
                  <a:pt x="2513101" y="0"/>
                </a:lnTo>
                <a:lnTo>
                  <a:pt x="2497925" y="3060"/>
                </a:lnTo>
                <a:lnTo>
                  <a:pt x="2485529" y="11391"/>
                </a:lnTo>
                <a:lnTo>
                  <a:pt x="2477135" y="23812"/>
                </a:lnTo>
                <a:lnTo>
                  <a:pt x="2474074" y="38823"/>
                </a:lnTo>
                <a:lnTo>
                  <a:pt x="2477147" y="53936"/>
                </a:lnTo>
                <a:lnTo>
                  <a:pt x="2485529" y="66268"/>
                </a:lnTo>
                <a:lnTo>
                  <a:pt x="2497925" y="74574"/>
                </a:lnTo>
                <a:lnTo>
                  <a:pt x="2513101" y="77622"/>
                </a:lnTo>
                <a:lnTo>
                  <a:pt x="2528265" y="74574"/>
                </a:lnTo>
                <a:lnTo>
                  <a:pt x="2540673" y="66268"/>
                </a:lnTo>
                <a:lnTo>
                  <a:pt x="2549042" y="53936"/>
                </a:lnTo>
                <a:lnTo>
                  <a:pt x="2552115" y="38823"/>
                </a:lnTo>
                <a:close/>
              </a:path>
              <a:path w="18108930" h="872490">
                <a:moveTo>
                  <a:pt x="2964484" y="833094"/>
                </a:moveTo>
                <a:lnTo>
                  <a:pt x="2961322" y="818057"/>
                </a:lnTo>
                <a:lnTo>
                  <a:pt x="2952940" y="805789"/>
                </a:lnTo>
                <a:lnTo>
                  <a:pt x="2940570" y="797534"/>
                </a:lnTo>
                <a:lnTo>
                  <a:pt x="2925457" y="794499"/>
                </a:lnTo>
                <a:lnTo>
                  <a:pt x="2925457" y="794308"/>
                </a:lnTo>
                <a:lnTo>
                  <a:pt x="2910306" y="797356"/>
                </a:lnTo>
                <a:lnTo>
                  <a:pt x="2897924" y="805662"/>
                </a:lnTo>
                <a:lnTo>
                  <a:pt x="2889567" y="818057"/>
                </a:lnTo>
                <a:lnTo>
                  <a:pt x="2886519" y="833094"/>
                </a:lnTo>
                <a:lnTo>
                  <a:pt x="2889580" y="848194"/>
                </a:lnTo>
                <a:lnTo>
                  <a:pt x="2897924" y="860526"/>
                </a:lnTo>
                <a:lnTo>
                  <a:pt x="2910306" y="868845"/>
                </a:lnTo>
                <a:lnTo>
                  <a:pt x="2925457" y="871893"/>
                </a:lnTo>
                <a:lnTo>
                  <a:pt x="2940621" y="868845"/>
                </a:lnTo>
                <a:lnTo>
                  <a:pt x="2953029" y="860526"/>
                </a:lnTo>
                <a:lnTo>
                  <a:pt x="2961411" y="848194"/>
                </a:lnTo>
                <a:lnTo>
                  <a:pt x="2964484" y="833094"/>
                </a:lnTo>
                <a:close/>
              </a:path>
              <a:path w="18108930" h="872490">
                <a:moveTo>
                  <a:pt x="2964484" y="436219"/>
                </a:moveTo>
                <a:lnTo>
                  <a:pt x="2961386" y="421119"/>
                </a:lnTo>
                <a:lnTo>
                  <a:pt x="2953029" y="408787"/>
                </a:lnTo>
                <a:lnTo>
                  <a:pt x="2940634" y="400469"/>
                </a:lnTo>
                <a:lnTo>
                  <a:pt x="2925457" y="397421"/>
                </a:lnTo>
                <a:lnTo>
                  <a:pt x="2910306" y="400469"/>
                </a:lnTo>
                <a:lnTo>
                  <a:pt x="2897924" y="408787"/>
                </a:lnTo>
                <a:lnTo>
                  <a:pt x="2889580" y="421119"/>
                </a:lnTo>
                <a:lnTo>
                  <a:pt x="2886519" y="436219"/>
                </a:lnTo>
                <a:lnTo>
                  <a:pt x="2889580" y="451319"/>
                </a:lnTo>
                <a:lnTo>
                  <a:pt x="2897924" y="463651"/>
                </a:lnTo>
                <a:lnTo>
                  <a:pt x="2910306" y="471957"/>
                </a:lnTo>
                <a:lnTo>
                  <a:pt x="2925457" y="475005"/>
                </a:lnTo>
                <a:lnTo>
                  <a:pt x="2940621" y="471957"/>
                </a:lnTo>
                <a:lnTo>
                  <a:pt x="2953029" y="463651"/>
                </a:lnTo>
                <a:lnTo>
                  <a:pt x="2961411" y="451319"/>
                </a:lnTo>
                <a:lnTo>
                  <a:pt x="2964484" y="436219"/>
                </a:lnTo>
                <a:close/>
              </a:path>
              <a:path w="18108930" h="872490">
                <a:moveTo>
                  <a:pt x="2964484" y="38823"/>
                </a:moveTo>
                <a:lnTo>
                  <a:pt x="2961322" y="23812"/>
                </a:lnTo>
                <a:lnTo>
                  <a:pt x="2952940" y="11544"/>
                </a:lnTo>
                <a:lnTo>
                  <a:pt x="2940570" y="3276"/>
                </a:lnTo>
                <a:lnTo>
                  <a:pt x="2925457" y="241"/>
                </a:lnTo>
                <a:lnTo>
                  <a:pt x="2925457" y="0"/>
                </a:lnTo>
                <a:lnTo>
                  <a:pt x="2910306" y="3060"/>
                </a:lnTo>
                <a:lnTo>
                  <a:pt x="2897924" y="11391"/>
                </a:lnTo>
                <a:lnTo>
                  <a:pt x="2889567" y="23812"/>
                </a:lnTo>
                <a:lnTo>
                  <a:pt x="2886519" y="38823"/>
                </a:lnTo>
                <a:lnTo>
                  <a:pt x="2889580" y="53936"/>
                </a:lnTo>
                <a:lnTo>
                  <a:pt x="2897924" y="66268"/>
                </a:lnTo>
                <a:lnTo>
                  <a:pt x="2910306" y="74574"/>
                </a:lnTo>
                <a:lnTo>
                  <a:pt x="2925457" y="77622"/>
                </a:lnTo>
                <a:lnTo>
                  <a:pt x="2940621" y="74574"/>
                </a:lnTo>
                <a:lnTo>
                  <a:pt x="2953029" y="66268"/>
                </a:lnTo>
                <a:lnTo>
                  <a:pt x="2961411" y="53936"/>
                </a:lnTo>
                <a:lnTo>
                  <a:pt x="2964484" y="38823"/>
                </a:lnTo>
                <a:close/>
              </a:path>
              <a:path w="18108930" h="872490">
                <a:moveTo>
                  <a:pt x="3376422" y="833488"/>
                </a:moveTo>
                <a:lnTo>
                  <a:pt x="3352800" y="797636"/>
                </a:lnTo>
                <a:lnTo>
                  <a:pt x="3337814" y="794499"/>
                </a:lnTo>
                <a:lnTo>
                  <a:pt x="3337814" y="794308"/>
                </a:lnTo>
                <a:lnTo>
                  <a:pt x="3322624" y="797191"/>
                </a:lnTo>
                <a:lnTo>
                  <a:pt x="3310140" y="805383"/>
                </a:lnTo>
                <a:lnTo>
                  <a:pt x="3301657" y="817626"/>
                </a:lnTo>
                <a:lnTo>
                  <a:pt x="3298469" y="832700"/>
                </a:lnTo>
                <a:lnTo>
                  <a:pt x="3301365" y="847826"/>
                </a:lnTo>
                <a:lnTo>
                  <a:pt x="3309582" y="860247"/>
                </a:lnTo>
                <a:lnTo>
                  <a:pt x="3321901" y="868680"/>
                </a:lnTo>
                <a:lnTo>
                  <a:pt x="3337077" y="871880"/>
                </a:lnTo>
                <a:lnTo>
                  <a:pt x="3352254" y="868997"/>
                </a:lnTo>
                <a:lnTo>
                  <a:pt x="3364712" y="860806"/>
                </a:lnTo>
                <a:lnTo>
                  <a:pt x="3373196" y="848563"/>
                </a:lnTo>
                <a:lnTo>
                  <a:pt x="3376422" y="833488"/>
                </a:lnTo>
                <a:close/>
              </a:path>
              <a:path w="18108930" h="872490">
                <a:moveTo>
                  <a:pt x="3376422" y="436600"/>
                </a:moveTo>
                <a:lnTo>
                  <a:pt x="3352838" y="400570"/>
                </a:lnTo>
                <a:lnTo>
                  <a:pt x="3337814" y="397421"/>
                </a:lnTo>
                <a:lnTo>
                  <a:pt x="3322624" y="400316"/>
                </a:lnTo>
                <a:lnTo>
                  <a:pt x="3310140" y="408495"/>
                </a:lnTo>
                <a:lnTo>
                  <a:pt x="3301657" y="420738"/>
                </a:lnTo>
                <a:lnTo>
                  <a:pt x="3298469" y="435813"/>
                </a:lnTo>
                <a:lnTo>
                  <a:pt x="3301365" y="450951"/>
                </a:lnTo>
                <a:lnTo>
                  <a:pt x="3309582" y="463359"/>
                </a:lnTo>
                <a:lnTo>
                  <a:pt x="3321901" y="471805"/>
                </a:lnTo>
                <a:lnTo>
                  <a:pt x="3337077" y="475005"/>
                </a:lnTo>
                <a:lnTo>
                  <a:pt x="3352254" y="472109"/>
                </a:lnTo>
                <a:lnTo>
                  <a:pt x="3364712" y="463918"/>
                </a:lnTo>
                <a:lnTo>
                  <a:pt x="3373196" y="451675"/>
                </a:lnTo>
                <a:lnTo>
                  <a:pt x="3376422" y="436600"/>
                </a:lnTo>
                <a:close/>
              </a:path>
              <a:path w="18108930" h="872490">
                <a:moveTo>
                  <a:pt x="3376422" y="39243"/>
                </a:moveTo>
                <a:lnTo>
                  <a:pt x="3373450" y="24155"/>
                </a:lnTo>
                <a:lnTo>
                  <a:pt x="3365220" y="11811"/>
                </a:lnTo>
                <a:lnTo>
                  <a:pt x="3352939" y="3441"/>
                </a:lnTo>
                <a:lnTo>
                  <a:pt x="3337814" y="241"/>
                </a:lnTo>
                <a:lnTo>
                  <a:pt x="3337814" y="0"/>
                </a:lnTo>
                <a:lnTo>
                  <a:pt x="3322637" y="2921"/>
                </a:lnTo>
                <a:lnTo>
                  <a:pt x="3310178" y="11125"/>
                </a:lnTo>
                <a:lnTo>
                  <a:pt x="3301695" y="23368"/>
                </a:lnTo>
                <a:lnTo>
                  <a:pt x="3298469" y="38417"/>
                </a:lnTo>
                <a:lnTo>
                  <a:pt x="3301365" y="53555"/>
                </a:lnTo>
                <a:lnTo>
                  <a:pt x="3309582" y="65989"/>
                </a:lnTo>
                <a:lnTo>
                  <a:pt x="3321901" y="74422"/>
                </a:lnTo>
                <a:lnTo>
                  <a:pt x="3337077" y="77622"/>
                </a:lnTo>
                <a:lnTo>
                  <a:pt x="3352254" y="74726"/>
                </a:lnTo>
                <a:lnTo>
                  <a:pt x="3364712" y="66548"/>
                </a:lnTo>
                <a:lnTo>
                  <a:pt x="3373196" y="54305"/>
                </a:lnTo>
                <a:lnTo>
                  <a:pt x="3376422" y="39243"/>
                </a:lnTo>
                <a:close/>
              </a:path>
              <a:path w="18108930" h="872490">
                <a:moveTo>
                  <a:pt x="3790302" y="833056"/>
                </a:moveTo>
                <a:lnTo>
                  <a:pt x="3787165" y="818019"/>
                </a:lnTo>
                <a:lnTo>
                  <a:pt x="3778808" y="805789"/>
                </a:lnTo>
                <a:lnTo>
                  <a:pt x="3766489" y="797547"/>
                </a:lnTo>
                <a:lnTo>
                  <a:pt x="3751415" y="794499"/>
                </a:lnTo>
                <a:lnTo>
                  <a:pt x="3751415" y="794308"/>
                </a:lnTo>
                <a:lnTo>
                  <a:pt x="3736238" y="797306"/>
                </a:lnTo>
                <a:lnTo>
                  <a:pt x="3723817" y="805599"/>
                </a:lnTo>
                <a:lnTo>
                  <a:pt x="3715410" y="818019"/>
                </a:lnTo>
                <a:lnTo>
                  <a:pt x="3712349" y="833056"/>
                </a:lnTo>
                <a:lnTo>
                  <a:pt x="3715359" y="848106"/>
                </a:lnTo>
                <a:lnTo>
                  <a:pt x="3723678" y="860463"/>
                </a:lnTo>
                <a:lnTo>
                  <a:pt x="3736162" y="868883"/>
                </a:lnTo>
                <a:lnTo>
                  <a:pt x="3736429" y="868883"/>
                </a:lnTo>
                <a:lnTo>
                  <a:pt x="3751224" y="871893"/>
                </a:lnTo>
                <a:lnTo>
                  <a:pt x="3766401" y="868883"/>
                </a:lnTo>
                <a:lnTo>
                  <a:pt x="3778808" y="860602"/>
                </a:lnTo>
                <a:lnTo>
                  <a:pt x="3787203" y="848283"/>
                </a:lnTo>
                <a:lnTo>
                  <a:pt x="3790302" y="833196"/>
                </a:lnTo>
                <a:lnTo>
                  <a:pt x="3790302" y="833056"/>
                </a:lnTo>
                <a:close/>
              </a:path>
              <a:path w="18108930" h="872490">
                <a:moveTo>
                  <a:pt x="3790302" y="436181"/>
                </a:moveTo>
                <a:lnTo>
                  <a:pt x="3787216" y="421068"/>
                </a:lnTo>
                <a:lnTo>
                  <a:pt x="3778885" y="408787"/>
                </a:lnTo>
                <a:lnTo>
                  <a:pt x="3766540" y="400481"/>
                </a:lnTo>
                <a:lnTo>
                  <a:pt x="3751415" y="397421"/>
                </a:lnTo>
                <a:lnTo>
                  <a:pt x="3735946" y="400481"/>
                </a:lnTo>
                <a:lnTo>
                  <a:pt x="3736149" y="400481"/>
                </a:lnTo>
                <a:lnTo>
                  <a:pt x="3723779" y="408787"/>
                </a:lnTo>
                <a:lnTo>
                  <a:pt x="3715423" y="421068"/>
                </a:lnTo>
                <a:lnTo>
                  <a:pt x="3712349" y="436181"/>
                </a:lnTo>
                <a:lnTo>
                  <a:pt x="3715359" y="451231"/>
                </a:lnTo>
                <a:lnTo>
                  <a:pt x="3723678" y="463575"/>
                </a:lnTo>
                <a:lnTo>
                  <a:pt x="3736162" y="471995"/>
                </a:lnTo>
                <a:lnTo>
                  <a:pt x="3736429" y="471995"/>
                </a:lnTo>
                <a:lnTo>
                  <a:pt x="3751224" y="475005"/>
                </a:lnTo>
                <a:lnTo>
                  <a:pt x="3766401" y="471995"/>
                </a:lnTo>
                <a:lnTo>
                  <a:pt x="3778808" y="463715"/>
                </a:lnTo>
                <a:lnTo>
                  <a:pt x="3787203" y="451408"/>
                </a:lnTo>
                <a:lnTo>
                  <a:pt x="3790302" y="436321"/>
                </a:lnTo>
                <a:lnTo>
                  <a:pt x="3790302" y="436181"/>
                </a:lnTo>
                <a:close/>
              </a:path>
              <a:path w="18108930" h="872490">
                <a:moveTo>
                  <a:pt x="3790302" y="39243"/>
                </a:moveTo>
                <a:lnTo>
                  <a:pt x="3787317" y="24130"/>
                </a:lnTo>
                <a:lnTo>
                  <a:pt x="3779024" y="11747"/>
                </a:lnTo>
                <a:lnTo>
                  <a:pt x="3766680" y="3365"/>
                </a:lnTo>
                <a:lnTo>
                  <a:pt x="3751516" y="241"/>
                </a:lnTo>
                <a:lnTo>
                  <a:pt x="3751415" y="0"/>
                </a:lnTo>
                <a:lnTo>
                  <a:pt x="3736238" y="3048"/>
                </a:lnTo>
                <a:lnTo>
                  <a:pt x="3723817" y="11353"/>
                </a:lnTo>
                <a:lnTo>
                  <a:pt x="3715435" y="23660"/>
                </a:lnTo>
                <a:lnTo>
                  <a:pt x="3712337" y="38747"/>
                </a:lnTo>
                <a:lnTo>
                  <a:pt x="3715359" y="53848"/>
                </a:lnTo>
                <a:lnTo>
                  <a:pt x="3723690" y="66205"/>
                </a:lnTo>
                <a:lnTo>
                  <a:pt x="3736213" y="74650"/>
                </a:lnTo>
                <a:lnTo>
                  <a:pt x="3736581" y="74650"/>
                </a:lnTo>
                <a:lnTo>
                  <a:pt x="3751224" y="77622"/>
                </a:lnTo>
                <a:lnTo>
                  <a:pt x="3766324" y="74650"/>
                </a:lnTo>
                <a:lnTo>
                  <a:pt x="3778707" y="66446"/>
                </a:lnTo>
                <a:lnTo>
                  <a:pt x="3787114" y="54229"/>
                </a:lnTo>
                <a:lnTo>
                  <a:pt x="3790302" y="39243"/>
                </a:lnTo>
                <a:close/>
              </a:path>
              <a:path w="18108930" h="872490">
                <a:moveTo>
                  <a:pt x="4202671" y="833196"/>
                </a:moveTo>
                <a:lnTo>
                  <a:pt x="4199559" y="818083"/>
                </a:lnTo>
                <a:lnTo>
                  <a:pt x="4191216" y="805827"/>
                </a:lnTo>
                <a:lnTo>
                  <a:pt x="4178884" y="797560"/>
                </a:lnTo>
                <a:lnTo>
                  <a:pt x="4163784" y="794499"/>
                </a:lnTo>
                <a:lnTo>
                  <a:pt x="4163784" y="794308"/>
                </a:lnTo>
                <a:lnTo>
                  <a:pt x="4148607" y="797306"/>
                </a:lnTo>
                <a:lnTo>
                  <a:pt x="4136186" y="805599"/>
                </a:lnTo>
                <a:lnTo>
                  <a:pt x="4127804" y="817905"/>
                </a:lnTo>
                <a:lnTo>
                  <a:pt x="4124706" y="832993"/>
                </a:lnTo>
                <a:lnTo>
                  <a:pt x="4127728" y="848106"/>
                </a:lnTo>
                <a:lnTo>
                  <a:pt x="4136047" y="860463"/>
                </a:lnTo>
                <a:lnTo>
                  <a:pt x="4148531" y="868883"/>
                </a:lnTo>
                <a:lnTo>
                  <a:pt x="4148798" y="868883"/>
                </a:lnTo>
                <a:lnTo>
                  <a:pt x="4163593" y="871893"/>
                </a:lnTo>
                <a:lnTo>
                  <a:pt x="4178770" y="868883"/>
                </a:lnTo>
                <a:lnTo>
                  <a:pt x="4191177" y="860602"/>
                </a:lnTo>
                <a:lnTo>
                  <a:pt x="4199572" y="848283"/>
                </a:lnTo>
                <a:lnTo>
                  <a:pt x="4202671" y="833196"/>
                </a:lnTo>
                <a:close/>
              </a:path>
              <a:path w="18108930" h="872490">
                <a:moveTo>
                  <a:pt x="4202671" y="436181"/>
                </a:moveTo>
                <a:lnTo>
                  <a:pt x="4199585" y="421068"/>
                </a:lnTo>
                <a:lnTo>
                  <a:pt x="4191254" y="408787"/>
                </a:lnTo>
                <a:lnTo>
                  <a:pt x="4178909" y="400481"/>
                </a:lnTo>
                <a:lnTo>
                  <a:pt x="4163784" y="397421"/>
                </a:lnTo>
                <a:lnTo>
                  <a:pt x="4148315" y="400481"/>
                </a:lnTo>
                <a:lnTo>
                  <a:pt x="4148518" y="400481"/>
                </a:lnTo>
                <a:lnTo>
                  <a:pt x="4136148" y="408787"/>
                </a:lnTo>
                <a:lnTo>
                  <a:pt x="4127792" y="421068"/>
                </a:lnTo>
                <a:lnTo>
                  <a:pt x="4124718" y="436181"/>
                </a:lnTo>
                <a:lnTo>
                  <a:pt x="4127728" y="451231"/>
                </a:lnTo>
                <a:lnTo>
                  <a:pt x="4136047" y="463575"/>
                </a:lnTo>
                <a:lnTo>
                  <a:pt x="4148531" y="471995"/>
                </a:lnTo>
                <a:lnTo>
                  <a:pt x="4148798" y="471995"/>
                </a:lnTo>
                <a:lnTo>
                  <a:pt x="4163593" y="475005"/>
                </a:lnTo>
                <a:lnTo>
                  <a:pt x="4178770" y="471995"/>
                </a:lnTo>
                <a:lnTo>
                  <a:pt x="4191177" y="463715"/>
                </a:lnTo>
                <a:lnTo>
                  <a:pt x="4199572" y="451408"/>
                </a:lnTo>
                <a:lnTo>
                  <a:pt x="4202671" y="436321"/>
                </a:lnTo>
                <a:lnTo>
                  <a:pt x="4202671" y="436181"/>
                </a:lnTo>
                <a:close/>
              </a:path>
              <a:path w="18108930" h="872490">
                <a:moveTo>
                  <a:pt x="4202671" y="38912"/>
                </a:moveTo>
                <a:lnTo>
                  <a:pt x="4199559" y="23825"/>
                </a:lnTo>
                <a:lnTo>
                  <a:pt x="4191216" y="11582"/>
                </a:lnTo>
                <a:lnTo>
                  <a:pt x="4178884" y="3314"/>
                </a:lnTo>
                <a:lnTo>
                  <a:pt x="4163784" y="241"/>
                </a:lnTo>
                <a:lnTo>
                  <a:pt x="4163784" y="0"/>
                </a:lnTo>
                <a:lnTo>
                  <a:pt x="4148607" y="3048"/>
                </a:lnTo>
                <a:lnTo>
                  <a:pt x="4136186" y="11353"/>
                </a:lnTo>
                <a:lnTo>
                  <a:pt x="4127804" y="23660"/>
                </a:lnTo>
                <a:lnTo>
                  <a:pt x="4124706" y="38747"/>
                </a:lnTo>
                <a:lnTo>
                  <a:pt x="4127728" y="53848"/>
                </a:lnTo>
                <a:lnTo>
                  <a:pt x="4136047" y="66205"/>
                </a:lnTo>
                <a:lnTo>
                  <a:pt x="4148531" y="74625"/>
                </a:lnTo>
                <a:lnTo>
                  <a:pt x="4148798" y="74625"/>
                </a:lnTo>
                <a:lnTo>
                  <a:pt x="4163593" y="77622"/>
                </a:lnTo>
                <a:lnTo>
                  <a:pt x="4178770" y="74625"/>
                </a:lnTo>
                <a:lnTo>
                  <a:pt x="4191177" y="66332"/>
                </a:lnTo>
                <a:lnTo>
                  <a:pt x="4199572" y="54013"/>
                </a:lnTo>
                <a:lnTo>
                  <a:pt x="4202671" y="38912"/>
                </a:lnTo>
                <a:close/>
              </a:path>
              <a:path w="18108930" h="872490">
                <a:moveTo>
                  <a:pt x="4615027" y="833094"/>
                </a:moveTo>
                <a:lnTo>
                  <a:pt x="4611878" y="817994"/>
                </a:lnTo>
                <a:lnTo>
                  <a:pt x="4603521" y="805751"/>
                </a:lnTo>
                <a:lnTo>
                  <a:pt x="4591189" y="797521"/>
                </a:lnTo>
                <a:lnTo>
                  <a:pt x="4576089" y="794499"/>
                </a:lnTo>
                <a:lnTo>
                  <a:pt x="4576089" y="794308"/>
                </a:lnTo>
                <a:lnTo>
                  <a:pt x="4560887" y="797356"/>
                </a:lnTo>
                <a:lnTo>
                  <a:pt x="4548416" y="805751"/>
                </a:lnTo>
                <a:lnTo>
                  <a:pt x="4540135" y="817994"/>
                </a:lnTo>
                <a:lnTo>
                  <a:pt x="4537075" y="833094"/>
                </a:lnTo>
                <a:lnTo>
                  <a:pt x="4540135" y="848194"/>
                </a:lnTo>
                <a:lnTo>
                  <a:pt x="4548479" y="860526"/>
                </a:lnTo>
                <a:lnTo>
                  <a:pt x="4560887" y="868845"/>
                </a:lnTo>
                <a:lnTo>
                  <a:pt x="4576089" y="871893"/>
                </a:lnTo>
                <a:lnTo>
                  <a:pt x="4591240" y="868845"/>
                </a:lnTo>
                <a:lnTo>
                  <a:pt x="4603623" y="860526"/>
                </a:lnTo>
                <a:lnTo>
                  <a:pt x="4611967" y="848194"/>
                </a:lnTo>
                <a:lnTo>
                  <a:pt x="4615027" y="833094"/>
                </a:lnTo>
                <a:close/>
              </a:path>
              <a:path w="18108930" h="872490">
                <a:moveTo>
                  <a:pt x="4615027" y="436219"/>
                </a:moveTo>
                <a:lnTo>
                  <a:pt x="4611967" y="421119"/>
                </a:lnTo>
                <a:lnTo>
                  <a:pt x="4603610" y="408787"/>
                </a:lnTo>
                <a:lnTo>
                  <a:pt x="4591228" y="400469"/>
                </a:lnTo>
                <a:lnTo>
                  <a:pt x="4576089" y="397421"/>
                </a:lnTo>
                <a:lnTo>
                  <a:pt x="4560887" y="400469"/>
                </a:lnTo>
                <a:lnTo>
                  <a:pt x="4548479" y="408787"/>
                </a:lnTo>
                <a:lnTo>
                  <a:pt x="4540135" y="421119"/>
                </a:lnTo>
                <a:lnTo>
                  <a:pt x="4537075" y="436219"/>
                </a:lnTo>
                <a:lnTo>
                  <a:pt x="4540135" y="451319"/>
                </a:lnTo>
                <a:lnTo>
                  <a:pt x="4548479" y="463651"/>
                </a:lnTo>
                <a:lnTo>
                  <a:pt x="4560887" y="471957"/>
                </a:lnTo>
                <a:lnTo>
                  <a:pt x="4576089" y="475005"/>
                </a:lnTo>
                <a:lnTo>
                  <a:pt x="4591240" y="471957"/>
                </a:lnTo>
                <a:lnTo>
                  <a:pt x="4603623" y="463651"/>
                </a:lnTo>
                <a:lnTo>
                  <a:pt x="4611967" y="451319"/>
                </a:lnTo>
                <a:lnTo>
                  <a:pt x="4615027" y="436219"/>
                </a:lnTo>
                <a:close/>
              </a:path>
              <a:path w="18108930" h="872490">
                <a:moveTo>
                  <a:pt x="4615027" y="39243"/>
                </a:moveTo>
                <a:lnTo>
                  <a:pt x="4612056" y="24130"/>
                </a:lnTo>
                <a:lnTo>
                  <a:pt x="4603762" y="11747"/>
                </a:lnTo>
                <a:lnTo>
                  <a:pt x="4591405" y="3365"/>
                </a:lnTo>
                <a:lnTo>
                  <a:pt x="4576254" y="241"/>
                </a:lnTo>
                <a:lnTo>
                  <a:pt x="4576089" y="241"/>
                </a:lnTo>
                <a:lnTo>
                  <a:pt x="4576089" y="0"/>
                </a:lnTo>
                <a:lnTo>
                  <a:pt x="4560887" y="3086"/>
                </a:lnTo>
                <a:lnTo>
                  <a:pt x="4548479" y="11417"/>
                </a:lnTo>
                <a:lnTo>
                  <a:pt x="4540135" y="23749"/>
                </a:lnTo>
                <a:lnTo>
                  <a:pt x="4537075" y="38823"/>
                </a:lnTo>
                <a:lnTo>
                  <a:pt x="4540135" y="53936"/>
                </a:lnTo>
                <a:lnTo>
                  <a:pt x="4548479" y="66268"/>
                </a:lnTo>
                <a:lnTo>
                  <a:pt x="4560938" y="74625"/>
                </a:lnTo>
                <a:lnTo>
                  <a:pt x="4561065" y="74625"/>
                </a:lnTo>
                <a:lnTo>
                  <a:pt x="4576089" y="77622"/>
                </a:lnTo>
                <a:lnTo>
                  <a:pt x="4591151" y="74625"/>
                </a:lnTo>
                <a:lnTo>
                  <a:pt x="4603496" y="66408"/>
                </a:lnTo>
                <a:lnTo>
                  <a:pt x="4611865" y="54203"/>
                </a:lnTo>
                <a:lnTo>
                  <a:pt x="4615027" y="39243"/>
                </a:lnTo>
                <a:close/>
              </a:path>
              <a:path w="18108930" h="872490">
                <a:moveTo>
                  <a:pt x="5027384" y="833094"/>
                </a:moveTo>
                <a:lnTo>
                  <a:pt x="5024298" y="818108"/>
                </a:lnTo>
                <a:lnTo>
                  <a:pt x="5016004" y="805865"/>
                </a:lnTo>
                <a:lnTo>
                  <a:pt x="5003698" y="797585"/>
                </a:lnTo>
                <a:lnTo>
                  <a:pt x="4988611" y="794499"/>
                </a:lnTo>
                <a:lnTo>
                  <a:pt x="4988445" y="794308"/>
                </a:lnTo>
                <a:lnTo>
                  <a:pt x="4973244" y="797356"/>
                </a:lnTo>
                <a:lnTo>
                  <a:pt x="4960848" y="805662"/>
                </a:lnTo>
                <a:lnTo>
                  <a:pt x="4952466" y="818108"/>
                </a:lnTo>
                <a:lnTo>
                  <a:pt x="4949431" y="833094"/>
                </a:lnTo>
                <a:lnTo>
                  <a:pt x="4952492" y="848194"/>
                </a:lnTo>
                <a:lnTo>
                  <a:pt x="4960848" y="860526"/>
                </a:lnTo>
                <a:lnTo>
                  <a:pt x="4973244" y="868845"/>
                </a:lnTo>
                <a:lnTo>
                  <a:pt x="4988445" y="871893"/>
                </a:lnTo>
                <a:lnTo>
                  <a:pt x="5003609" y="868845"/>
                </a:lnTo>
                <a:lnTo>
                  <a:pt x="5015979" y="860526"/>
                </a:lnTo>
                <a:lnTo>
                  <a:pt x="5024323" y="848194"/>
                </a:lnTo>
                <a:lnTo>
                  <a:pt x="5027384" y="833094"/>
                </a:lnTo>
                <a:close/>
              </a:path>
              <a:path w="18108930" h="872490">
                <a:moveTo>
                  <a:pt x="5027384" y="436219"/>
                </a:moveTo>
                <a:lnTo>
                  <a:pt x="5024348" y="421119"/>
                </a:lnTo>
                <a:lnTo>
                  <a:pt x="5016030" y="408813"/>
                </a:lnTo>
                <a:lnTo>
                  <a:pt x="5003711" y="400519"/>
                </a:lnTo>
                <a:lnTo>
                  <a:pt x="4988611" y="397421"/>
                </a:lnTo>
                <a:lnTo>
                  <a:pt x="4988445" y="397421"/>
                </a:lnTo>
                <a:lnTo>
                  <a:pt x="4973015" y="400519"/>
                </a:lnTo>
                <a:lnTo>
                  <a:pt x="4973180" y="400519"/>
                </a:lnTo>
                <a:lnTo>
                  <a:pt x="4960823" y="408813"/>
                </a:lnTo>
                <a:lnTo>
                  <a:pt x="4952492" y="421119"/>
                </a:lnTo>
                <a:lnTo>
                  <a:pt x="4949431" y="436219"/>
                </a:lnTo>
                <a:lnTo>
                  <a:pt x="4952492" y="451319"/>
                </a:lnTo>
                <a:lnTo>
                  <a:pt x="4960848" y="463651"/>
                </a:lnTo>
                <a:lnTo>
                  <a:pt x="4973244" y="471957"/>
                </a:lnTo>
                <a:lnTo>
                  <a:pt x="4988445" y="475005"/>
                </a:lnTo>
                <a:lnTo>
                  <a:pt x="5003609" y="471957"/>
                </a:lnTo>
                <a:lnTo>
                  <a:pt x="5015979" y="463651"/>
                </a:lnTo>
                <a:lnTo>
                  <a:pt x="5024323" y="451319"/>
                </a:lnTo>
                <a:lnTo>
                  <a:pt x="5027384" y="436219"/>
                </a:lnTo>
                <a:close/>
              </a:path>
              <a:path w="18108930" h="872490">
                <a:moveTo>
                  <a:pt x="5027384" y="38823"/>
                </a:moveTo>
                <a:lnTo>
                  <a:pt x="5024298" y="23850"/>
                </a:lnTo>
                <a:lnTo>
                  <a:pt x="5016004" y="11607"/>
                </a:lnTo>
                <a:lnTo>
                  <a:pt x="5003698" y="3327"/>
                </a:lnTo>
                <a:lnTo>
                  <a:pt x="4988611" y="241"/>
                </a:lnTo>
                <a:lnTo>
                  <a:pt x="4988445" y="0"/>
                </a:lnTo>
                <a:lnTo>
                  <a:pt x="4973244" y="3060"/>
                </a:lnTo>
                <a:lnTo>
                  <a:pt x="4960848" y="11391"/>
                </a:lnTo>
                <a:lnTo>
                  <a:pt x="4952466" y="23850"/>
                </a:lnTo>
                <a:lnTo>
                  <a:pt x="4949431" y="38823"/>
                </a:lnTo>
                <a:lnTo>
                  <a:pt x="4952492" y="53936"/>
                </a:lnTo>
                <a:lnTo>
                  <a:pt x="4960848" y="66268"/>
                </a:lnTo>
                <a:lnTo>
                  <a:pt x="4973244" y="74574"/>
                </a:lnTo>
                <a:lnTo>
                  <a:pt x="4988445" y="77622"/>
                </a:lnTo>
                <a:lnTo>
                  <a:pt x="5003609" y="74574"/>
                </a:lnTo>
                <a:lnTo>
                  <a:pt x="5015979" y="66268"/>
                </a:lnTo>
                <a:lnTo>
                  <a:pt x="5024323" y="53936"/>
                </a:lnTo>
                <a:lnTo>
                  <a:pt x="5027384" y="38823"/>
                </a:lnTo>
                <a:close/>
              </a:path>
              <a:path w="18108930" h="872490">
                <a:moveTo>
                  <a:pt x="5439740" y="833094"/>
                </a:moveTo>
                <a:lnTo>
                  <a:pt x="5436641" y="818057"/>
                </a:lnTo>
                <a:lnTo>
                  <a:pt x="5428272" y="805789"/>
                </a:lnTo>
                <a:lnTo>
                  <a:pt x="5415915" y="797534"/>
                </a:lnTo>
                <a:lnTo>
                  <a:pt x="5400802" y="794499"/>
                </a:lnTo>
                <a:lnTo>
                  <a:pt x="5400802" y="794308"/>
                </a:lnTo>
                <a:lnTo>
                  <a:pt x="5385638" y="797356"/>
                </a:lnTo>
                <a:lnTo>
                  <a:pt x="5373230" y="805662"/>
                </a:lnTo>
                <a:lnTo>
                  <a:pt x="5364848" y="818057"/>
                </a:lnTo>
                <a:lnTo>
                  <a:pt x="5361787" y="833094"/>
                </a:lnTo>
                <a:lnTo>
                  <a:pt x="5364861" y="848194"/>
                </a:lnTo>
                <a:lnTo>
                  <a:pt x="5373230" y="860526"/>
                </a:lnTo>
                <a:lnTo>
                  <a:pt x="5385638" y="868845"/>
                </a:lnTo>
                <a:lnTo>
                  <a:pt x="5400802" y="871893"/>
                </a:lnTo>
                <a:lnTo>
                  <a:pt x="5415966" y="868845"/>
                </a:lnTo>
                <a:lnTo>
                  <a:pt x="5428335" y="860526"/>
                </a:lnTo>
                <a:lnTo>
                  <a:pt x="5436679" y="848194"/>
                </a:lnTo>
                <a:lnTo>
                  <a:pt x="5439740" y="833094"/>
                </a:lnTo>
                <a:close/>
              </a:path>
              <a:path w="18108930" h="872490">
                <a:moveTo>
                  <a:pt x="5439740" y="436219"/>
                </a:moveTo>
                <a:lnTo>
                  <a:pt x="5436692" y="421119"/>
                </a:lnTo>
                <a:lnTo>
                  <a:pt x="5428361" y="408787"/>
                </a:lnTo>
                <a:lnTo>
                  <a:pt x="5415978" y="400469"/>
                </a:lnTo>
                <a:lnTo>
                  <a:pt x="5400802" y="397421"/>
                </a:lnTo>
                <a:lnTo>
                  <a:pt x="5385638" y="400469"/>
                </a:lnTo>
                <a:lnTo>
                  <a:pt x="5373230" y="408787"/>
                </a:lnTo>
                <a:lnTo>
                  <a:pt x="5364861" y="421119"/>
                </a:lnTo>
                <a:lnTo>
                  <a:pt x="5361787" y="436219"/>
                </a:lnTo>
                <a:lnTo>
                  <a:pt x="5364861" y="451319"/>
                </a:lnTo>
                <a:lnTo>
                  <a:pt x="5373230" y="463651"/>
                </a:lnTo>
                <a:lnTo>
                  <a:pt x="5385638" y="471957"/>
                </a:lnTo>
                <a:lnTo>
                  <a:pt x="5400802" y="475005"/>
                </a:lnTo>
                <a:lnTo>
                  <a:pt x="5415966" y="471957"/>
                </a:lnTo>
                <a:lnTo>
                  <a:pt x="5428335" y="463651"/>
                </a:lnTo>
                <a:lnTo>
                  <a:pt x="5436679" y="451319"/>
                </a:lnTo>
                <a:lnTo>
                  <a:pt x="5439740" y="436219"/>
                </a:lnTo>
                <a:close/>
              </a:path>
              <a:path w="18108930" h="872490">
                <a:moveTo>
                  <a:pt x="5439740" y="38823"/>
                </a:moveTo>
                <a:lnTo>
                  <a:pt x="5436641" y="23812"/>
                </a:lnTo>
                <a:lnTo>
                  <a:pt x="5428272" y="11544"/>
                </a:lnTo>
                <a:lnTo>
                  <a:pt x="5415915" y="3276"/>
                </a:lnTo>
                <a:lnTo>
                  <a:pt x="5400802" y="241"/>
                </a:lnTo>
                <a:lnTo>
                  <a:pt x="5400802" y="0"/>
                </a:lnTo>
                <a:lnTo>
                  <a:pt x="5385638" y="3060"/>
                </a:lnTo>
                <a:lnTo>
                  <a:pt x="5373230" y="11391"/>
                </a:lnTo>
                <a:lnTo>
                  <a:pt x="5364848" y="23812"/>
                </a:lnTo>
                <a:lnTo>
                  <a:pt x="5361787" y="38823"/>
                </a:lnTo>
                <a:lnTo>
                  <a:pt x="5364861" y="53936"/>
                </a:lnTo>
                <a:lnTo>
                  <a:pt x="5373230" y="66268"/>
                </a:lnTo>
                <a:lnTo>
                  <a:pt x="5385638" y="74574"/>
                </a:lnTo>
                <a:lnTo>
                  <a:pt x="5400802" y="77622"/>
                </a:lnTo>
                <a:lnTo>
                  <a:pt x="5415966" y="74574"/>
                </a:lnTo>
                <a:lnTo>
                  <a:pt x="5428335" y="66268"/>
                </a:lnTo>
                <a:lnTo>
                  <a:pt x="5436679" y="53936"/>
                </a:lnTo>
                <a:lnTo>
                  <a:pt x="5439740" y="38823"/>
                </a:lnTo>
                <a:close/>
              </a:path>
              <a:path w="18108930" h="872490">
                <a:moveTo>
                  <a:pt x="5852020" y="833196"/>
                </a:moveTo>
                <a:lnTo>
                  <a:pt x="5848921" y="818083"/>
                </a:lnTo>
                <a:lnTo>
                  <a:pt x="5840590" y="805827"/>
                </a:lnTo>
                <a:lnTo>
                  <a:pt x="5828258" y="797560"/>
                </a:lnTo>
                <a:lnTo>
                  <a:pt x="5813171" y="794499"/>
                </a:lnTo>
                <a:lnTo>
                  <a:pt x="5813171" y="794308"/>
                </a:lnTo>
                <a:lnTo>
                  <a:pt x="5797994" y="797306"/>
                </a:lnTo>
                <a:lnTo>
                  <a:pt x="5785586" y="805599"/>
                </a:lnTo>
                <a:lnTo>
                  <a:pt x="5777192" y="817905"/>
                </a:lnTo>
                <a:lnTo>
                  <a:pt x="5774067" y="832993"/>
                </a:lnTo>
                <a:lnTo>
                  <a:pt x="5777115" y="848106"/>
                </a:lnTo>
                <a:lnTo>
                  <a:pt x="5785434" y="860463"/>
                </a:lnTo>
                <a:lnTo>
                  <a:pt x="5797931" y="868883"/>
                </a:lnTo>
                <a:lnTo>
                  <a:pt x="5798197" y="868883"/>
                </a:lnTo>
                <a:lnTo>
                  <a:pt x="5813006" y="871893"/>
                </a:lnTo>
                <a:lnTo>
                  <a:pt x="5828169" y="868883"/>
                </a:lnTo>
                <a:lnTo>
                  <a:pt x="5840577" y="860602"/>
                </a:lnTo>
                <a:lnTo>
                  <a:pt x="5848947" y="848283"/>
                </a:lnTo>
                <a:lnTo>
                  <a:pt x="5852020" y="833196"/>
                </a:lnTo>
                <a:close/>
              </a:path>
              <a:path w="18108930" h="872490">
                <a:moveTo>
                  <a:pt x="5852020" y="436181"/>
                </a:moveTo>
                <a:lnTo>
                  <a:pt x="5848959" y="421068"/>
                </a:lnTo>
                <a:lnTo>
                  <a:pt x="5840628" y="408787"/>
                </a:lnTo>
                <a:lnTo>
                  <a:pt x="5828271" y="400481"/>
                </a:lnTo>
                <a:lnTo>
                  <a:pt x="5813171" y="397421"/>
                </a:lnTo>
                <a:lnTo>
                  <a:pt x="5797715" y="400481"/>
                </a:lnTo>
                <a:lnTo>
                  <a:pt x="5797918" y="400481"/>
                </a:lnTo>
                <a:lnTo>
                  <a:pt x="5785536" y="408787"/>
                </a:lnTo>
                <a:lnTo>
                  <a:pt x="5777179" y="421068"/>
                </a:lnTo>
                <a:lnTo>
                  <a:pt x="5774080" y="436181"/>
                </a:lnTo>
                <a:lnTo>
                  <a:pt x="5777115" y="451231"/>
                </a:lnTo>
                <a:lnTo>
                  <a:pt x="5785434" y="463575"/>
                </a:lnTo>
                <a:lnTo>
                  <a:pt x="5797931" y="471995"/>
                </a:lnTo>
                <a:lnTo>
                  <a:pt x="5798185" y="471995"/>
                </a:lnTo>
                <a:lnTo>
                  <a:pt x="5813006" y="475005"/>
                </a:lnTo>
                <a:lnTo>
                  <a:pt x="5828169" y="471995"/>
                </a:lnTo>
                <a:lnTo>
                  <a:pt x="5840577" y="463715"/>
                </a:lnTo>
                <a:lnTo>
                  <a:pt x="5848947" y="451408"/>
                </a:lnTo>
                <a:lnTo>
                  <a:pt x="5852020" y="436321"/>
                </a:lnTo>
                <a:lnTo>
                  <a:pt x="5852020" y="436181"/>
                </a:lnTo>
                <a:close/>
              </a:path>
              <a:path w="18108930" h="872490">
                <a:moveTo>
                  <a:pt x="5852020" y="38912"/>
                </a:moveTo>
                <a:lnTo>
                  <a:pt x="5848921" y="23825"/>
                </a:lnTo>
                <a:lnTo>
                  <a:pt x="5840590" y="11582"/>
                </a:lnTo>
                <a:lnTo>
                  <a:pt x="5828258" y="3314"/>
                </a:lnTo>
                <a:lnTo>
                  <a:pt x="5813171" y="241"/>
                </a:lnTo>
                <a:lnTo>
                  <a:pt x="5813171" y="0"/>
                </a:lnTo>
                <a:lnTo>
                  <a:pt x="5797994" y="3048"/>
                </a:lnTo>
                <a:lnTo>
                  <a:pt x="5785586" y="11353"/>
                </a:lnTo>
                <a:lnTo>
                  <a:pt x="5777192" y="23660"/>
                </a:lnTo>
                <a:lnTo>
                  <a:pt x="5774067" y="38747"/>
                </a:lnTo>
                <a:lnTo>
                  <a:pt x="5777115" y="53848"/>
                </a:lnTo>
                <a:lnTo>
                  <a:pt x="5785434" y="66205"/>
                </a:lnTo>
                <a:lnTo>
                  <a:pt x="5797918" y="74625"/>
                </a:lnTo>
                <a:lnTo>
                  <a:pt x="5798185" y="74625"/>
                </a:lnTo>
                <a:lnTo>
                  <a:pt x="5813006" y="77622"/>
                </a:lnTo>
                <a:lnTo>
                  <a:pt x="5828169" y="74625"/>
                </a:lnTo>
                <a:lnTo>
                  <a:pt x="5840577" y="66332"/>
                </a:lnTo>
                <a:lnTo>
                  <a:pt x="5848947" y="54013"/>
                </a:lnTo>
                <a:lnTo>
                  <a:pt x="5852020" y="38912"/>
                </a:lnTo>
                <a:close/>
              </a:path>
              <a:path w="18108930" h="872490">
                <a:moveTo>
                  <a:pt x="6264795" y="832993"/>
                </a:moveTo>
                <a:lnTo>
                  <a:pt x="6261684" y="818273"/>
                </a:lnTo>
                <a:lnTo>
                  <a:pt x="6261620" y="817918"/>
                </a:lnTo>
                <a:lnTo>
                  <a:pt x="6253162" y="805649"/>
                </a:lnTo>
                <a:lnTo>
                  <a:pt x="6240767" y="797471"/>
                </a:lnTo>
                <a:lnTo>
                  <a:pt x="6225527" y="794499"/>
                </a:lnTo>
                <a:lnTo>
                  <a:pt x="6225527" y="794308"/>
                </a:lnTo>
                <a:lnTo>
                  <a:pt x="6189789" y="818273"/>
                </a:lnTo>
                <a:lnTo>
                  <a:pt x="6186843" y="833386"/>
                </a:lnTo>
                <a:lnTo>
                  <a:pt x="6189942" y="848055"/>
                </a:lnTo>
                <a:lnTo>
                  <a:pt x="6190018" y="848474"/>
                </a:lnTo>
                <a:lnTo>
                  <a:pt x="6198476" y="860742"/>
                </a:lnTo>
                <a:lnTo>
                  <a:pt x="6210922" y="868959"/>
                </a:lnTo>
                <a:lnTo>
                  <a:pt x="6226111" y="871893"/>
                </a:lnTo>
                <a:lnTo>
                  <a:pt x="6241237" y="868743"/>
                </a:lnTo>
                <a:lnTo>
                  <a:pt x="6253543" y="860386"/>
                </a:lnTo>
                <a:lnTo>
                  <a:pt x="6261811" y="848055"/>
                </a:lnTo>
                <a:lnTo>
                  <a:pt x="6264719" y="833386"/>
                </a:lnTo>
                <a:lnTo>
                  <a:pt x="6264795" y="832993"/>
                </a:lnTo>
                <a:close/>
              </a:path>
              <a:path w="18108930" h="872490">
                <a:moveTo>
                  <a:pt x="6264795" y="436118"/>
                </a:moveTo>
                <a:lnTo>
                  <a:pt x="6240907" y="400431"/>
                </a:lnTo>
                <a:lnTo>
                  <a:pt x="6225692" y="397421"/>
                </a:lnTo>
                <a:lnTo>
                  <a:pt x="6225527" y="397421"/>
                </a:lnTo>
                <a:lnTo>
                  <a:pt x="6189789" y="421386"/>
                </a:lnTo>
                <a:lnTo>
                  <a:pt x="6186843" y="436511"/>
                </a:lnTo>
                <a:lnTo>
                  <a:pt x="6189942" y="451180"/>
                </a:lnTo>
                <a:lnTo>
                  <a:pt x="6190018" y="451586"/>
                </a:lnTo>
                <a:lnTo>
                  <a:pt x="6198476" y="463854"/>
                </a:lnTo>
                <a:lnTo>
                  <a:pt x="6210922" y="472071"/>
                </a:lnTo>
                <a:lnTo>
                  <a:pt x="6226111" y="475005"/>
                </a:lnTo>
                <a:lnTo>
                  <a:pt x="6241237" y="471855"/>
                </a:lnTo>
                <a:lnTo>
                  <a:pt x="6253543" y="463499"/>
                </a:lnTo>
                <a:lnTo>
                  <a:pt x="6261811" y="451180"/>
                </a:lnTo>
                <a:lnTo>
                  <a:pt x="6264719" y="436511"/>
                </a:lnTo>
                <a:lnTo>
                  <a:pt x="6264795" y="436118"/>
                </a:lnTo>
                <a:close/>
              </a:path>
              <a:path w="18108930" h="872490">
                <a:moveTo>
                  <a:pt x="6264795" y="39243"/>
                </a:moveTo>
                <a:lnTo>
                  <a:pt x="6261836" y="24130"/>
                </a:lnTo>
                <a:lnTo>
                  <a:pt x="6253531" y="11747"/>
                </a:lnTo>
                <a:lnTo>
                  <a:pt x="6241173" y="3365"/>
                </a:lnTo>
                <a:lnTo>
                  <a:pt x="6226022" y="241"/>
                </a:lnTo>
                <a:lnTo>
                  <a:pt x="6225527" y="241"/>
                </a:lnTo>
                <a:lnTo>
                  <a:pt x="6225527" y="0"/>
                </a:lnTo>
                <a:lnTo>
                  <a:pt x="6210389" y="3200"/>
                </a:lnTo>
                <a:lnTo>
                  <a:pt x="6198057" y="11620"/>
                </a:lnTo>
                <a:lnTo>
                  <a:pt x="6189764" y="24130"/>
                </a:lnTo>
                <a:lnTo>
                  <a:pt x="6186856" y="39243"/>
                </a:lnTo>
                <a:lnTo>
                  <a:pt x="6190018" y="54216"/>
                </a:lnTo>
                <a:lnTo>
                  <a:pt x="6198349" y="66306"/>
                </a:lnTo>
                <a:lnTo>
                  <a:pt x="6198476" y="66484"/>
                </a:lnTo>
                <a:lnTo>
                  <a:pt x="6210922" y="74701"/>
                </a:lnTo>
                <a:lnTo>
                  <a:pt x="6226111" y="77622"/>
                </a:lnTo>
                <a:lnTo>
                  <a:pt x="6241097" y="74536"/>
                </a:lnTo>
                <a:lnTo>
                  <a:pt x="6253365" y="66306"/>
                </a:lnTo>
                <a:lnTo>
                  <a:pt x="6261608" y="54216"/>
                </a:lnTo>
                <a:lnTo>
                  <a:pt x="6264795" y="39243"/>
                </a:lnTo>
                <a:close/>
              </a:path>
              <a:path w="18108930" h="872490">
                <a:moveTo>
                  <a:pt x="6676822" y="833094"/>
                </a:moveTo>
                <a:lnTo>
                  <a:pt x="6673672" y="818057"/>
                </a:lnTo>
                <a:lnTo>
                  <a:pt x="6665290" y="805789"/>
                </a:lnTo>
                <a:lnTo>
                  <a:pt x="6652920" y="797534"/>
                </a:lnTo>
                <a:lnTo>
                  <a:pt x="6637807" y="794499"/>
                </a:lnTo>
                <a:lnTo>
                  <a:pt x="6637807" y="794308"/>
                </a:lnTo>
                <a:lnTo>
                  <a:pt x="6622631" y="797356"/>
                </a:lnTo>
                <a:lnTo>
                  <a:pt x="6610236" y="805662"/>
                </a:lnTo>
                <a:lnTo>
                  <a:pt x="6601841" y="818057"/>
                </a:lnTo>
                <a:lnTo>
                  <a:pt x="6598780" y="833094"/>
                </a:lnTo>
                <a:lnTo>
                  <a:pt x="6601854" y="848194"/>
                </a:lnTo>
                <a:lnTo>
                  <a:pt x="6610236" y="860526"/>
                </a:lnTo>
                <a:lnTo>
                  <a:pt x="6622631" y="868845"/>
                </a:lnTo>
                <a:lnTo>
                  <a:pt x="6637807" y="871893"/>
                </a:lnTo>
                <a:lnTo>
                  <a:pt x="6652971" y="868845"/>
                </a:lnTo>
                <a:lnTo>
                  <a:pt x="6665379" y="860526"/>
                </a:lnTo>
                <a:lnTo>
                  <a:pt x="6673748" y="848194"/>
                </a:lnTo>
                <a:lnTo>
                  <a:pt x="6676822" y="833094"/>
                </a:lnTo>
                <a:close/>
              </a:path>
              <a:path w="18108930" h="872490">
                <a:moveTo>
                  <a:pt x="6676822" y="436219"/>
                </a:moveTo>
                <a:lnTo>
                  <a:pt x="6673736" y="421119"/>
                </a:lnTo>
                <a:lnTo>
                  <a:pt x="6665366" y="408787"/>
                </a:lnTo>
                <a:lnTo>
                  <a:pt x="6652971" y="400469"/>
                </a:lnTo>
                <a:lnTo>
                  <a:pt x="6637807" y="397421"/>
                </a:lnTo>
                <a:lnTo>
                  <a:pt x="6622631" y="400469"/>
                </a:lnTo>
                <a:lnTo>
                  <a:pt x="6610236" y="408787"/>
                </a:lnTo>
                <a:lnTo>
                  <a:pt x="6601854" y="421119"/>
                </a:lnTo>
                <a:lnTo>
                  <a:pt x="6598780" y="436219"/>
                </a:lnTo>
                <a:lnTo>
                  <a:pt x="6601854" y="451319"/>
                </a:lnTo>
                <a:lnTo>
                  <a:pt x="6610236" y="463651"/>
                </a:lnTo>
                <a:lnTo>
                  <a:pt x="6622631" y="471957"/>
                </a:lnTo>
                <a:lnTo>
                  <a:pt x="6637807" y="475005"/>
                </a:lnTo>
                <a:lnTo>
                  <a:pt x="6652971" y="471957"/>
                </a:lnTo>
                <a:lnTo>
                  <a:pt x="6665379" y="463651"/>
                </a:lnTo>
                <a:lnTo>
                  <a:pt x="6673748" y="451319"/>
                </a:lnTo>
                <a:lnTo>
                  <a:pt x="6676822" y="436219"/>
                </a:lnTo>
                <a:close/>
              </a:path>
              <a:path w="18108930" h="872490">
                <a:moveTo>
                  <a:pt x="6676822" y="38823"/>
                </a:moveTo>
                <a:lnTo>
                  <a:pt x="6673672" y="23812"/>
                </a:lnTo>
                <a:lnTo>
                  <a:pt x="6665290" y="11544"/>
                </a:lnTo>
                <a:lnTo>
                  <a:pt x="6652920" y="3276"/>
                </a:lnTo>
                <a:lnTo>
                  <a:pt x="6637807" y="241"/>
                </a:lnTo>
                <a:lnTo>
                  <a:pt x="6637807" y="0"/>
                </a:lnTo>
                <a:lnTo>
                  <a:pt x="6622631" y="3060"/>
                </a:lnTo>
                <a:lnTo>
                  <a:pt x="6610236" y="11391"/>
                </a:lnTo>
                <a:lnTo>
                  <a:pt x="6601841" y="23812"/>
                </a:lnTo>
                <a:lnTo>
                  <a:pt x="6598780" y="38823"/>
                </a:lnTo>
                <a:lnTo>
                  <a:pt x="6601854" y="53936"/>
                </a:lnTo>
                <a:lnTo>
                  <a:pt x="6610236" y="66268"/>
                </a:lnTo>
                <a:lnTo>
                  <a:pt x="6622631" y="74574"/>
                </a:lnTo>
                <a:lnTo>
                  <a:pt x="6637807" y="77622"/>
                </a:lnTo>
                <a:lnTo>
                  <a:pt x="6652971" y="74574"/>
                </a:lnTo>
                <a:lnTo>
                  <a:pt x="6665379" y="66268"/>
                </a:lnTo>
                <a:lnTo>
                  <a:pt x="6673748" y="53936"/>
                </a:lnTo>
                <a:lnTo>
                  <a:pt x="6676822" y="38823"/>
                </a:lnTo>
                <a:close/>
              </a:path>
              <a:path w="18108930" h="872490">
                <a:moveTo>
                  <a:pt x="7089178" y="38823"/>
                </a:moveTo>
                <a:lnTo>
                  <a:pt x="7086028" y="23812"/>
                </a:lnTo>
                <a:lnTo>
                  <a:pt x="7077646" y="11544"/>
                </a:lnTo>
                <a:lnTo>
                  <a:pt x="7065277" y="3276"/>
                </a:lnTo>
                <a:lnTo>
                  <a:pt x="7050164" y="241"/>
                </a:lnTo>
                <a:lnTo>
                  <a:pt x="7050164" y="0"/>
                </a:lnTo>
                <a:lnTo>
                  <a:pt x="7035012" y="3060"/>
                </a:lnTo>
                <a:lnTo>
                  <a:pt x="7022630" y="11391"/>
                </a:lnTo>
                <a:lnTo>
                  <a:pt x="7014273" y="23812"/>
                </a:lnTo>
                <a:lnTo>
                  <a:pt x="7011225" y="38823"/>
                </a:lnTo>
                <a:lnTo>
                  <a:pt x="7014286" y="53936"/>
                </a:lnTo>
                <a:lnTo>
                  <a:pt x="7022630" y="66268"/>
                </a:lnTo>
                <a:lnTo>
                  <a:pt x="7035012" y="74574"/>
                </a:lnTo>
                <a:lnTo>
                  <a:pt x="7050164" y="77622"/>
                </a:lnTo>
                <a:lnTo>
                  <a:pt x="7065327" y="74574"/>
                </a:lnTo>
                <a:lnTo>
                  <a:pt x="7077735" y="66268"/>
                </a:lnTo>
                <a:lnTo>
                  <a:pt x="7086117" y="53936"/>
                </a:lnTo>
                <a:lnTo>
                  <a:pt x="7089178" y="38823"/>
                </a:lnTo>
                <a:close/>
              </a:path>
              <a:path w="18108930" h="872490">
                <a:moveTo>
                  <a:pt x="7089191" y="833094"/>
                </a:moveTo>
                <a:lnTo>
                  <a:pt x="7086028" y="818057"/>
                </a:lnTo>
                <a:lnTo>
                  <a:pt x="7077646" y="805789"/>
                </a:lnTo>
                <a:lnTo>
                  <a:pt x="7065277" y="797534"/>
                </a:lnTo>
                <a:lnTo>
                  <a:pt x="7050164" y="794499"/>
                </a:lnTo>
                <a:lnTo>
                  <a:pt x="7050164" y="794308"/>
                </a:lnTo>
                <a:lnTo>
                  <a:pt x="7035012" y="797356"/>
                </a:lnTo>
                <a:lnTo>
                  <a:pt x="7022630" y="805662"/>
                </a:lnTo>
                <a:lnTo>
                  <a:pt x="7014273" y="818057"/>
                </a:lnTo>
                <a:lnTo>
                  <a:pt x="7011225" y="833094"/>
                </a:lnTo>
                <a:lnTo>
                  <a:pt x="7014286" y="848194"/>
                </a:lnTo>
                <a:lnTo>
                  <a:pt x="7022630" y="860526"/>
                </a:lnTo>
                <a:lnTo>
                  <a:pt x="7035012" y="868845"/>
                </a:lnTo>
                <a:lnTo>
                  <a:pt x="7050164" y="871893"/>
                </a:lnTo>
                <a:lnTo>
                  <a:pt x="7065327" y="868845"/>
                </a:lnTo>
                <a:lnTo>
                  <a:pt x="7077735" y="860526"/>
                </a:lnTo>
                <a:lnTo>
                  <a:pt x="7086117" y="848194"/>
                </a:lnTo>
                <a:lnTo>
                  <a:pt x="7089191" y="833094"/>
                </a:lnTo>
                <a:close/>
              </a:path>
              <a:path w="18108930" h="872490">
                <a:moveTo>
                  <a:pt x="7089191" y="436219"/>
                </a:moveTo>
                <a:lnTo>
                  <a:pt x="7086092" y="421119"/>
                </a:lnTo>
                <a:lnTo>
                  <a:pt x="7077735" y="408787"/>
                </a:lnTo>
                <a:lnTo>
                  <a:pt x="7065340" y="400469"/>
                </a:lnTo>
                <a:lnTo>
                  <a:pt x="7050164" y="397421"/>
                </a:lnTo>
                <a:lnTo>
                  <a:pt x="7035012" y="400469"/>
                </a:lnTo>
                <a:lnTo>
                  <a:pt x="7022630" y="408787"/>
                </a:lnTo>
                <a:lnTo>
                  <a:pt x="7014286" y="421119"/>
                </a:lnTo>
                <a:lnTo>
                  <a:pt x="7011225" y="436219"/>
                </a:lnTo>
                <a:lnTo>
                  <a:pt x="7014286" y="451319"/>
                </a:lnTo>
                <a:lnTo>
                  <a:pt x="7022630" y="463651"/>
                </a:lnTo>
                <a:lnTo>
                  <a:pt x="7035012" y="471957"/>
                </a:lnTo>
                <a:lnTo>
                  <a:pt x="7050164" y="475005"/>
                </a:lnTo>
                <a:lnTo>
                  <a:pt x="7065327" y="471957"/>
                </a:lnTo>
                <a:lnTo>
                  <a:pt x="7077735" y="463651"/>
                </a:lnTo>
                <a:lnTo>
                  <a:pt x="7086117" y="451319"/>
                </a:lnTo>
                <a:lnTo>
                  <a:pt x="7089191" y="436219"/>
                </a:lnTo>
                <a:close/>
              </a:path>
              <a:path w="18108930" h="872490">
                <a:moveTo>
                  <a:pt x="7501128" y="833488"/>
                </a:moveTo>
                <a:lnTo>
                  <a:pt x="7477506" y="797636"/>
                </a:lnTo>
                <a:lnTo>
                  <a:pt x="7462520" y="794499"/>
                </a:lnTo>
                <a:lnTo>
                  <a:pt x="7462520" y="794308"/>
                </a:lnTo>
                <a:lnTo>
                  <a:pt x="7447331" y="797191"/>
                </a:lnTo>
                <a:lnTo>
                  <a:pt x="7434847" y="805383"/>
                </a:lnTo>
                <a:lnTo>
                  <a:pt x="7426363" y="817626"/>
                </a:lnTo>
                <a:lnTo>
                  <a:pt x="7423175" y="832700"/>
                </a:lnTo>
                <a:lnTo>
                  <a:pt x="7426071" y="847826"/>
                </a:lnTo>
                <a:lnTo>
                  <a:pt x="7434288" y="860247"/>
                </a:lnTo>
                <a:lnTo>
                  <a:pt x="7446607" y="868680"/>
                </a:lnTo>
                <a:lnTo>
                  <a:pt x="7461783" y="871880"/>
                </a:lnTo>
                <a:lnTo>
                  <a:pt x="7476960" y="868997"/>
                </a:lnTo>
                <a:lnTo>
                  <a:pt x="7489418" y="860806"/>
                </a:lnTo>
                <a:lnTo>
                  <a:pt x="7497902" y="848563"/>
                </a:lnTo>
                <a:lnTo>
                  <a:pt x="7501128" y="833488"/>
                </a:lnTo>
                <a:close/>
              </a:path>
              <a:path w="18108930" h="872490">
                <a:moveTo>
                  <a:pt x="7501128" y="436600"/>
                </a:moveTo>
                <a:lnTo>
                  <a:pt x="7477544" y="400570"/>
                </a:lnTo>
                <a:lnTo>
                  <a:pt x="7462520" y="397421"/>
                </a:lnTo>
                <a:lnTo>
                  <a:pt x="7447331" y="400316"/>
                </a:lnTo>
                <a:lnTo>
                  <a:pt x="7434847" y="408495"/>
                </a:lnTo>
                <a:lnTo>
                  <a:pt x="7426363" y="420738"/>
                </a:lnTo>
                <a:lnTo>
                  <a:pt x="7423175" y="435813"/>
                </a:lnTo>
                <a:lnTo>
                  <a:pt x="7426071" y="450951"/>
                </a:lnTo>
                <a:lnTo>
                  <a:pt x="7434288" y="463359"/>
                </a:lnTo>
                <a:lnTo>
                  <a:pt x="7446607" y="471805"/>
                </a:lnTo>
                <a:lnTo>
                  <a:pt x="7461783" y="475005"/>
                </a:lnTo>
                <a:lnTo>
                  <a:pt x="7476960" y="472109"/>
                </a:lnTo>
                <a:lnTo>
                  <a:pt x="7489418" y="463918"/>
                </a:lnTo>
                <a:lnTo>
                  <a:pt x="7497902" y="451675"/>
                </a:lnTo>
                <a:lnTo>
                  <a:pt x="7501128" y="436600"/>
                </a:lnTo>
                <a:close/>
              </a:path>
              <a:path w="18108930" h="872490">
                <a:moveTo>
                  <a:pt x="7501128" y="39243"/>
                </a:moveTo>
                <a:lnTo>
                  <a:pt x="7498156" y="24155"/>
                </a:lnTo>
                <a:lnTo>
                  <a:pt x="7489926" y="11811"/>
                </a:lnTo>
                <a:lnTo>
                  <a:pt x="7477646" y="3441"/>
                </a:lnTo>
                <a:lnTo>
                  <a:pt x="7462520" y="241"/>
                </a:lnTo>
                <a:lnTo>
                  <a:pt x="7462520" y="0"/>
                </a:lnTo>
                <a:lnTo>
                  <a:pt x="7447343" y="2921"/>
                </a:lnTo>
                <a:lnTo>
                  <a:pt x="7434885" y="11125"/>
                </a:lnTo>
                <a:lnTo>
                  <a:pt x="7426401" y="23368"/>
                </a:lnTo>
                <a:lnTo>
                  <a:pt x="7423175" y="38417"/>
                </a:lnTo>
                <a:lnTo>
                  <a:pt x="7426071" y="53555"/>
                </a:lnTo>
                <a:lnTo>
                  <a:pt x="7434288" y="65989"/>
                </a:lnTo>
                <a:lnTo>
                  <a:pt x="7446607" y="74422"/>
                </a:lnTo>
                <a:lnTo>
                  <a:pt x="7461783" y="77622"/>
                </a:lnTo>
                <a:lnTo>
                  <a:pt x="7476960" y="74726"/>
                </a:lnTo>
                <a:lnTo>
                  <a:pt x="7489418" y="66548"/>
                </a:lnTo>
                <a:lnTo>
                  <a:pt x="7497902" y="54305"/>
                </a:lnTo>
                <a:lnTo>
                  <a:pt x="7501128" y="39243"/>
                </a:lnTo>
                <a:close/>
              </a:path>
              <a:path w="18108930" h="872490">
                <a:moveTo>
                  <a:pt x="7901673" y="50698"/>
                </a:moveTo>
                <a:lnTo>
                  <a:pt x="7898625" y="35610"/>
                </a:lnTo>
                <a:lnTo>
                  <a:pt x="7890294" y="23291"/>
                </a:lnTo>
                <a:lnTo>
                  <a:pt x="7877937" y="14960"/>
                </a:lnTo>
                <a:lnTo>
                  <a:pt x="7862684" y="11861"/>
                </a:lnTo>
                <a:lnTo>
                  <a:pt x="7847279" y="14960"/>
                </a:lnTo>
                <a:lnTo>
                  <a:pt x="7847444" y="14960"/>
                </a:lnTo>
                <a:lnTo>
                  <a:pt x="7835087" y="23291"/>
                </a:lnTo>
                <a:lnTo>
                  <a:pt x="7826756" y="35610"/>
                </a:lnTo>
                <a:lnTo>
                  <a:pt x="7823708" y="50698"/>
                </a:lnTo>
                <a:lnTo>
                  <a:pt x="7826769" y="65786"/>
                </a:lnTo>
                <a:lnTo>
                  <a:pt x="7835125" y="78105"/>
                </a:lnTo>
                <a:lnTo>
                  <a:pt x="7847520" y="86410"/>
                </a:lnTo>
                <a:lnTo>
                  <a:pt x="7862684" y="89446"/>
                </a:lnTo>
                <a:lnTo>
                  <a:pt x="7877861" y="86410"/>
                </a:lnTo>
                <a:lnTo>
                  <a:pt x="7890256" y="78105"/>
                </a:lnTo>
                <a:lnTo>
                  <a:pt x="7898612" y="65786"/>
                </a:lnTo>
                <a:lnTo>
                  <a:pt x="7901673" y="50698"/>
                </a:lnTo>
                <a:close/>
              </a:path>
              <a:path w="18108930" h="872490">
                <a:moveTo>
                  <a:pt x="8314042" y="50787"/>
                </a:moveTo>
                <a:lnTo>
                  <a:pt x="8310994" y="35610"/>
                </a:lnTo>
                <a:lnTo>
                  <a:pt x="8302663" y="23291"/>
                </a:lnTo>
                <a:lnTo>
                  <a:pt x="8290306" y="14960"/>
                </a:lnTo>
                <a:lnTo>
                  <a:pt x="8275155" y="11861"/>
                </a:lnTo>
                <a:lnTo>
                  <a:pt x="8259496" y="14960"/>
                </a:lnTo>
                <a:lnTo>
                  <a:pt x="8259839" y="14960"/>
                </a:lnTo>
                <a:lnTo>
                  <a:pt x="8247558" y="23152"/>
                </a:lnTo>
                <a:lnTo>
                  <a:pt x="8239176" y="35483"/>
                </a:lnTo>
                <a:lnTo>
                  <a:pt x="8236077" y="50622"/>
                </a:lnTo>
                <a:lnTo>
                  <a:pt x="8239099" y="65709"/>
                </a:lnTo>
                <a:lnTo>
                  <a:pt x="8247596" y="78168"/>
                </a:lnTo>
                <a:lnTo>
                  <a:pt x="8259877" y="86448"/>
                </a:lnTo>
                <a:lnTo>
                  <a:pt x="8260093" y="86448"/>
                </a:lnTo>
                <a:lnTo>
                  <a:pt x="8274952" y="89446"/>
                </a:lnTo>
                <a:lnTo>
                  <a:pt x="8290141" y="86448"/>
                </a:lnTo>
                <a:lnTo>
                  <a:pt x="8302549" y="78168"/>
                </a:lnTo>
                <a:lnTo>
                  <a:pt x="8310943" y="65862"/>
                </a:lnTo>
                <a:lnTo>
                  <a:pt x="8314042" y="50787"/>
                </a:lnTo>
                <a:close/>
              </a:path>
              <a:path w="18108930" h="872490">
                <a:moveTo>
                  <a:pt x="9898494" y="50698"/>
                </a:moveTo>
                <a:lnTo>
                  <a:pt x="9895446" y="35610"/>
                </a:lnTo>
                <a:lnTo>
                  <a:pt x="9887115" y="23291"/>
                </a:lnTo>
                <a:lnTo>
                  <a:pt x="9874758" y="14960"/>
                </a:lnTo>
                <a:lnTo>
                  <a:pt x="9859505" y="11861"/>
                </a:lnTo>
                <a:lnTo>
                  <a:pt x="9844100" y="14960"/>
                </a:lnTo>
                <a:lnTo>
                  <a:pt x="9844265" y="14960"/>
                </a:lnTo>
                <a:lnTo>
                  <a:pt x="9831908" y="23291"/>
                </a:lnTo>
                <a:lnTo>
                  <a:pt x="9823577" y="35610"/>
                </a:lnTo>
                <a:lnTo>
                  <a:pt x="9820529" y="50698"/>
                </a:lnTo>
                <a:lnTo>
                  <a:pt x="9823590" y="65786"/>
                </a:lnTo>
                <a:lnTo>
                  <a:pt x="9831946" y="78105"/>
                </a:lnTo>
                <a:lnTo>
                  <a:pt x="9844341" y="86398"/>
                </a:lnTo>
                <a:lnTo>
                  <a:pt x="9859505" y="89446"/>
                </a:lnTo>
                <a:lnTo>
                  <a:pt x="9874682" y="86398"/>
                </a:lnTo>
                <a:lnTo>
                  <a:pt x="9887077" y="78105"/>
                </a:lnTo>
                <a:lnTo>
                  <a:pt x="9895434" y="65786"/>
                </a:lnTo>
                <a:lnTo>
                  <a:pt x="9898494" y="50698"/>
                </a:lnTo>
                <a:close/>
              </a:path>
              <a:path w="18108930" h="872490">
                <a:moveTo>
                  <a:pt x="10310863" y="50787"/>
                </a:moveTo>
                <a:lnTo>
                  <a:pt x="10307815" y="35610"/>
                </a:lnTo>
                <a:lnTo>
                  <a:pt x="10299484" y="23291"/>
                </a:lnTo>
                <a:lnTo>
                  <a:pt x="10287127" y="14960"/>
                </a:lnTo>
                <a:lnTo>
                  <a:pt x="10271976" y="11861"/>
                </a:lnTo>
                <a:lnTo>
                  <a:pt x="10256317" y="14960"/>
                </a:lnTo>
                <a:lnTo>
                  <a:pt x="10256660" y="14960"/>
                </a:lnTo>
                <a:lnTo>
                  <a:pt x="10244379" y="23152"/>
                </a:lnTo>
                <a:lnTo>
                  <a:pt x="10235997" y="35483"/>
                </a:lnTo>
                <a:lnTo>
                  <a:pt x="10232898" y="50622"/>
                </a:lnTo>
                <a:lnTo>
                  <a:pt x="10235921" y="65709"/>
                </a:lnTo>
                <a:lnTo>
                  <a:pt x="10244417" y="78168"/>
                </a:lnTo>
                <a:lnTo>
                  <a:pt x="10256710" y="86448"/>
                </a:lnTo>
                <a:lnTo>
                  <a:pt x="10256914" y="86448"/>
                </a:lnTo>
                <a:lnTo>
                  <a:pt x="10271773" y="89446"/>
                </a:lnTo>
                <a:lnTo>
                  <a:pt x="10286962" y="86448"/>
                </a:lnTo>
                <a:lnTo>
                  <a:pt x="10299370" y="78168"/>
                </a:lnTo>
                <a:lnTo>
                  <a:pt x="10307764" y="65862"/>
                </a:lnTo>
                <a:lnTo>
                  <a:pt x="10310863" y="50787"/>
                </a:lnTo>
                <a:close/>
              </a:path>
              <a:path w="18108930" h="872490">
                <a:moveTo>
                  <a:pt x="10685005" y="833056"/>
                </a:moveTo>
                <a:lnTo>
                  <a:pt x="10681868" y="818019"/>
                </a:lnTo>
                <a:lnTo>
                  <a:pt x="10673512" y="805789"/>
                </a:lnTo>
                <a:lnTo>
                  <a:pt x="10661193" y="797547"/>
                </a:lnTo>
                <a:lnTo>
                  <a:pt x="10646118" y="794499"/>
                </a:lnTo>
                <a:lnTo>
                  <a:pt x="10646118" y="794308"/>
                </a:lnTo>
                <a:lnTo>
                  <a:pt x="10630941" y="797306"/>
                </a:lnTo>
                <a:lnTo>
                  <a:pt x="10618521" y="805599"/>
                </a:lnTo>
                <a:lnTo>
                  <a:pt x="10610113" y="818019"/>
                </a:lnTo>
                <a:lnTo>
                  <a:pt x="10607053" y="833056"/>
                </a:lnTo>
                <a:lnTo>
                  <a:pt x="10610063" y="848106"/>
                </a:lnTo>
                <a:lnTo>
                  <a:pt x="10618381" y="860463"/>
                </a:lnTo>
                <a:lnTo>
                  <a:pt x="10630865" y="868883"/>
                </a:lnTo>
                <a:lnTo>
                  <a:pt x="10631132" y="868883"/>
                </a:lnTo>
                <a:lnTo>
                  <a:pt x="10645927" y="871893"/>
                </a:lnTo>
                <a:lnTo>
                  <a:pt x="10661104" y="868883"/>
                </a:lnTo>
                <a:lnTo>
                  <a:pt x="10673512" y="860602"/>
                </a:lnTo>
                <a:lnTo>
                  <a:pt x="10681907" y="848283"/>
                </a:lnTo>
                <a:lnTo>
                  <a:pt x="10685005" y="833196"/>
                </a:lnTo>
                <a:lnTo>
                  <a:pt x="10685005" y="833056"/>
                </a:lnTo>
                <a:close/>
              </a:path>
              <a:path w="18108930" h="872490">
                <a:moveTo>
                  <a:pt x="10685005" y="436181"/>
                </a:moveTo>
                <a:lnTo>
                  <a:pt x="10681919" y="421068"/>
                </a:lnTo>
                <a:lnTo>
                  <a:pt x="10673588" y="408787"/>
                </a:lnTo>
                <a:lnTo>
                  <a:pt x="10661244" y="400481"/>
                </a:lnTo>
                <a:lnTo>
                  <a:pt x="10646118" y="397421"/>
                </a:lnTo>
                <a:lnTo>
                  <a:pt x="10630649" y="400481"/>
                </a:lnTo>
                <a:lnTo>
                  <a:pt x="10630853" y="400481"/>
                </a:lnTo>
                <a:lnTo>
                  <a:pt x="10618483" y="408787"/>
                </a:lnTo>
                <a:lnTo>
                  <a:pt x="10610126" y="421068"/>
                </a:lnTo>
                <a:lnTo>
                  <a:pt x="10607053" y="436181"/>
                </a:lnTo>
                <a:lnTo>
                  <a:pt x="10610063" y="451231"/>
                </a:lnTo>
                <a:lnTo>
                  <a:pt x="10618381" y="463575"/>
                </a:lnTo>
                <a:lnTo>
                  <a:pt x="10630865" y="471995"/>
                </a:lnTo>
                <a:lnTo>
                  <a:pt x="10631132" y="471995"/>
                </a:lnTo>
                <a:lnTo>
                  <a:pt x="10645927" y="475005"/>
                </a:lnTo>
                <a:lnTo>
                  <a:pt x="10661104" y="471995"/>
                </a:lnTo>
                <a:lnTo>
                  <a:pt x="10673512" y="463715"/>
                </a:lnTo>
                <a:lnTo>
                  <a:pt x="10681907" y="451408"/>
                </a:lnTo>
                <a:lnTo>
                  <a:pt x="10685005" y="436321"/>
                </a:lnTo>
                <a:lnTo>
                  <a:pt x="10685005" y="436181"/>
                </a:lnTo>
                <a:close/>
              </a:path>
              <a:path w="18108930" h="872490">
                <a:moveTo>
                  <a:pt x="10685005" y="39243"/>
                </a:moveTo>
                <a:lnTo>
                  <a:pt x="10682021" y="24130"/>
                </a:lnTo>
                <a:lnTo>
                  <a:pt x="10673728" y="11747"/>
                </a:lnTo>
                <a:lnTo>
                  <a:pt x="10661383" y="3365"/>
                </a:lnTo>
                <a:lnTo>
                  <a:pt x="10646220" y="241"/>
                </a:lnTo>
                <a:lnTo>
                  <a:pt x="10646118" y="0"/>
                </a:lnTo>
                <a:lnTo>
                  <a:pt x="10630941" y="3048"/>
                </a:lnTo>
                <a:lnTo>
                  <a:pt x="10618521" y="11353"/>
                </a:lnTo>
                <a:lnTo>
                  <a:pt x="10610139" y="23660"/>
                </a:lnTo>
                <a:lnTo>
                  <a:pt x="10607040" y="38747"/>
                </a:lnTo>
                <a:lnTo>
                  <a:pt x="10610063" y="53848"/>
                </a:lnTo>
                <a:lnTo>
                  <a:pt x="10618394" y="66205"/>
                </a:lnTo>
                <a:lnTo>
                  <a:pt x="10630916" y="74650"/>
                </a:lnTo>
                <a:lnTo>
                  <a:pt x="10631284" y="74650"/>
                </a:lnTo>
                <a:lnTo>
                  <a:pt x="10645927" y="77622"/>
                </a:lnTo>
                <a:lnTo>
                  <a:pt x="10661028" y="74650"/>
                </a:lnTo>
                <a:lnTo>
                  <a:pt x="10673410" y="66446"/>
                </a:lnTo>
                <a:lnTo>
                  <a:pt x="10681818" y="54229"/>
                </a:lnTo>
                <a:lnTo>
                  <a:pt x="10685005" y="39243"/>
                </a:lnTo>
                <a:close/>
              </a:path>
              <a:path w="18108930" h="872490">
                <a:moveTo>
                  <a:pt x="11097374" y="833196"/>
                </a:moveTo>
                <a:lnTo>
                  <a:pt x="11094263" y="818083"/>
                </a:lnTo>
                <a:lnTo>
                  <a:pt x="11085919" y="805827"/>
                </a:lnTo>
                <a:lnTo>
                  <a:pt x="11073587" y="797560"/>
                </a:lnTo>
                <a:lnTo>
                  <a:pt x="11058487" y="794499"/>
                </a:lnTo>
                <a:lnTo>
                  <a:pt x="11058487" y="794308"/>
                </a:lnTo>
                <a:lnTo>
                  <a:pt x="11043310" y="797306"/>
                </a:lnTo>
                <a:lnTo>
                  <a:pt x="11030890" y="805599"/>
                </a:lnTo>
                <a:lnTo>
                  <a:pt x="11022508" y="817905"/>
                </a:lnTo>
                <a:lnTo>
                  <a:pt x="11019409" y="832993"/>
                </a:lnTo>
                <a:lnTo>
                  <a:pt x="11022432" y="848106"/>
                </a:lnTo>
                <a:lnTo>
                  <a:pt x="11030750" y="860463"/>
                </a:lnTo>
                <a:lnTo>
                  <a:pt x="11043234" y="868883"/>
                </a:lnTo>
                <a:lnTo>
                  <a:pt x="11043501" y="868883"/>
                </a:lnTo>
                <a:lnTo>
                  <a:pt x="11058296" y="871893"/>
                </a:lnTo>
                <a:lnTo>
                  <a:pt x="11073473" y="868883"/>
                </a:lnTo>
                <a:lnTo>
                  <a:pt x="11085881" y="860602"/>
                </a:lnTo>
                <a:lnTo>
                  <a:pt x="11094276" y="848283"/>
                </a:lnTo>
                <a:lnTo>
                  <a:pt x="11097374" y="833196"/>
                </a:lnTo>
                <a:close/>
              </a:path>
              <a:path w="18108930" h="872490">
                <a:moveTo>
                  <a:pt x="11097374" y="436181"/>
                </a:moveTo>
                <a:lnTo>
                  <a:pt x="11094288" y="421068"/>
                </a:lnTo>
                <a:lnTo>
                  <a:pt x="11085957" y="408787"/>
                </a:lnTo>
                <a:lnTo>
                  <a:pt x="11073613" y="400481"/>
                </a:lnTo>
                <a:lnTo>
                  <a:pt x="11058487" y="397421"/>
                </a:lnTo>
                <a:lnTo>
                  <a:pt x="11043018" y="400481"/>
                </a:lnTo>
                <a:lnTo>
                  <a:pt x="11043222" y="400481"/>
                </a:lnTo>
                <a:lnTo>
                  <a:pt x="11030852" y="408787"/>
                </a:lnTo>
                <a:lnTo>
                  <a:pt x="11022495" y="421068"/>
                </a:lnTo>
                <a:lnTo>
                  <a:pt x="11019422" y="436181"/>
                </a:lnTo>
                <a:lnTo>
                  <a:pt x="11022432" y="451231"/>
                </a:lnTo>
                <a:lnTo>
                  <a:pt x="11030750" y="463575"/>
                </a:lnTo>
                <a:lnTo>
                  <a:pt x="11043234" y="471995"/>
                </a:lnTo>
                <a:lnTo>
                  <a:pt x="11043501" y="471995"/>
                </a:lnTo>
                <a:lnTo>
                  <a:pt x="11058296" y="475005"/>
                </a:lnTo>
                <a:lnTo>
                  <a:pt x="11073473" y="471995"/>
                </a:lnTo>
                <a:lnTo>
                  <a:pt x="11085881" y="463715"/>
                </a:lnTo>
                <a:lnTo>
                  <a:pt x="11094276" y="451408"/>
                </a:lnTo>
                <a:lnTo>
                  <a:pt x="11097374" y="436321"/>
                </a:lnTo>
                <a:lnTo>
                  <a:pt x="11097374" y="436181"/>
                </a:lnTo>
                <a:close/>
              </a:path>
              <a:path w="18108930" h="872490">
                <a:moveTo>
                  <a:pt x="11097374" y="38912"/>
                </a:moveTo>
                <a:lnTo>
                  <a:pt x="11094263" y="23825"/>
                </a:lnTo>
                <a:lnTo>
                  <a:pt x="11085919" y="11582"/>
                </a:lnTo>
                <a:lnTo>
                  <a:pt x="11073587" y="3314"/>
                </a:lnTo>
                <a:lnTo>
                  <a:pt x="11058487" y="241"/>
                </a:lnTo>
                <a:lnTo>
                  <a:pt x="11058487" y="0"/>
                </a:lnTo>
                <a:lnTo>
                  <a:pt x="11043310" y="3048"/>
                </a:lnTo>
                <a:lnTo>
                  <a:pt x="11030890" y="11353"/>
                </a:lnTo>
                <a:lnTo>
                  <a:pt x="11022508" y="23660"/>
                </a:lnTo>
                <a:lnTo>
                  <a:pt x="11019409" y="38747"/>
                </a:lnTo>
                <a:lnTo>
                  <a:pt x="11022432" y="53848"/>
                </a:lnTo>
                <a:lnTo>
                  <a:pt x="11030750" y="66205"/>
                </a:lnTo>
                <a:lnTo>
                  <a:pt x="11043234" y="74625"/>
                </a:lnTo>
                <a:lnTo>
                  <a:pt x="11043501" y="74625"/>
                </a:lnTo>
                <a:lnTo>
                  <a:pt x="11058284" y="77622"/>
                </a:lnTo>
                <a:lnTo>
                  <a:pt x="11073473" y="74625"/>
                </a:lnTo>
                <a:lnTo>
                  <a:pt x="11085881" y="66332"/>
                </a:lnTo>
                <a:lnTo>
                  <a:pt x="11094276" y="54013"/>
                </a:lnTo>
                <a:lnTo>
                  <a:pt x="11097374" y="38912"/>
                </a:lnTo>
                <a:close/>
              </a:path>
              <a:path w="18108930" h="872490">
                <a:moveTo>
                  <a:pt x="11509731" y="833094"/>
                </a:moveTo>
                <a:lnTo>
                  <a:pt x="11506581" y="817994"/>
                </a:lnTo>
                <a:lnTo>
                  <a:pt x="11498224" y="805751"/>
                </a:lnTo>
                <a:lnTo>
                  <a:pt x="11485893" y="797521"/>
                </a:lnTo>
                <a:lnTo>
                  <a:pt x="11470792" y="794499"/>
                </a:lnTo>
                <a:lnTo>
                  <a:pt x="11470792" y="794308"/>
                </a:lnTo>
                <a:lnTo>
                  <a:pt x="11455591" y="797356"/>
                </a:lnTo>
                <a:lnTo>
                  <a:pt x="11443119" y="805751"/>
                </a:lnTo>
                <a:lnTo>
                  <a:pt x="11434839" y="817994"/>
                </a:lnTo>
                <a:lnTo>
                  <a:pt x="11431778" y="833094"/>
                </a:lnTo>
                <a:lnTo>
                  <a:pt x="11434839" y="848194"/>
                </a:lnTo>
                <a:lnTo>
                  <a:pt x="11443183" y="860526"/>
                </a:lnTo>
                <a:lnTo>
                  <a:pt x="11455591" y="868845"/>
                </a:lnTo>
                <a:lnTo>
                  <a:pt x="11470792" y="871893"/>
                </a:lnTo>
                <a:lnTo>
                  <a:pt x="11485944" y="868845"/>
                </a:lnTo>
                <a:lnTo>
                  <a:pt x="11498326" y="860526"/>
                </a:lnTo>
                <a:lnTo>
                  <a:pt x="11506670" y="848194"/>
                </a:lnTo>
                <a:lnTo>
                  <a:pt x="11509731" y="833094"/>
                </a:lnTo>
                <a:close/>
              </a:path>
              <a:path w="18108930" h="872490">
                <a:moveTo>
                  <a:pt x="11509731" y="436219"/>
                </a:moveTo>
                <a:lnTo>
                  <a:pt x="11506670" y="421119"/>
                </a:lnTo>
                <a:lnTo>
                  <a:pt x="11498313" y="408787"/>
                </a:lnTo>
                <a:lnTo>
                  <a:pt x="11485931" y="400469"/>
                </a:lnTo>
                <a:lnTo>
                  <a:pt x="11470792" y="397421"/>
                </a:lnTo>
                <a:lnTo>
                  <a:pt x="11455591" y="400469"/>
                </a:lnTo>
                <a:lnTo>
                  <a:pt x="11443183" y="408787"/>
                </a:lnTo>
                <a:lnTo>
                  <a:pt x="11434839" y="421119"/>
                </a:lnTo>
                <a:lnTo>
                  <a:pt x="11431778" y="436219"/>
                </a:lnTo>
                <a:lnTo>
                  <a:pt x="11434839" y="451319"/>
                </a:lnTo>
                <a:lnTo>
                  <a:pt x="11443183" y="463651"/>
                </a:lnTo>
                <a:lnTo>
                  <a:pt x="11455591" y="471957"/>
                </a:lnTo>
                <a:lnTo>
                  <a:pt x="11470792" y="475005"/>
                </a:lnTo>
                <a:lnTo>
                  <a:pt x="11485944" y="471957"/>
                </a:lnTo>
                <a:lnTo>
                  <a:pt x="11498326" y="463651"/>
                </a:lnTo>
                <a:lnTo>
                  <a:pt x="11506670" y="451319"/>
                </a:lnTo>
                <a:lnTo>
                  <a:pt x="11509731" y="436219"/>
                </a:lnTo>
                <a:close/>
              </a:path>
              <a:path w="18108930" h="872490">
                <a:moveTo>
                  <a:pt x="11509731" y="39243"/>
                </a:moveTo>
                <a:lnTo>
                  <a:pt x="11506759" y="24130"/>
                </a:lnTo>
                <a:lnTo>
                  <a:pt x="11498466" y="11747"/>
                </a:lnTo>
                <a:lnTo>
                  <a:pt x="11486109" y="3365"/>
                </a:lnTo>
                <a:lnTo>
                  <a:pt x="11470958" y="241"/>
                </a:lnTo>
                <a:lnTo>
                  <a:pt x="11470792" y="241"/>
                </a:lnTo>
                <a:lnTo>
                  <a:pt x="11470792" y="0"/>
                </a:lnTo>
                <a:lnTo>
                  <a:pt x="11455591" y="3086"/>
                </a:lnTo>
                <a:lnTo>
                  <a:pt x="11443183" y="11417"/>
                </a:lnTo>
                <a:lnTo>
                  <a:pt x="11434839" y="23749"/>
                </a:lnTo>
                <a:lnTo>
                  <a:pt x="11431778" y="38823"/>
                </a:lnTo>
                <a:lnTo>
                  <a:pt x="11434839" y="53936"/>
                </a:lnTo>
                <a:lnTo>
                  <a:pt x="11443183" y="66268"/>
                </a:lnTo>
                <a:lnTo>
                  <a:pt x="11455641" y="74625"/>
                </a:lnTo>
                <a:lnTo>
                  <a:pt x="11455768" y="74625"/>
                </a:lnTo>
                <a:lnTo>
                  <a:pt x="11470792" y="77622"/>
                </a:lnTo>
                <a:lnTo>
                  <a:pt x="11485855" y="74625"/>
                </a:lnTo>
                <a:lnTo>
                  <a:pt x="11498199" y="66408"/>
                </a:lnTo>
                <a:lnTo>
                  <a:pt x="11506568" y="54203"/>
                </a:lnTo>
                <a:lnTo>
                  <a:pt x="11509731" y="39243"/>
                </a:lnTo>
                <a:close/>
              </a:path>
              <a:path w="18108930" h="872490">
                <a:moveTo>
                  <a:pt x="11922087" y="833094"/>
                </a:moveTo>
                <a:lnTo>
                  <a:pt x="11919001" y="818108"/>
                </a:lnTo>
                <a:lnTo>
                  <a:pt x="11910708" y="805865"/>
                </a:lnTo>
                <a:lnTo>
                  <a:pt x="11898401" y="797585"/>
                </a:lnTo>
                <a:lnTo>
                  <a:pt x="11883314" y="794499"/>
                </a:lnTo>
                <a:lnTo>
                  <a:pt x="11883149" y="794308"/>
                </a:lnTo>
                <a:lnTo>
                  <a:pt x="11867947" y="797356"/>
                </a:lnTo>
                <a:lnTo>
                  <a:pt x="11855552" y="805662"/>
                </a:lnTo>
                <a:lnTo>
                  <a:pt x="11847170" y="818108"/>
                </a:lnTo>
                <a:lnTo>
                  <a:pt x="11844134" y="833094"/>
                </a:lnTo>
                <a:lnTo>
                  <a:pt x="11847195" y="848194"/>
                </a:lnTo>
                <a:lnTo>
                  <a:pt x="11855552" y="860526"/>
                </a:lnTo>
                <a:lnTo>
                  <a:pt x="11867947" y="868845"/>
                </a:lnTo>
                <a:lnTo>
                  <a:pt x="11883149" y="871893"/>
                </a:lnTo>
                <a:lnTo>
                  <a:pt x="11898313" y="868845"/>
                </a:lnTo>
                <a:lnTo>
                  <a:pt x="11910682" y="860526"/>
                </a:lnTo>
                <a:lnTo>
                  <a:pt x="11919026" y="848194"/>
                </a:lnTo>
                <a:lnTo>
                  <a:pt x="11922087" y="833094"/>
                </a:lnTo>
                <a:close/>
              </a:path>
              <a:path w="18108930" h="872490">
                <a:moveTo>
                  <a:pt x="11922087" y="436219"/>
                </a:moveTo>
                <a:lnTo>
                  <a:pt x="11919052" y="421119"/>
                </a:lnTo>
                <a:lnTo>
                  <a:pt x="11910733" y="408813"/>
                </a:lnTo>
                <a:lnTo>
                  <a:pt x="11898414" y="400519"/>
                </a:lnTo>
                <a:lnTo>
                  <a:pt x="11883314" y="397421"/>
                </a:lnTo>
                <a:lnTo>
                  <a:pt x="11883149" y="397421"/>
                </a:lnTo>
                <a:lnTo>
                  <a:pt x="11867718" y="400519"/>
                </a:lnTo>
                <a:lnTo>
                  <a:pt x="11867883" y="400519"/>
                </a:lnTo>
                <a:lnTo>
                  <a:pt x="11855526" y="408813"/>
                </a:lnTo>
                <a:lnTo>
                  <a:pt x="11847195" y="421119"/>
                </a:lnTo>
                <a:lnTo>
                  <a:pt x="11844134" y="436219"/>
                </a:lnTo>
                <a:lnTo>
                  <a:pt x="11847195" y="451319"/>
                </a:lnTo>
                <a:lnTo>
                  <a:pt x="11855552" y="463651"/>
                </a:lnTo>
                <a:lnTo>
                  <a:pt x="11867947" y="471957"/>
                </a:lnTo>
                <a:lnTo>
                  <a:pt x="11883149" y="475005"/>
                </a:lnTo>
                <a:lnTo>
                  <a:pt x="11898313" y="471957"/>
                </a:lnTo>
                <a:lnTo>
                  <a:pt x="11910682" y="463651"/>
                </a:lnTo>
                <a:lnTo>
                  <a:pt x="11919026" y="451319"/>
                </a:lnTo>
                <a:lnTo>
                  <a:pt x="11922087" y="436219"/>
                </a:lnTo>
                <a:close/>
              </a:path>
              <a:path w="18108930" h="872490">
                <a:moveTo>
                  <a:pt x="11922087" y="38823"/>
                </a:moveTo>
                <a:lnTo>
                  <a:pt x="11919001" y="23850"/>
                </a:lnTo>
                <a:lnTo>
                  <a:pt x="11910708" y="11607"/>
                </a:lnTo>
                <a:lnTo>
                  <a:pt x="11898401" y="3327"/>
                </a:lnTo>
                <a:lnTo>
                  <a:pt x="11883314" y="241"/>
                </a:lnTo>
                <a:lnTo>
                  <a:pt x="11883149" y="0"/>
                </a:lnTo>
                <a:lnTo>
                  <a:pt x="11867947" y="3060"/>
                </a:lnTo>
                <a:lnTo>
                  <a:pt x="11855552" y="11391"/>
                </a:lnTo>
                <a:lnTo>
                  <a:pt x="11847170" y="23850"/>
                </a:lnTo>
                <a:lnTo>
                  <a:pt x="11844134" y="38823"/>
                </a:lnTo>
                <a:lnTo>
                  <a:pt x="11847195" y="53936"/>
                </a:lnTo>
                <a:lnTo>
                  <a:pt x="11855552" y="66268"/>
                </a:lnTo>
                <a:lnTo>
                  <a:pt x="11867947" y="74574"/>
                </a:lnTo>
                <a:lnTo>
                  <a:pt x="11883149" y="77622"/>
                </a:lnTo>
                <a:lnTo>
                  <a:pt x="11898313" y="74574"/>
                </a:lnTo>
                <a:lnTo>
                  <a:pt x="11910682" y="66268"/>
                </a:lnTo>
                <a:lnTo>
                  <a:pt x="11919026" y="53936"/>
                </a:lnTo>
                <a:lnTo>
                  <a:pt x="11922087" y="38823"/>
                </a:lnTo>
                <a:close/>
              </a:path>
              <a:path w="18108930" h="872490">
                <a:moveTo>
                  <a:pt x="12334443" y="833094"/>
                </a:moveTo>
                <a:lnTo>
                  <a:pt x="12331344" y="818057"/>
                </a:lnTo>
                <a:lnTo>
                  <a:pt x="12322975" y="805789"/>
                </a:lnTo>
                <a:lnTo>
                  <a:pt x="12310618" y="797534"/>
                </a:lnTo>
                <a:lnTo>
                  <a:pt x="12295505" y="794499"/>
                </a:lnTo>
                <a:lnTo>
                  <a:pt x="12295505" y="794308"/>
                </a:lnTo>
                <a:lnTo>
                  <a:pt x="12280341" y="797356"/>
                </a:lnTo>
                <a:lnTo>
                  <a:pt x="12267933" y="805662"/>
                </a:lnTo>
                <a:lnTo>
                  <a:pt x="12259551" y="818057"/>
                </a:lnTo>
                <a:lnTo>
                  <a:pt x="12256491" y="833094"/>
                </a:lnTo>
                <a:lnTo>
                  <a:pt x="12259564" y="848194"/>
                </a:lnTo>
                <a:lnTo>
                  <a:pt x="12267933" y="860526"/>
                </a:lnTo>
                <a:lnTo>
                  <a:pt x="12280341" y="868845"/>
                </a:lnTo>
                <a:lnTo>
                  <a:pt x="12295518" y="871893"/>
                </a:lnTo>
                <a:lnTo>
                  <a:pt x="12310669" y="868845"/>
                </a:lnTo>
                <a:lnTo>
                  <a:pt x="12323039" y="860526"/>
                </a:lnTo>
                <a:lnTo>
                  <a:pt x="12331383" y="848194"/>
                </a:lnTo>
                <a:lnTo>
                  <a:pt x="12334443" y="833094"/>
                </a:lnTo>
                <a:close/>
              </a:path>
              <a:path w="18108930" h="872490">
                <a:moveTo>
                  <a:pt x="12334443" y="436219"/>
                </a:moveTo>
                <a:lnTo>
                  <a:pt x="12331395" y="421119"/>
                </a:lnTo>
                <a:lnTo>
                  <a:pt x="12323064" y="408787"/>
                </a:lnTo>
                <a:lnTo>
                  <a:pt x="12310682" y="400469"/>
                </a:lnTo>
                <a:lnTo>
                  <a:pt x="12295505" y="397421"/>
                </a:lnTo>
                <a:lnTo>
                  <a:pt x="12280341" y="400469"/>
                </a:lnTo>
                <a:lnTo>
                  <a:pt x="12267933" y="408787"/>
                </a:lnTo>
                <a:lnTo>
                  <a:pt x="12259564" y="421119"/>
                </a:lnTo>
                <a:lnTo>
                  <a:pt x="12256491" y="436219"/>
                </a:lnTo>
                <a:lnTo>
                  <a:pt x="12259564" y="451319"/>
                </a:lnTo>
                <a:lnTo>
                  <a:pt x="12267933" y="463651"/>
                </a:lnTo>
                <a:lnTo>
                  <a:pt x="12280341" y="471957"/>
                </a:lnTo>
                <a:lnTo>
                  <a:pt x="12295505" y="475005"/>
                </a:lnTo>
                <a:lnTo>
                  <a:pt x="12310669" y="471957"/>
                </a:lnTo>
                <a:lnTo>
                  <a:pt x="12323039" y="463651"/>
                </a:lnTo>
                <a:lnTo>
                  <a:pt x="12331383" y="451319"/>
                </a:lnTo>
                <a:lnTo>
                  <a:pt x="12334443" y="436219"/>
                </a:lnTo>
                <a:close/>
              </a:path>
              <a:path w="18108930" h="872490">
                <a:moveTo>
                  <a:pt x="12334443" y="38823"/>
                </a:moveTo>
                <a:lnTo>
                  <a:pt x="12331344" y="23812"/>
                </a:lnTo>
                <a:lnTo>
                  <a:pt x="12322975" y="11544"/>
                </a:lnTo>
                <a:lnTo>
                  <a:pt x="12310618" y="3276"/>
                </a:lnTo>
                <a:lnTo>
                  <a:pt x="12295505" y="241"/>
                </a:lnTo>
                <a:lnTo>
                  <a:pt x="12295505" y="0"/>
                </a:lnTo>
                <a:lnTo>
                  <a:pt x="12280341" y="3060"/>
                </a:lnTo>
                <a:lnTo>
                  <a:pt x="12267933" y="11391"/>
                </a:lnTo>
                <a:lnTo>
                  <a:pt x="12259551" y="23812"/>
                </a:lnTo>
                <a:lnTo>
                  <a:pt x="12256491" y="38823"/>
                </a:lnTo>
                <a:lnTo>
                  <a:pt x="12259564" y="53936"/>
                </a:lnTo>
                <a:lnTo>
                  <a:pt x="12267933" y="66268"/>
                </a:lnTo>
                <a:lnTo>
                  <a:pt x="12280341" y="74574"/>
                </a:lnTo>
                <a:lnTo>
                  <a:pt x="12295505" y="77622"/>
                </a:lnTo>
                <a:lnTo>
                  <a:pt x="12310669" y="74574"/>
                </a:lnTo>
                <a:lnTo>
                  <a:pt x="12323039" y="66268"/>
                </a:lnTo>
                <a:lnTo>
                  <a:pt x="12331383" y="53936"/>
                </a:lnTo>
                <a:lnTo>
                  <a:pt x="12334443" y="38823"/>
                </a:lnTo>
                <a:close/>
              </a:path>
              <a:path w="18108930" h="872490">
                <a:moveTo>
                  <a:pt x="12746723" y="833196"/>
                </a:moveTo>
                <a:lnTo>
                  <a:pt x="12743637" y="818083"/>
                </a:lnTo>
                <a:lnTo>
                  <a:pt x="12735293" y="805827"/>
                </a:lnTo>
                <a:lnTo>
                  <a:pt x="12722962" y="797560"/>
                </a:lnTo>
                <a:lnTo>
                  <a:pt x="12707874" y="794499"/>
                </a:lnTo>
                <a:lnTo>
                  <a:pt x="12707874" y="794308"/>
                </a:lnTo>
                <a:lnTo>
                  <a:pt x="12692698" y="797306"/>
                </a:lnTo>
                <a:lnTo>
                  <a:pt x="12680290" y="805599"/>
                </a:lnTo>
                <a:lnTo>
                  <a:pt x="12671895" y="817905"/>
                </a:lnTo>
                <a:lnTo>
                  <a:pt x="12668771" y="832993"/>
                </a:lnTo>
                <a:lnTo>
                  <a:pt x="12671819" y="848106"/>
                </a:lnTo>
                <a:lnTo>
                  <a:pt x="12680137" y="860463"/>
                </a:lnTo>
                <a:lnTo>
                  <a:pt x="12692634" y="868883"/>
                </a:lnTo>
                <a:lnTo>
                  <a:pt x="12692901" y="868883"/>
                </a:lnTo>
                <a:lnTo>
                  <a:pt x="12707709" y="871893"/>
                </a:lnTo>
                <a:lnTo>
                  <a:pt x="12722873" y="868883"/>
                </a:lnTo>
                <a:lnTo>
                  <a:pt x="12735281" y="860602"/>
                </a:lnTo>
                <a:lnTo>
                  <a:pt x="12743650" y="848283"/>
                </a:lnTo>
                <a:lnTo>
                  <a:pt x="12746723" y="833196"/>
                </a:lnTo>
                <a:close/>
              </a:path>
              <a:path w="18108930" h="872490">
                <a:moveTo>
                  <a:pt x="12746723" y="436181"/>
                </a:moveTo>
                <a:lnTo>
                  <a:pt x="12743663" y="421068"/>
                </a:lnTo>
                <a:lnTo>
                  <a:pt x="12735332" y="408787"/>
                </a:lnTo>
                <a:lnTo>
                  <a:pt x="12722974" y="400481"/>
                </a:lnTo>
                <a:lnTo>
                  <a:pt x="12707874" y="397421"/>
                </a:lnTo>
                <a:lnTo>
                  <a:pt x="12692418" y="400481"/>
                </a:lnTo>
                <a:lnTo>
                  <a:pt x="12692621" y="400481"/>
                </a:lnTo>
                <a:lnTo>
                  <a:pt x="12680239" y="408787"/>
                </a:lnTo>
                <a:lnTo>
                  <a:pt x="12671882" y="421068"/>
                </a:lnTo>
                <a:lnTo>
                  <a:pt x="12668784" y="436181"/>
                </a:lnTo>
                <a:lnTo>
                  <a:pt x="12671819" y="451231"/>
                </a:lnTo>
                <a:lnTo>
                  <a:pt x="12680137" y="463575"/>
                </a:lnTo>
                <a:lnTo>
                  <a:pt x="12692634" y="471995"/>
                </a:lnTo>
                <a:lnTo>
                  <a:pt x="12692888" y="471995"/>
                </a:lnTo>
                <a:lnTo>
                  <a:pt x="12707709" y="475005"/>
                </a:lnTo>
                <a:lnTo>
                  <a:pt x="12722873" y="471995"/>
                </a:lnTo>
                <a:lnTo>
                  <a:pt x="12735281" y="463715"/>
                </a:lnTo>
                <a:lnTo>
                  <a:pt x="12743650" y="451408"/>
                </a:lnTo>
                <a:lnTo>
                  <a:pt x="12746723" y="436321"/>
                </a:lnTo>
                <a:lnTo>
                  <a:pt x="12746723" y="436181"/>
                </a:lnTo>
                <a:close/>
              </a:path>
              <a:path w="18108930" h="872490">
                <a:moveTo>
                  <a:pt x="12746723" y="38912"/>
                </a:moveTo>
                <a:lnTo>
                  <a:pt x="12743625" y="23825"/>
                </a:lnTo>
                <a:lnTo>
                  <a:pt x="12735293" y="11582"/>
                </a:lnTo>
                <a:lnTo>
                  <a:pt x="12722962" y="3314"/>
                </a:lnTo>
                <a:lnTo>
                  <a:pt x="12707874" y="241"/>
                </a:lnTo>
                <a:lnTo>
                  <a:pt x="12707874" y="0"/>
                </a:lnTo>
                <a:lnTo>
                  <a:pt x="12692698" y="3048"/>
                </a:lnTo>
                <a:lnTo>
                  <a:pt x="12680290" y="11353"/>
                </a:lnTo>
                <a:lnTo>
                  <a:pt x="12671895" y="23660"/>
                </a:lnTo>
                <a:lnTo>
                  <a:pt x="12668771" y="38747"/>
                </a:lnTo>
                <a:lnTo>
                  <a:pt x="12671819" y="53848"/>
                </a:lnTo>
                <a:lnTo>
                  <a:pt x="12680137" y="66205"/>
                </a:lnTo>
                <a:lnTo>
                  <a:pt x="12692621" y="74625"/>
                </a:lnTo>
                <a:lnTo>
                  <a:pt x="12692888" y="74625"/>
                </a:lnTo>
                <a:lnTo>
                  <a:pt x="12707709" y="77622"/>
                </a:lnTo>
                <a:lnTo>
                  <a:pt x="12722873" y="74625"/>
                </a:lnTo>
                <a:lnTo>
                  <a:pt x="12735281" y="66332"/>
                </a:lnTo>
                <a:lnTo>
                  <a:pt x="12743650" y="54013"/>
                </a:lnTo>
                <a:lnTo>
                  <a:pt x="12746723" y="38912"/>
                </a:lnTo>
                <a:close/>
              </a:path>
              <a:path w="18108930" h="872490">
                <a:moveTo>
                  <a:pt x="13159499" y="832993"/>
                </a:moveTo>
                <a:lnTo>
                  <a:pt x="13156387" y="818273"/>
                </a:lnTo>
                <a:lnTo>
                  <a:pt x="13156324" y="817918"/>
                </a:lnTo>
                <a:lnTo>
                  <a:pt x="13147866" y="805649"/>
                </a:lnTo>
                <a:lnTo>
                  <a:pt x="13135470" y="797471"/>
                </a:lnTo>
                <a:lnTo>
                  <a:pt x="13120230" y="794499"/>
                </a:lnTo>
                <a:lnTo>
                  <a:pt x="13120230" y="794308"/>
                </a:lnTo>
                <a:lnTo>
                  <a:pt x="13084493" y="818273"/>
                </a:lnTo>
                <a:lnTo>
                  <a:pt x="13081546" y="833386"/>
                </a:lnTo>
                <a:lnTo>
                  <a:pt x="13084645" y="848055"/>
                </a:lnTo>
                <a:lnTo>
                  <a:pt x="13084721" y="848474"/>
                </a:lnTo>
                <a:lnTo>
                  <a:pt x="13093179" y="860742"/>
                </a:lnTo>
                <a:lnTo>
                  <a:pt x="13105625" y="868959"/>
                </a:lnTo>
                <a:lnTo>
                  <a:pt x="13120815" y="871893"/>
                </a:lnTo>
                <a:lnTo>
                  <a:pt x="13135940" y="868743"/>
                </a:lnTo>
                <a:lnTo>
                  <a:pt x="13148247" y="860386"/>
                </a:lnTo>
                <a:lnTo>
                  <a:pt x="13156514" y="848055"/>
                </a:lnTo>
                <a:lnTo>
                  <a:pt x="13159423" y="833386"/>
                </a:lnTo>
                <a:lnTo>
                  <a:pt x="13159499" y="832993"/>
                </a:lnTo>
                <a:close/>
              </a:path>
              <a:path w="18108930" h="872490">
                <a:moveTo>
                  <a:pt x="13159499" y="436118"/>
                </a:moveTo>
                <a:lnTo>
                  <a:pt x="13135610" y="400431"/>
                </a:lnTo>
                <a:lnTo>
                  <a:pt x="13120396" y="397421"/>
                </a:lnTo>
                <a:lnTo>
                  <a:pt x="13120230" y="397421"/>
                </a:lnTo>
                <a:lnTo>
                  <a:pt x="13084493" y="421386"/>
                </a:lnTo>
                <a:lnTo>
                  <a:pt x="13081546" y="436511"/>
                </a:lnTo>
                <a:lnTo>
                  <a:pt x="13084645" y="451180"/>
                </a:lnTo>
                <a:lnTo>
                  <a:pt x="13084721" y="451586"/>
                </a:lnTo>
                <a:lnTo>
                  <a:pt x="13093179" y="463854"/>
                </a:lnTo>
                <a:lnTo>
                  <a:pt x="13105625" y="472071"/>
                </a:lnTo>
                <a:lnTo>
                  <a:pt x="13120815" y="475005"/>
                </a:lnTo>
                <a:lnTo>
                  <a:pt x="13135940" y="471855"/>
                </a:lnTo>
                <a:lnTo>
                  <a:pt x="13148247" y="463499"/>
                </a:lnTo>
                <a:lnTo>
                  <a:pt x="13156514" y="451180"/>
                </a:lnTo>
                <a:lnTo>
                  <a:pt x="13159423" y="436511"/>
                </a:lnTo>
                <a:lnTo>
                  <a:pt x="13159499" y="436118"/>
                </a:lnTo>
                <a:close/>
              </a:path>
              <a:path w="18108930" h="872490">
                <a:moveTo>
                  <a:pt x="13159499" y="39243"/>
                </a:moveTo>
                <a:lnTo>
                  <a:pt x="13156540" y="24130"/>
                </a:lnTo>
                <a:lnTo>
                  <a:pt x="13148234" y="11747"/>
                </a:lnTo>
                <a:lnTo>
                  <a:pt x="13135877" y="3365"/>
                </a:lnTo>
                <a:lnTo>
                  <a:pt x="13120726" y="241"/>
                </a:lnTo>
                <a:lnTo>
                  <a:pt x="13120230" y="241"/>
                </a:lnTo>
                <a:lnTo>
                  <a:pt x="13120230" y="0"/>
                </a:lnTo>
                <a:lnTo>
                  <a:pt x="13105092" y="3200"/>
                </a:lnTo>
                <a:lnTo>
                  <a:pt x="13092760" y="11620"/>
                </a:lnTo>
                <a:lnTo>
                  <a:pt x="13084467" y="24130"/>
                </a:lnTo>
                <a:lnTo>
                  <a:pt x="13081559" y="39243"/>
                </a:lnTo>
                <a:lnTo>
                  <a:pt x="13084721" y="54216"/>
                </a:lnTo>
                <a:lnTo>
                  <a:pt x="13093052" y="66306"/>
                </a:lnTo>
                <a:lnTo>
                  <a:pt x="13093179" y="66484"/>
                </a:lnTo>
                <a:lnTo>
                  <a:pt x="13105625" y="74701"/>
                </a:lnTo>
                <a:lnTo>
                  <a:pt x="13120815" y="77622"/>
                </a:lnTo>
                <a:lnTo>
                  <a:pt x="13135801" y="74536"/>
                </a:lnTo>
                <a:lnTo>
                  <a:pt x="13148069" y="66306"/>
                </a:lnTo>
                <a:lnTo>
                  <a:pt x="13156311" y="54216"/>
                </a:lnTo>
                <a:lnTo>
                  <a:pt x="13159499" y="39243"/>
                </a:lnTo>
                <a:close/>
              </a:path>
              <a:path w="18108930" h="872490">
                <a:moveTo>
                  <a:pt x="13571525" y="833094"/>
                </a:moveTo>
                <a:lnTo>
                  <a:pt x="13568375" y="818057"/>
                </a:lnTo>
                <a:lnTo>
                  <a:pt x="13559993" y="805789"/>
                </a:lnTo>
                <a:lnTo>
                  <a:pt x="13547624" y="797534"/>
                </a:lnTo>
                <a:lnTo>
                  <a:pt x="13532511" y="794499"/>
                </a:lnTo>
                <a:lnTo>
                  <a:pt x="13532511" y="794308"/>
                </a:lnTo>
                <a:lnTo>
                  <a:pt x="13517347" y="797356"/>
                </a:lnTo>
                <a:lnTo>
                  <a:pt x="13504939" y="805662"/>
                </a:lnTo>
                <a:lnTo>
                  <a:pt x="13496544" y="818057"/>
                </a:lnTo>
                <a:lnTo>
                  <a:pt x="13493483" y="833094"/>
                </a:lnTo>
                <a:lnTo>
                  <a:pt x="13496557" y="848194"/>
                </a:lnTo>
                <a:lnTo>
                  <a:pt x="13504939" y="860526"/>
                </a:lnTo>
                <a:lnTo>
                  <a:pt x="13517347" y="868845"/>
                </a:lnTo>
                <a:lnTo>
                  <a:pt x="13532511" y="871893"/>
                </a:lnTo>
                <a:lnTo>
                  <a:pt x="13547674" y="868845"/>
                </a:lnTo>
                <a:lnTo>
                  <a:pt x="13560082" y="860526"/>
                </a:lnTo>
                <a:lnTo>
                  <a:pt x="13568452" y="848194"/>
                </a:lnTo>
                <a:lnTo>
                  <a:pt x="13571525" y="833094"/>
                </a:lnTo>
                <a:close/>
              </a:path>
              <a:path w="18108930" h="872490">
                <a:moveTo>
                  <a:pt x="13571525" y="436219"/>
                </a:moveTo>
                <a:lnTo>
                  <a:pt x="13568439" y="421119"/>
                </a:lnTo>
                <a:lnTo>
                  <a:pt x="13560070" y="408787"/>
                </a:lnTo>
                <a:lnTo>
                  <a:pt x="13547674" y="400469"/>
                </a:lnTo>
                <a:lnTo>
                  <a:pt x="13532511" y="397421"/>
                </a:lnTo>
                <a:lnTo>
                  <a:pt x="13517334" y="400469"/>
                </a:lnTo>
                <a:lnTo>
                  <a:pt x="13504939" y="408787"/>
                </a:lnTo>
                <a:lnTo>
                  <a:pt x="13496557" y="421119"/>
                </a:lnTo>
                <a:lnTo>
                  <a:pt x="13493483" y="436219"/>
                </a:lnTo>
                <a:lnTo>
                  <a:pt x="13496557" y="451319"/>
                </a:lnTo>
                <a:lnTo>
                  <a:pt x="13504939" y="463651"/>
                </a:lnTo>
                <a:lnTo>
                  <a:pt x="13517334" y="471957"/>
                </a:lnTo>
                <a:lnTo>
                  <a:pt x="13532511" y="475005"/>
                </a:lnTo>
                <a:lnTo>
                  <a:pt x="13547674" y="471957"/>
                </a:lnTo>
                <a:lnTo>
                  <a:pt x="13560082" y="463651"/>
                </a:lnTo>
                <a:lnTo>
                  <a:pt x="13568452" y="451319"/>
                </a:lnTo>
                <a:lnTo>
                  <a:pt x="13571525" y="436219"/>
                </a:lnTo>
                <a:close/>
              </a:path>
              <a:path w="18108930" h="872490">
                <a:moveTo>
                  <a:pt x="13571525" y="38823"/>
                </a:moveTo>
                <a:lnTo>
                  <a:pt x="13568375" y="23812"/>
                </a:lnTo>
                <a:lnTo>
                  <a:pt x="13559993" y="11544"/>
                </a:lnTo>
                <a:lnTo>
                  <a:pt x="13547624" y="3276"/>
                </a:lnTo>
                <a:lnTo>
                  <a:pt x="13532511" y="241"/>
                </a:lnTo>
                <a:lnTo>
                  <a:pt x="13532511" y="0"/>
                </a:lnTo>
                <a:lnTo>
                  <a:pt x="13517334" y="3060"/>
                </a:lnTo>
                <a:lnTo>
                  <a:pt x="13504939" y="11391"/>
                </a:lnTo>
                <a:lnTo>
                  <a:pt x="13496544" y="23812"/>
                </a:lnTo>
                <a:lnTo>
                  <a:pt x="13493483" y="38823"/>
                </a:lnTo>
                <a:lnTo>
                  <a:pt x="13496557" y="53936"/>
                </a:lnTo>
                <a:lnTo>
                  <a:pt x="13504939" y="66268"/>
                </a:lnTo>
                <a:lnTo>
                  <a:pt x="13517334" y="74574"/>
                </a:lnTo>
                <a:lnTo>
                  <a:pt x="13532511" y="77622"/>
                </a:lnTo>
                <a:lnTo>
                  <a:pt x="13547674" y="74574"/>
                </a:lnTo>
                <a:lnTo>
                  <a:pt x="13560082" y="66268"/>
                </a:lnTo>
                <a:lnTo>
                  <a:pt x="13568452" y="53936"/>
                </a:lnTo>
                <a:lnTo>
                  <a:pt x="13571525" y="38823"/>
                </a:lnTo>
                <a:close/>
              </a:path>
              <a:path w="18108930" h="872490">
                <a:moveTo>
                  <a:pt x="13983881" y="38823"/>
                </a:moveTo>
                <a:lnTo>
                  <a:pt x="13980732" y="23812"/>
                </a:lnTo>
                <a:lnTo>
                  <a:pt x="13972350" y="11544"/>
                </a:lnTo>
                <a:lnTo>
                  <a:pt x="13959980" y="3276"/>
                </a:lnTo>
                <a:lnTo>
                  <a:pt x="13944867" y="241"/>
                </a:lnTo>
                <a:lnTo>
                  <a:pt x="13944867" y="0"/>
                </a:lnTo>
                <a:lnTo>
                  <a:pt x="13929716" y="3060"/>
                </a:lnTo>
                <a:lnTo>
                  <a:pt x="13917333" y="11391"/>
                </a:lnTo>
                <a:lnTo>
                  <a:pt x="13908977" y="23812"/>
                </a:lnTo>
                <a:lnTo>
                  <a:pt x="13905929" y="38823"/>
                </a:lnTo>
                <a:lnTo>
                  <a:pt x="13908989" y="53936"/>
                </a:lnTo>
                <a:lnTo>
                  <a:pt x="13917333" y="66268"/>
                </a:lnTo>
                <a:lnTo>
                  <a:pt x="13929716" y="74574"/>
                </a:lnTo>
                <a:lnTo>
                  <a:pt x="13944867" y="77622"/>
                </a:lnTo>
                <a:lnTo>
                  <a:pt x="13960031" y="74574"/>
                </a:lnTo>
                <a:lnTo>
                  <a:pt x="13972439" y="66268"/>
                </a:lnTo>
                <a:lnTo>
                  <a:pt x="13980821" y="53936"/>
                </a:lnTo>
                <a:lnTo>
                  <a:pt x="13983881" y="38823"/>
                </a:lnTo>
                <a:close/>
              </a:path>
              <a:path w="18108930" h="872490">
                <a:moveTo>
                  <a:pt x="13983894" y="833094"/>
                </a:moveTo>
                <a:lnTo>
                  <a:pt x="13980732" y="818057"/>
                </a:lnTo>
                <a:lnTo>
                  <a:pt x="13972350" y="805789"/>
                </a:lnTo>
                <a:lnTo>
                  <a:pt x="13959980" y="797534"/>
                </a:lnTo>
                <a:lnTo>
                  <a:pt x="13944867" y="794499"/>
                </a:lnTo>
                <a:lnTo>
                  <a:pt x="13944867" y="794308"/>
                </a:lnTo>
                <a:lnTo>
                  <a:pt x="13929716" y="797356"/>
                </a:lnTo>
                <a:lnTo>
                  <a:pt x="13917333" y="805662"/>
                </a:lnTo>
                <a:lnTo>
                  <a:pt x="13908977" y="818057"/>
                </a:lnTo>
                <a:lnTo>
                  <a:pt x="13905929" y="833094"/>
                </a:lnTo>
                <a:lnTo>
                  <a:pt x="13908989" y="848194"/>
                </a:lnTo>
                <a:lnTo>
                  <a:pt x="13917333" y="860526"/>
                </a:lnTo>
                <a:lnTo>
                  <a:pt x="13929716" y="868845"/>
                </a:lnTo>
                <a:lnTo>
                  <a:pt x="13944867" y="871893"/>
                </a:lnTo>
                <a:lnTo>
                  <a:pt x="13960031" y="868845"/>
                </a:lnTo>
                <a:lnTo>
                  <a:pt x="13972439" y="860526"/>
                </a:lnTo>
                <a:lnTo>
                  <a:pt x="13980821" y="848194"/>
                </a:lnTo>
                <a:lnTo>
                  <a:pt x="13983894" y="833094"/>
                </a:lnTo>
                <a:close/>
              </a:path>
              <a:path w="18108930" h="872490">
                <a:moveTo>
                  <a:pt x="13983894" y="436219"/>
                </a:moveTo>
                <a:lnTo>
                  <a:pt x="13980795" y="421119"/>
                </a:lnTo>
                <a:lnTo>
                  <a:pt x="13972439" y="408787"/>
                </a:lnTo>
                <a:lnTo>
                  <a:pt x="13960043" y="400469"/>
                </a:lnTo>
                <a:lnTo>
                  <a:pt x="13944867" y="397421"/>
                </a:lnTo>
                <a:lnTo>
                  <a:pt x="13929716" y="400469"/>
                </a:lnTo>
                <a:lnTo>
                  <a:pt x="13917333" y="408787"/>
                </a:lnTo>
                <a:lnTo>
                  <a:pt x="13908989" y="421119"/>
                </a:lnTo>
                <a:lnTo>
                  <a:pt x="13905929" y="436219"/>
                </a:lnTo>
                <a:lnTo>
                  <a:pt x="13908989" y="451319"/>
                </a:lnTo>
                <a:lnTo>
                  <a:pt x="13917333" y="463651"/>
                </a:lnTo>
                <a:lnTo>
                  <a:pt x="13929716" y="471957"/>
                </a:lnTo>
                <a:lnTo>
                  <a:pt x="13944867" y="475005"/>
                </a:lnTo>
                <a:lnTo>
                  <a:pt x="13960031" y="471957"/>
                </a:lnTo>
                <a:lnTo>
                  <a:pt x="13972439" y="463651"/>
                </a:lnTo>
                <a:lnTo>
                  <a:pt x="13980821" y="451319"/>
                </a:lnTo>
                <a:lnTo>
                  <a:pt x="13983894" y="436219"/>
                </a:lnTo>
                <a:close/>
              </a:path>
              <a:path w="18108930" h="872490">
                <a:moveTo>
                  <a:pt x="14395831" y="833488"/>
                </a:moveTo>
                <a:lnTo>
                  <a:pt x="14372209" y="797636"/>
                </a:lnTo>
                <a:lnTo>
                  <a:pt x="14357223" y="794499"/>
                </a:lnTo>
                <a:lnTo>
                  <a:pt x="14357223" y="794308"/>
                </a:lnTo>
                <a:lnTo>
                  <a:pt x="14342034" y="797191"/>
                </a:lnTo>
                <a:lnTo>
                  <a:pt x="14329550" y="805383"/>
                </a:lnTo>
                <a:lnTo>
                  <a:pt x="14321066" y="817626"/>
                </a:lnTo>
                <a:lnTo>
                  <a:pt x="14317879" y="832700"/>
                </a:lnTo>
                <a:lnTo>
                  <a:pt x="14320774" y="847826"/>
                </a:lnTo>
                <a:lnTo>
                  <a:pt x="14328991" y="860247"/>
                </a:lnTo>
                <a:lnTo>
                  <a:pt x="14341310" y="868680"/>
                </a:lnTo>
                <a:lnTo>
                  <a:pt x="14356487" y="871880"/>
                </a:lnTo>
                <a:lnTo>
                  <a:pt x="14371663" y="868997"/>
                </a:lnTo>
                <a:lnTo>
                  <a:pt x="14384122" y="860806"/>
                </a:lnTo>
                <a:lnTo>
                  <a:pt x="14392605" y="848563"/>
                </a:lnTo>
                <a:lnTo>
                  <a:pt x="14395831" y="833488"/>
                </a:lnTo>
                <a:close/>
              </a:path>
              <a:path w="18108930" h="872490">
                <a:moveTo>
                  <a:pt x="14395831" y="436600"/>
                </a:moveTo>
                <a:lnTo>
                  <a:pt x="14372247" y="400570"/>
                </a:lnTo>
                <a:lnTo>
                  <a:pt x="14357223" y="397421"/>
                </a:lnTo>
                <a:lnTo>
                  <a:pt x="14342034" y="400316"/>
                </a:lnTo>
                <a:lnTo>
                  <a:pt x="14329550" y="408495"/>
                </a:lnTo>
                <a:lnTo>
                  <a:pt x="14321066" y="420738"/>
                </a:lnTo>
                <a:lnTo>
                  <a:pt x="14317879" y="435813"/>
                </a:lnTo>
                <a:lnTo>
                  <a:pt x="14320774" y="450951"/>
                </a:lnTo>
                <a:lnTo>
                  <a:pt x="14328991" y="463359"/>
                </a:lnTo>
                <a:lnTo>
                  <a:pt x="14341310" y="471805"/>
                </a:lnTo>
                <a:lnTo>
                  <a:pt x="14356487" y="475005"/>
                </a:lnTo>
                <a:lnTo>
                  <a:pt x="14371663" y="472109"/>
                </a:lnTo>
                <a:lnTo>
                  <a:pt x="14384122" y="463918"/>
                </a:lnTo>
                <a:lnTo>
                  <a:pt x="14392605" y="451675"/>
                </a:lnTo>
                <a:lnTo>
                  <a:pt x="14395831" y="436600"/>
                </a:lnTo>
                <a:close/>
              </a:path>
              <a:path w="18108930" h="872490">
                <a:moveTo>
                  <a:pt x="14395831" y="39243"/>
                </a:moveTo>
                <a:lnTo>
                  <a:pt x="14392859" y="24155"/>
                </a:lnTo>
                <a:lnTo>
                  <a:pt x="14384630" y="11811"/>
                </a:lnTo>
                <a:lnTo>
                  <a:pt x="14372349" y="3441"/>
                </a:lnTo>
                <a:lnTo>
                  <a:pt x="14357223" y="241"/>
                </a:lnTo>
                <a:lnTo>
                  <a:pt x="14357223" y="0"/>
                </a:lnTo>
                <a:lnTo>
                  <a:pt x="14342047" y="2921"/>
                </a:lnTo>
                <a:lnTo>
                  <a:pt x="14329588" y="11125"/>
                </a:lnTo>
                <a:lnTo>
                  <a:pt x="14321104" y="23368"/>
                </a:lnTo>
                <a:lnTo>
                  <a:pt x="14317879" y="38417"/>
                </a:lnTo>
                <a:lnTo>
                  <a:pt x="14320774" y="53555"/>
                </a:lnTo>
                <a:lnTo>
                  <a:pt x="14328991" y="65989"/>
                </a:lnTo>
                <a:lnTo>
                  <a:pt x="14341310" y="74422"/>
                </a:lnTo>
                <a:lnTo>
                  <a:pt x="14356487" y="77622"/>
                </a:lnTo>
                <a:lnTo>
                  <a:pt x="14371663" y="74726"/>
                </a:lnTo>
                <a:lnTo>
                  <a:pt x="14384122" y="66548"/>
                </a:lnTo>
                <a:lnTo>
                  <a:pt x="14392605" y="54305"/>
                </a:lnTo>
                <a:lnTo>
                  <a:pt x="14395831" y="39243"/>
                </a:lnTo>
                <a:close/>
              </a:path>
              <a:path w="18108930" h="872490">
                <a:moveTo>
                  <a:pt x="14809712" y="833056"/>
                </a:moveTo>
                <a:lnTo>
                  <a:pt x="14806575" y="818019"/>
                </a:lnTo>
                <a:lnTo>
                  <a:pt x="14798231" y="805789"/>
                </a:lnTo>
                <a:lnTo>
                  <a:pt x="14785899" y="797547"/>
                </a:lnTo>
                <a:lnTo>
                  <a:pt x="14770824" y="794499"/>
                </a:lnTo>
                <a:lnTo>
                  <a:pt x="14770824" y="794308"/>
                </a:lnTo>
                <a:lnTo>
                  <a:pt x="14755648" y="797306"/>
                </a:lnTo>
                <a:lnTo>
                  <a:pt x="14743227" y="805599"/>
                </a:lnTo>
                <a:lnTo>
                  <a:pt x="14734820" y="818019"/>
                </a:lnTo>
                <a:lnTo>
                  <a:pt x="14731759" y="833056"/>
                </a:lnTo>
                <a:lnTo>
                  <a:pt x="14734769" y="848106"/>
                </a:lnTo>
                <a:lnTo>
                  <a:pt x="14743087" y="860463"/>
                </a:lnTo>
                <a:lnTo>
                  <a:pt x="14755571" y="868883"/>
                </a:lnTo>
                <a:lnTo>
                  <a:pt x="14755838" y="868883"/>
                </a:lnTo>
                <a:lnTo>
                  <a:pt x="14770634" y="871893"/>
                </a:lnTo>
                <a:lnTo>
                  <a:pt x="14785810" y="868883"/>
                </a:lnTo>
                <a:lnTo>
                  <a:pt x="14798218" y="860602"/>
                </a:lnTo>
                <a:lnTo>
                  <a:pt x="14806613" y="848283"/>
                </a:lnTo>
                <a:lnTo>
                  <a:pt x="14809712" y="833196"/>
                </a:lnTo>
                <a:lnTo>
                  <a:pt x="14809712" y="833056"/>
                </a:lnTo>
                <a:close/>
              </a:path>
              <a:path w="18108930" h="872490">
                <a:moveTo>
                  <a:pt x="14809712" y="436181"/>
                </a:moveTo>
                <a:lnTo>
                  <a:pt x="14806625" y="421068"/>
                </a:lnTo>
                <a:lnTo>
                  <a:pt x="14798294" y="408787"/>
                </a:lnTo>
                <a:lnTo>
                  <a:pt x="14785950" y="400481"/>
                </a:lnTo>
                <a:lnTo>
                  <a:pt x="14770824" y="397421"/>
                </a:lnTo>
                <a:lnTo>
                  <a:pt x="14755356" y="400481"/>
                </a:lnTo>
                <a:lnTo>
                  <a:pt x="14755559" y="400481"/>
                </a:lnTo>
                <a:lnTo>
                  <a:pt x="14743189" y="408787"/>
                </a:lnTo>
                <a:lnTo>
                  <a:pt x="14734832" y="421068"/>
                </a:lnTo>
                <a:lnTo>
                  <a:pt x="14731759" y="436181"/>
                </a:lnTo>
                <a:lnTo>
                  <a:pt x="14734769" y="451231"/>
                </a:lnTo>
                <a:lnTo>
                  <a:pt x="14743087" y="463575"/>
                </a:lnTo>
                <a:lnTo>
                  <a:pt x="14755571" y="471995"/>
                </a:lnTo>
                <a:lnTo>
                  <a:pt x="14755838" y="471995"/>
                </a:lnTo>
                <a:lnTo>
                  <a:pt x="14770634" y="475005"/>
                </a:lnTo>
                <a:lnTo>
                  <a:pt x="14785810" y="471995"/>
                </a:lnTo>
                <a:lnTo>
                  <a:pt x="14798218" y="463715"/>
                </a:lnTo>
                <a:lnTo>
                  <a:pt x="14806613" y="451408"/>
                </a:lnTo>
                <a:lnTo>
                  <a:pt x="14809712" y="436321"/>
                </a:lnTo>
                <a:lnTo>
                  <a:pt x="14809712" y="436181"/>
                </a:lnTo>
                <a:close/>
              </a:path>
              <a:path w="18108930" h="872490">
                <a:moveTo>
                  <a:pt x="14809712" y="39243"/>
                </a:moveTo>
                <a:lnTo>
                  <a:pt x="14806727" y="24130"/>
                </a:lnTo>
                <a:lnTo>
                  <a:pt x="14798434" y="11747"/>
                </a:lnTo>
                <a:lnTo>
                  <a:pt x="14786090" y="3365"/>
                </a:lnTo>
                <a:lnTo>
                  <a:pt x="14770926" y="241"/>
                </a:lnTo>
                <a:lnTo>
                  <a:pt x="14770824" y="0"/>
                </a:lnTo>
                <a:lnTo>
                  <a:pt x="14755648" y="3048"/>
                </a:lnTo>
                <a:lnTo>
                  <a:pt x="14743227" y="11353"/>
                </a:lnTo>
                <a:lnTo>
                  <a:pt x="14734845" y="23660"/>
                </a:lnTo>
                <a:lnTo>
                  <a:pt x="14731746" y="38747"/>
                </a:lnTo>
                <a:lnTo>
                  <a:pt x="14734769" y="53848"/>
                </a:lnTo>
                <a:lnTo>
                  <a:pt x="14743100" y="66205"/>
                </a:lnTo>
                <a:lnTo>
                  <a:pt x="14755622" y="74650"/>
                </a:lnTo>
                <a:lnTo>
                  <a:pt x="14755991" y="74650"/>
                </a:lnTo>
                <a:lnTo>
                  <a:pt x="14770634" y="77622"/>
                </a:lnTo>
                <a:lnTo>
                  <a:pt x="14785747" y="74650"/>
                </a:lnTo>
                <a:lnTo>
                  <a:pt x="14798116" y="66446"/>
                </a:lnTo>
                <a:lnTo>
                  <a:pt x="14806524" y="54229"/>
                </a:lnTo>
                <a:lnTo>
                  <a:pt x="14809712" y="39243"/>
                </a:lnTo>
                <a:close/>
              </a:path>
              <a:path w="18108930" h="872490">
                <a:moveTo>
                  <a:pt x="15222081" y="833196"/>
                </a:moveTo>
                <a:lnTo>
                  <a:pt x="15218969" y="818083"/>
                </a:lnTo>
                <a:lnTo>
                  <a:pt x="15210625" y="805827"/>
                </a:lnTo>
                <a:lnTo>
                  <a:pt x="15198293" y="797560"/>
                </a:lnTo>
                <a:lnTo>
                  <a:pt x="15183193" y="794499"/>
                </a:lnTo>
                <a:lnTo>
                  <a:pt x="15183193" y="794308"/>
                </a:lnTo>
                <a:lnTo>
                  <a:pt x="15168017" y="797306"/>
                </a:lnTo>
                <a:lnTo>
                  <a:pt x="15155609" y="805599"/>
                </a:lnTo>
                <a:lnTo>
                  <a:pt x="15147214" y="817905"/>
                </a:lnTo>
                <a:lnTo>
                  <a:pt x="15144115" y="832993"/>
                </a:lnTo>
                <a:lnTo>
                  <a:pt x="15147138" y="848106"/>
                </a:lnTo>
                <a:lnTo>
                  <a:pt x="15155456" y="860463"/>
                </a:lnTo>
                <a:lnTo>
                  <a:pt x="15167953" y="868883"/>
                </a:lnTo>
                <a:lnTo>
                  <a:pt x="15168207" y="868883"/>
                </a:lnTo>
                <a:lnTo>
                  <a:pt x="15183003" y="871893"/>
                </a:lnTo>
                <a:lnTo>
                  <a:pt x="15198179" y="868883"/>
                </a:lnTo>
                <a:lnTo>
                  <a:pt x="15210587" y="860602"/>
                </a:lnTo>
                <a:lnTo>
                  <a:pt x="15218982" y="848283"/>
                </a:lnTo>
                <a:lnTo>
                  <a:pt x="15222081" y="833196"/>
                </a:lnTo>
                <a:close/>
              </a:path>
              <a:path w="18108930" h="872490">
                <a:moveTo>
                  <a:pt x="15222081" y="436181"/>
                </a:moveTo>
                <a:lnTo>
                  <a:pt x="15218994" y="421068"/>
                </a:lnTo>
                <a:lnTo>
                  <a:pt x="15210663" y="408787"/>
                </a:lnTo>
                <a:lnTo>
                  <a:pt x="15198319" y="400481"/>
                </a:lnTo>
                <a:lnTo>
                  <a:pt x="15183193" y="397421"/>
                </a:lnTo>
                <a:lnTo>
                  <a:pt x="15167725" y="400481"/>
                </a:lnTo>
                <a:lnTo>
                  <a:pt x="15167928" y="400481"/>
                </a:lnTo>
                <a:lnTo>
                  <a:pt x="15155558" y="408787"/>
                </a:lnTo>
                <a:lnTo>
                  <a:pt x="15147201" y="421068"/>
                </a:lnTo>
                <a:lnTo>
                  <a:pt x="15144128" y="436181"/>
                </a:lnTo>
                <a:lnTo>
                  <a:pt x="15147138" y="451231"/>
                </a:lnTo>
                <a:lnTo>
                  <a:pt x="15155456" y="463575"/>
                </a:lnTo>
                <a:lnTo>
                  <a:pt x="15167940" y="471995"/>
                </a:lnTo>
                <a:lnTo>
                  <a:pt x="15168207" y="471995"/>
                </a:lnTo>
                <a:lnTo>
                  <a:pt x="15183003" y="475005"/>
                </a:lnTo>
                <a:lnTo>
                  <a:pt x="15198179" y="471995"/>
                </a:lnTo>
                <a:lnTo>
                  <a:pt x="15210587" y="463715"/>
                </a:lnTo>
                <a:lnTo>
                  <a:pt x="15218982" y="451408"/>
                </a:lnTo>
                <a:lnTo>
                  <a:pt x="15222081" y="436321"/>
                </a:lnTo>
                <a:lnTo>
                  <a:pt x="15222081" y="436181"/>
                </a:lnTo>
                <a:close/>
              </a:path>
              <a:path w="18108930" h="872490">
                <a:moveTo>
                  <a:pt x="15222081" y="38912"/>
                </a:moveTo>
                <a:lnTo>
                  <a:pt x="15218969" y="23825"/>
                </a:lnTo>
                <a:lnTo>
                  <a:pt x="15210625" y="11582"/>
                </a:lnTo>
                <a:lnTo>
                  <a:pt x="15198293" y="3314"/>
                </a:lnTo>
                <a:lnTo>
                  <a:pt x="15183193" y="241"/>
                </a:lnTo>
                <a:lnTo>
                  <a:pt x="15183193" y="0"/>
                </a:lnTo>
                <a:lnTo>
                  <a:pt x="15168017" y="3048"/>
                </a:lnTo>
                <a:lnTo>
                  <a:pt x="15155596" y="11353"/>
                </a:lnTo>
                <a:lnTo>
                  <a:pt x="15147214" y="23660"/>
                </a:lnTo>
                <a:lnTo>
                  <a:pt x="15144115" y="38747"/>
                </a:lnTo>
                <a:lnTo>
                  <a:pt x="15147138" y="53848"/>
                </a:lnTo>
                <a:lnTo>
                  <a:pt x="15155456" y="66205"/>
                </a:lnTo>
                <a:lnTo>
                  <a:pt x="15167940" y="74625"/>
                </a:lnTo>
                <a:lnTo>
                  <a:pt x="15168207" y="74625"/>
                </a:lnTo>
                <a:lnTo>
                  <a:pt x="15183003" y="77622"/>
                </a:lnTo>
                <a:lnTo>
                  <a:pt x="15198179" y="74625"/>
                </a:lnTo>
                <a:lnTo>
                  <a:pt x="15210587" y="66332"/>
                </a:lnTo>
                <a:lnTo>
                  <a:pt x="15218982" y="54013"/>
                </a:lnTo>
                <a:lnTo>
                  <a:pt x="15222081" y="38912"/>
                </a:lnTo>
                <a:close/>
              </a:path>
              <a:path w="18108930" h="872490">
                <a:moveTo>
                  <a:pt x="15634437" y="833094"/>
                </a:moveTo>
                <a:lnTo>
                  <a:pt x="15631287" y="817994"/>
                </a:lnTo>
                <a:lnTo>
                  <a:pt x="15622931" y="805751"/>
                </a:lnTo>
                <a:lnTo>
                  <a:pt x="15610599" y="797521"/>
                </a:lnTo>
                <a:lnTo>
                  <a:pt x="15595499" y="794499"/>
                </a:lnTo>
                <a:lnTo>
                  <a:pt x="15595499" y="794308"/>
                </a:lnTo>
                <a:lnTo>
                  <a:pt x="15580297" y="797356"/>
                </a:lnTo>
                <a:lnTo>
                  <a:pt x="15567825" y="805751"/>
                </a:lnTo>
                <a:lnTo>
                  <a:pt x="15559545" y="817994"/>
                </a:lnTo>
                <a:lnTo>
                  <a:pt x="15556484" y="833094"/>
                </a:lnTo>
                <a:lnTo>
                  <a:pt x="15559545" y="848194"/>
                </a:lnTo>
                <a:lnTo>
                  <a:pt x="15567889" y="860526"/>
                </a:lnTo>
                <a:lnTo>
                  <a:pt x="15580297" y="868845"/>
                </a:lnTo>
                <a:lnTo>
                  <a:pt x="15595499" y="871893"/>
                </a:lnTo>
                <a:lnTo>
                  <a:pt x="15610650" y="868845"/>
                </a:lnTo>
                <a:lnTo>
                  <a:pt x="15623032" y="860526"/>
                </a:lnTo>
                <a:lnTo>
                  <a:pt x="15631376" y="848194"/>
                </a:lnTo>
                <a:lnTo>
                  <a:pt x="15634437" y="833094"/>
                </a:lnTo>
                <a:close/>
              </a:path>
              <a:path w="18108930" h="872490">
                <a:moveTo>
                  <a:pt x="15634437" y="436219"/>
                </a:moveTo>
                <a:lnTo>
                  <a:pt x="15631376" y="421119"/>
                </a:lnTo>
                <a:lnTo>
                  <a:pt x="15623020" y="408787"/>
                </a:lnTo>
                <a:lnTo>
                  <a:pt x="15610637" y="400469"/>
                </a:lnTo>
                <a:lnTo>
                  <a:pt x="15595499" y="397421"/>
                </a:lnTo>
                <a:lnTo>
                  <a:pt x="15580297" y="400469"/>
                </a:lnTo>
                <a:lnTo>
                  <a:pt x="15567889" y="408787"/>
                </a:lnTo>
                <a:lnTo>
                  <a:pt x="15559545" y="421119"/>
                </a:lnTo>
                <a:lnTo>
                  <a:pt x="15556484" y="436219"/>
                </a:lnTo>
                <a:lnTo>
                  <a:pt x="15559545" y="451319"/>
                </a:lnTo>
                <a:lnTo>
                  <a:pt x="15567889" y="463651"/>
                </a:lnTo>
                <a:lnTo>
                  <a:pt x="15580297" y="471957"/>
                </a:lnTo>
                <a:lnTo>
                  <a:pt x="15595499" y="475005"/>
                </a:lnTo>
                <a:lnTo>
                  <a:pt x="15610650" y="471957"/>
                </a:lnTo>
                <a:lnTo>
                  <a:pt x="15623032" y="463651"/>
                </a:lnTo>
                <a:lnTo>
                  <a:pt x="15631376" y="451319"/>
                </a:lnTo>
                <a:lnTo>
                  <a:pt x="15634437" y="436219"/>
                </a:lnTo>
                <a:close/>
              </a:path>
              <a:path w="18108930" h="872490">
                <a:moveTo>
                  <a:pt x="15634437" y="39243"/>
                </a:moveTo>
                <a:lnTo>
                  <a:pt x="15631465" y="24130"/>
                </a:lnTo>
                <a:lnTo>
                  <a:pt x="15623172" y="11747"/>
                </a:lnTo>
                <a:lnTo>
                  <a:pt x="15610815" y="3365"/>
                </a:lnTo>
                <a:lnTo>
                  <a:pt x="15595664" y="241"/>
                </a:lnTo>
                <a:lnTo>
                  <a:pt x="15595499" y="241"/>
                </a:lnTo>
                <a:lnTo>
                  <a:pt x="15595499" y="0"/>
                </a:lnTo>
                <a:lnTo>
                  <a:pt x="15580297" y="3086"/>
                </a:lnTo>
                <a:lnTo>
                  <a:pt x="15567889" y="11417"/>
                </a:lnTo>
                <a:lnTo>
                  <a:pt x="15559545" y="23749"/>
                </a:lnTo>
                <a:lnTo>
                  <a:pt x="15556484" y="38823"/>
                </a:lnTo>
                <a:lnTo>
                  <a:pt x="15559545" y="53936"/>
                </a:lnTo>
                <a:lnTo>
                  <a:pt x="15567889" y="66268"/>
                </a:lnTo>
                <a:lnTo>
                  <a:pt x="15580348" y="74625"/>
                </a:lnTo>
                <a:lnTo>
                  <a:pt x="15580475" y="74625"/>
                </a:lnTo>
                <a:lnTo>
                  <a:pt x="15595499" y="77622"/>
                </a:lnTo>
                <a:lnTo>
                  <a:pt x="15610561" y="74625"/>
                </a:lnTo>
                <a:lnTo>
                  <a:pt x="15622905" y="66408"/>
                </a:lnTo>
                <a:lnTo>
                  <a:pt x="15631275" y="54203"/>
                </a:lnTo>
                <a:lnTo>
                  <a:pt x="15634437" y="39243"/>
                </a:lnTo>
                <a:close/>
              </a:path>
              <a:path w="18108930" h="872490">
                <a:moveTo>
                  <a:pt x="16046793" y="833094"/>
                </a:moveTo>
                <a:lnTo>
                  <a:pt x="16043720" y="818108"/>
                </a:lnTo>
                <a:lnTo>
                  <a:pt x="16035414" y="805865"/>
                </a:lnTo>
                <a:lnTo>
                  <a:pt x="16023108" y="797585"/>
                </a:lnTo>
                <a:lnTo>
                  <a:pt x="16008020" y="794499"/>
                </a:lnTo>
                <a:lnTo>
                  <a:pt x="16007855" y="794308"/>
                </a:lnTo>
                <a:lnTo>
                  <a:pt x="15992653" y="797356"/>
                </a:lnTo>
                <a:lnTo>
                  <a:pt x="15980258" y="805662"/>
                </a:lnTo>
                <a:lnTo>
                  <a:pt x="15971876" y="818108"/>
                </a:lnTo>
                <a:lnTo>
                  <a:pt x="15968841" y="833094"/>
                </a:lnTo>
                <a:lnTo>
                  <a:pt x="15971901" y="848194"/>
                </a:lnTo>
                <a:lnTo>
                  <a:pt x="15980258" y="860526"/>
                </a:lnTo>
                <a:lnTo>
                  <a:pt x="15992653" y="868845"/>
                </a:lnTo>
                <a:lnTo>
                  <a:pt x="16007855" y="871893"/>
                </a:lnTo>
                <a:lnTo>
                  <a:pt x="16023019" y="868845"/>
                </a:lnTo>
                <a:lnTo>
                  <a:pt x="16035389" y="860526"/>
                </a:lnTo>
                <a:lnTo>
                  <a:pt x="16043732" y="848194"/>
                </a:lnTo>
                <a:lnTo>
                  <a:pt x="16046793" y="833094"/>
                </a:lnTo>
                <a:close/>
              </a:path>
              <a:path w="18108930" h="872490">
                <a:moveTo>
                  <a:pt x="16046793" y="436219"/>
                </a:moveTo>
                <a:lnTo>
                  <a:pt x="16043758" y="421119"/>
                </a:lnTo>
                <a:lnTo>
                  <a:pt x="16035439" y="408813"/>
                </a:lnTo>
                <a:lnTo>
                  <a:pt x="16023120" y="400519"/>
                </a:lnTo>
                <a:lnTo>
                  <a:pt x="16008020" y="397421"/>
                </a:lnTo>
                <a:lnTo>
                  <a:pt x="16007855" y="397421"/>
                </a:lnTo>
                <a:lnTo>
                  <a:pt x="15992424" y="400519"/>
                </a:lnTo>
                <a:lnTo>
                  <a:pt x="15992590" y="400519"/>
                </a:lnTo>
                <a:lnTo>
                  <a:pt x="15980232" y="408813"/>
                </a:lnTo>
                <a:lnTo>
                  <a:pt x="15971901" y="421119"/>
                </a:lnTo>
                <a:lnTo>
                  <a:pt x="15968841" y="436219"/>
                </a:lnTo>
                <a:lnTo>
                  <a:pt x="15971901" y="451319"/>
                </a:lnTo>
                <a:lnTo>
                  <a:pt x="15980258" y="463651"/>
                </a:lnTo>
                <a:lnTo>
                  <a:pt x="15992653" y="471957"/>
                </a:lnTo>
                <a:lnTo>
                  <a:pt x="16007855" y="475005"/>
                </a:lnTo>
                <a:lnTo>
                  <a:pt x="16023019" y="471957"/>
                </a:lnTo>
                <a:lnTo>
                  <a:pt x="16035389" y="463651"/>
                </a:lnTo>
                <a:lnTo>
                  <a:pt x="16043732" y="451319"/>
                </a:lnTo>
                <a:lnTo>
                  <a:pt x="16046793" y="436219"/>
                </a:lnTo>
                <a:close/>
              </a:path>
              <a:path w="18108930" h="872490">
                <a:moveTo>
                  <a:pt x="16046793" y="38823"/>
                </a:moveTo>
                <a:lnTo>
                  <a:pt x="16043707" y="23850"/>
                </a:lnTo>
                <a:lnTo>
                  <a:pt x="16035414" y="11607"/>
                </a:lnTo>
                <a:lnTo>
                  <a:pt x="16023108" y="3327"/>
                </a:lnTo>
                <a:lnTo>
                  <a:pt x="16008020" y="241"/>
                </a:lnTo>
                <a:lnTo>
                  <a:pt x="16007855" y="0"/>
                </a:lnTo>
                <a:lnTo>
                  <a:pt x="15992653" y="3060"/>
                </a:lnTo>
                <a:lnTo>
                  <a:pt x="15980258" y="11391"/>
                </a:lnTo>
                <a:lnTo>
                  <a:pt x="15971876" y="23850"/>
                </a:lnTo>
                <a:lnTo>
                  <a:pt x="15968841" y="38823"/>
                </a:lnTo>
                <a:lnTo>
                  <a:pt x="15971901" y="53936"/>
                </a:lnTo>
                <a:lnTo>
                  <a:pt x="15980258" y="66268"/>
                </a:lnTo>
                <a:lnTo>
                  <a:pt x="15992653" y="74574"/>
                </a:lnTo>
                <a:lnTo>
                  <a:pt x="16007855" y="77622"/>
                </a:lnTo>
                <a:lnTo>
                  <a:pt x="16023019" y="74574"/>
                </a:lnTo>
                <a:lnTo>
                  <a:pt x="16035389" y="66268"/>
                </a:lnTo>
                <a:lnTo>
                  <a:pt x="16043732" y="53936"/>
                </a:lnTo>
                <a:lnTo>
                  <a:pt x="16046793" y="38823"/>
                </a:lnTo>
                <a:close/>
              </a:path>
              <a:path w="18108930" h="872490">
                <a:moveTo>
                  <a:pt x="16459149" y="833094"/>
                </a:moveTo>
                <a:lnTo>
                  <a:pt x="16456051" y="818057"/>
                </a:lnTo>
                <a:lnTo>
                  <a:pt x="16447681" y="805789"/>
                </a:lnTo>
                <a:lnTo>
                  <a:pt x="16435324" y="797534"/>
                </a:lnTo>
                <a:lnTo>
                  <a:pt x="16420224" y="794499"/>
                </a:lnTo>
                <a:lnTo>
                  <a:pt x="16420224" y="794308"/>
                </a:lnTo>
                <a:lnTo>
                  <a:pt x="16405047" y="797356"/>
                </a:lnTo>
                <a:lnTo>
                  <a:pt x="16392640" y="805662"/>
                </a:lnTo>
                <a:lnTo>
                  <a:pt x="16384258" y="818057"/>
                </a:lnTo>
                <a:lnTo>
                  <a:pt x="16381197" y="833094"/>
                </a:lnTo>
                <a:lnTo>
                  <a:pt x="16384270" y="848194"/>
                </a:lnTo>
                <a:lnTo>
                  <a:pt x="16392640" y="860526"/>
                </a:lnTo>
                <a:lnTo>
                  <a:pt x="16405047" y="868845"/>
                </a:lnTo>
                <a:lnTo>
                  <a:pt x="16420224" y="871893"/>
                </a:lnTo>
                <a:lnTo>
                  <a:pt x="16435375" y="868845"/>
                </a:lnTo>
                <a:lnTo>
                  <a:pt x="16447745" y="860526"/>
                </a:lnTo>
                <a:lnTo>
                  <a:pt x="16456089" y="848194"/>
                </a:lnTo>
                <a:lnTo>
                  <a:pt x="16459149" y="833094"/>
                </a:lnTo>
                <a:close/>
              </a:path>
              <a:path w="18108930" h="872490">
                <a:moveTo>
                  <a:pt x="16459149" y="436219"/>
                </a:moveTo>
                <a:lnTo>
                  <a:pt x="16456101" y="421119"/>
                </a:lnTo>
                <a:lnTo>
                  <a:pt x="16447770" y="408787"/>
                </a:lnTo>
                <a:lnTo>
                  <a:pt x="16435388" y="400469"/>
                </a:lnTo>
                <a:lnTo>
                  <a:pt x="16420224" y="397421"/>
                </a:lnTo>
                <a:lnTo>
                  <a:pt x="16405047" y="400469"/>
                </a:lnTo>
                <a:lnTo>
                  <a:pt x="16392640" y="408787"/>
                </a:lnTo>
                <a:lnTo>
                  <a:pt x="16384270" y="421119"/>
                </a:lnTo>
                <a:lnTo>
                  <a:pt x="16381197" y="436219"/>
                </a:lnTo>
                <a:lnTo>
                  <a:pt x="16384270" y="451319"/>
                </a:lnTo>
                <a:lnTo>
                  <a:pt x="16392640" y="463651"/>
                </a:lnTo>
                <a:lnTo>
                  <a:pt x="16405047" y="471957"/>
                </a:lnTo>
                <a:lnTo>
                  <a:pt x="16420224" y="475005"/>
                </a:lnTo>
                <a:lnTo>
                  <a:pt x="16435375" y="471957"/>
                </a:lnTo>
                <a:lnTo>
                  <a:pt x="16447745" y="463651"/>
                </a:lnTo>
                <a:lnTo>
                  <a:pt x="16456089" y="451319"/>
                </a:lnTo>
                <a:lnTo>
                  <a:pt x="16459149" y="436219"/>
                </a:lnTo>
                <a:close/>
              </a:path>
              <a:path w="18108930" h="872490">
                <a:moveTo>
                  <a:pt x="16459149" y="38823"/>
                </a:moveTo>
                <a:lnTo>
                  <a:pt x="16456051" y="23812"/>
                </a:lnTo>
                <a:lnTo>
                  <a:pt x="16447681" y="11544"/>
                </a:lnTo>
                <a:lnTo>
                  <a:pt x="16435324" y="3276"/>
                </a:lnTo>
                <a:lnTo>
                  <a:pt x="16420211" y="241"/>
                </a:lnTo>
                <a:lnTo>
                  <a:pt x="16420211" y="0"/>
                </a:lnTo>
                <a:lnTo>
                  <a:pt x="16405047" y="3060"/>
                </a:lnTo>
                <a:lnTo>
                  <a:pt x="16392640" y="11391"/>
                </a:lnTo>
                <a:lnTo>
                  <a:pt x="16384258" y="23812"/>
                </a:lnTo>
                <a:lnTo>
                  <a:pt x="16381197" y="38823"/>
                </a:lnTo>
                <a:lnTo>
                  <a:pt x="16384270" y="53936"/>
                </a:lnTo>
                <a:lnTo>
                  <a:pt x="16392640" y="66268"/>
                </a:lnTo>
                <a:lnTo>
                  <a:pt x="16405047" y="74574"/>
                </a:lnTo>
                <a:lnTo>
                  <a:pt x="16420211" y="77622"/>
                </a:lnTo>
                <a:lnTo>
                  <a:pt x="16435375" y="74574"/>
                </a:lnTo>
                <a:lnTo>
                  <a:pt x="16447745" y="66268"/>
                </a:lnTo>
                <a:lnTo>
                  <a:pt x="16456089" y="53936"/>
                </a:lnTo>
                <a:lnTo>
                  <a:pt x="16459149" y="38823"/>
                </a:lnTo>
                <a:close/>
              </a:path>
              <a:path w="18108930" h="872490">
                <a:moveTo>
                  <a:pt x="16871430" y="833196"/>
                </a:moveTo>
                <a:lnTo>
                  <a:pt x="16868344" y="818083"/>
                </a:lnTo>
                <a:lnTo>
                  <a:pt x="16860000" y="805827"/>
                </a:lnTo>
                <a:lnTo>
                  <a:pt x="16847668" y="797560"/>
                </a:lnTo>
                <a:lnTo>
                  <a:pt x="16832580" y="794499"/>
                </a:lnTo>
                <a:lnTo>
                  <a:pt x="16832580" y="794308"/>
                </a:lnTo>
                <a:lnTo>
                  <a:pt x="16817404" y="797306"/>
                </a:lnTo>
                <a:lnTo>
                  <a:pt x="16804996" y="805599"/>
                </a:lnTo>
                <a:lnTo>
                  <a:pt x="16796601" y="817905"/>
                </a:lnTo>
                <a:lnTo>
                  <a:pt x="16793477" y="832993"/>
                </a:lnTo>
                <a:lnTo>
                  <a:pt x="16796525" y="848106"/>
                </a:lnTo>
                <a:lnTo>
                  <a:pt x="16804843" y="860463"/>
                </a:lnTo>
                <a:lnTo>
                  <a:pt x="16817340" y="868883"/>
                </a:lnTo>
                <a:lnTo>
                  <a:pt x="16817607" y="868883"/>
                </a:lnTo>
                <a:lnTo>
                  <a:pt x="16832415" y="871893"/>
                </a:lnTo>
                <a:lnTo>
                  <a:pt x="16847579" y="868883"/>
                </a:lnTo>
                <a:lnTo>
                  <a:pt x="16859987" y="860602"/>
                </a:lnTo>
                <a:lnTo>
                  <a:pt x="16868356" y="848283"/>
                </a:lnTo>
                <a:lnTo>
                  <a:pt x="16871430" y="833196"/>
                </a:lnTo>
                <a:close/>
              </a:path>
              <a:path w="18108930" h="872490">
                <a:moveTo>
                  <a:pt x="16871430" y="436181"/>
                </a:moveTo>
                <a:lnTo>
                  <a:pt x="16868369" y="421068"/>
                </a:lnTo>
                <a:lnTo>
                  <a:pt x="16860038" y="408787"/>
                </a:lnTo>
                <a:lnTo>
                  <a:pt x="16847681" y="400481"/>
                </a:lnTo>
                <a:lnTo>
                  <a:pt x="16832580" y="397421"/>
                </a:lnTo>
                <a:lnTo>
                  <a:pt x="16817124" y="400481"/>
                </a:lnTo>
                <a:lnTo>
                  <a:pt x="16817328" y="400481"/>
                </a:lnTo>
                <a:lnTo>
                  <a:pt x="16804945" y="408787"/>
                </a:lnTo>
                <a:lnTo>
                  <a:pt x="16796588" y="421068"/>
                </a:lnTo>
                <a:lnTo>
                  <a:pt x="16793490" y="436181"/>
                </a:lnTo>
                <a:lnTo>
                  <a:pt x="16796525" y="451231"/>
                </a:lnTo>
                <a:lnTo>
                  <a:pt x="16804843" y="463575"/>
                </a:lnTo>
                <a:lnTo>
                  <a:pt x="16817340" y="471995"/>
                </a:lnTo>
                <a:lnTo>
                  <a:pt x="16817594" y="471995"/>
                </a:lnTo>
                <a:lnTo>
                  <a:pt x="16832415" y="475005"/>
                </a:lnTo>
                <a:lnTo>
                  <a:pt x="16847579" y="471995"/>
                </a:lnTo>
                <a:lnTo>
                  <a:pt x="16859987" y="463715"/>
                </a:lnTo>
                <a:lnTo>
                  <a:pt x="16868356" y="451408"/>
                </a:lnTo>
                <a:lnTo>
                  <a:pt x="16871430" y="436321"/>
                </a:lnTo>
                <a:lnTo>
                  <a:pt x="16871430" y="436181"/>
                </a:lnTo>
                <a:close/>
              </a:path>
              <a:path w="18108930" h="872490">
                <a:moveTo>
                  <a:pt x="16871430" y="38912"/>
                </a:moveTo>
                <a:lnTo>
                  <a:pt x="16868331" y="23825"/>
                </a:lnTo>
                <a:lnTo>
                  <a:pt x="16860000" y="11582"/>
                </a:lnTo>
                <a:lnTo>
                  <a:pt x="16847668" y="3314"/>
                </a:lnTo>
                <a:lnTo>
                  <a:pt x="16832580" y="241"/>
                </a:lnTo>
                <a:lnTo>
                  <a:pt x="16832580" y="0"/>
                </a:lnTo>
                <a:lnTo>
                  <a:pt x="16817404" y="3048"/>
                </a:lnTo>
                <a:lnTo>
                  <a:pt x="16804996" y="11353"/>
                </a:lnTo>
                <a:lnTo>
                  <a:pt x="16796601" y="23660"/>
                </a:lnTo>
                <a:lnTo>
                  <a:pt x="16793477" y="38747"/>
                </a:lnTo>
                <a:lnTo>
                  <a:pt x="16796525" y="53848"/>
                </a:lnTo>
                <a:lnTo>
                  <a:pt x="16804843" y="66205"/>
                </a:lnTo>
                <a:lnTo>
                  <a:pt x="16817328" y="74625"/>
                </a:lnTo>
                <a:lnTo>
                  <a:pt x="16817594" y="74625"/>
                </a:lnTo>
                <a:lnTo>
                  <a:pt x="16832415" y="77622"/>
                </a:lnTo>
                <a:lnTo>
                  <a:pt x="16847579" y="74625"/>
                </a:lnTo>
                <a:lnTo>
                  <a:pt x="16859987" y="66332"/>
                </a:lnTo>
                <a:lnTo>
                  <a:pt x="16868356" y="54013"/>
                </a:lnTo>
                <a:lnTo>
                  <a:pt x="16871430" y="38912"/>
                </a:lnTo>
                <a:close/>
              </a:path>
              <a:path w="18108930" h="872490">
                <a:moveTo>
                  <a:pt x="17284205" y="832993"/>
                </a:moveTo>
                <a:lnTo>
                  <a:pt x="17281094" y="818273"/>
                </a:lnTo>
                <a:lnTo>
                  <a:pt x="17281030" y="817918"/>
                </a:lnTo>
                <a:lnTo>
                  <a:pt x="17272572" y="805649"/>
                </a:lnTo>
                <a:lnTo>
                  <a:pt x="17260177" y="797471"/>
                </a:lnTo>
                <a:lnTo>
                  <a:pt x="17244937" y="794499"/>
                </a:lnTo>
                <a:lnTo>
                  <a:pt x="17244937" y="794308"/>
                </a:lnTo>
                <a:lnTo>
                  <a:pt x="17209199" y="818273"/>
                </a:lnTo>
                <a:lnTo>
                  <a:pt x="17206252" y="833386"/>
                </a:lnTo>
                <a:lnTo>
                  <a:pt x="17209351" y="848055"/>
                </a:lnTo>
                <a:lnTo>
                  <a:pt x="17209427" y="848474"/>
                </a:lnTo>
                <a:lnTo>
                  <a:pt x="17217886" y="860742"/>
                </a:lnTo>
                <a:lnTo>
                  <a:pt x="17230332" y="868959"/>
                </a:lnTo>
                <a:lnTo>
                  <a:pt x="17245521" y="871893"/>
                </a:lnTo>
                <a:lnTo>
                  <a:pt x="17260647" y="868743"/>
                </a:lnTo>
                <a:lnTo>
                  <a:pt x="17272953" y="860386"/>
                </a:lnTo>
                <a:lnTo>
                  <a:pt x="17281221" y="848055"/>
                </a:lnTo>
                <a:lnTo>
                  <a:pt x="17284129" y="833386"/>
                </a:lnTo>
                <a:lnTo>
                  <a:pt x="17284205" y="832993"/>
                </a:lnTo>
                <a:close/>
              </a:path>
              <a:path w="18108930" h="872490">
                <a:moveTo>
                  <a:pt x="17284205" y="436118"/>
                </a:moveTo>
                <a:lnTo>
                  <a:pt x="17260316" y="400431"/>
                </a:lnTo>
                <a:lnTo>
                  <a:pt x="17245102" y="397421"/>
                </a:lnTo>
                <a:lnTo>
                  <a:pt x="17244937" y="397421"/>
                </a:lnTo>
                <a:lnTo>
                  <a:pt x="17209199" y="421386"/>
                </a:lnTo>
                <a:lnTo>
                  <a:pt x="17206252" y="436511"/>
                </a:lnTo>
                <a:lnTo>
                  <a:pt x="17209351" y="451180"/>
                </a:lnTo>
                <a:lnTo>
                  <a:pt x="17209427" y="451586"/>
                </a:lnTo>
                <a:lnTo>
                  <a:pt x="17217886" y="463854"/>
                </a:lnTo>
                <a:lnTo>
                  <a:pt x="17230332" y="472071"/>
                </a:lnTo>
                <a:lnTo>
                  <a:pt x="17245521" y="475005"/>
                </a:lnTo>
                <a:lnTo>
                  <a:pt x="17260647" y="471855"/>
                </a:lnTo>
                <a:lnTo>
                  <a:pt x="17272953" y="463499"/>
                </a:lnTo>
                <a:lnTo>
                  <a:pt x="17281221" y="451180"/>
                </a:lnTo>
                <a:lnTo>
                  <a:pt x="17284129" y="436511"/>
                </a:lnTo>
                <a:lnTo>
                  <a:pt x="17284205" y="436118"/>
                </a:lnTo>
                <a:close/>
              </a:path>
              <a:path w="18108930" h="872490">
                <a:moveTo>
                  <a:pt x="17284205" y="39243"/>
                </a:moveTo>
                <a:lnTo>
                  <a:pt x="17281246" y="24130"/>
                </a:lnTo>
                <a:lnTo>
                  <a:pt x="17272940" y="11747"/>
                </a:lnTo>
                <a:lnTo>
                  <a:pt x="17260583" y="3365"/>
                </a:lnTo>
                <a:lnTo>
                  <a:pt x="17245432" y="241"/>
                </a:lnTo>
                <a:lnTo>
                  <a:pt x="17244937" y="241"/>
                </a:lnTo>
                <a:lnTo>
                  <a:pt x="17244937" y="0"/>
                </a:lnTo>
                <a:lnTo>
                  <a:pt x="17229798" y="3200"/>
                </a:lnTo>
                <a:lnTo>
                  <a:pt x="17217467" y="11620"/>
                </a:lnTo>
                <a:lnTo>
                  <a:pt x="17209173" y="24130"/>
                </a:lnTo>
                <a:lnTo>
                  <a:pt x="17206265" y="39243"/>
                </a:lnTo>
                <a:lnTo>
                  <a:pt x="17209427" y="54216"/>
                </a:lnTo>
                <a:lnTo>
                  <a:pt x="17217759" y="66306"/>
                </a:lnTo>
                <a:lnTo>
                  <a:pt x="17217886" y="66484"/>
                </a:lnTo>
                <a:lnTo>
                  <a:pt x="17230332" y="74701"/>
                </a:lnTo>
                <a:lnTo>
                  <a:pt x="17245521" y="77622"/>
                </a:lnTo>
                <a:lnTo>
                  <a:pt x="17260507" y="74536"/>
                </a:lnTo>
                <a:lnTo>
                  <a:pt x="17272775" y="66306"/>
                </a:lnTo>
                <a:lnTo>
                  <a:pt x="17281017" y="54216"/>
                </a:lnTo>
                <a:lnTo>
                  <a:pt x="17284205" y="39243"/>
                </a:lnTo>
                <a:close/>
              </a:path>
              <a:path w="18108930" h="872490">
                <a:moveTo>
                  <a:pt x="17696231" y="833094"/>
                </a:moveTo>
                <a:lnTo>
                  <a:pt x="17693082" y="818057"/>
                </a:lnTo>
                <a:lnTo>
                  <a:pt x="17684700" y="805789"/>
                </a:lnTo>
                <a:lnTo>
                  <a:pt x="17672330" y="797534"/>
                </a:lnTo>
                <a:lnTo>
                  <a:pt x="17657217" y="794499"/>
                </a:lnTo>
                <a:lnTo>
                  <a:pt x="17657217" y="794308"/>
                </a:lnTo>
                <a:lnTo>
                  <a:pt x="17642053" y="797356"/>
                </a:lnTo>
                <a:lnTo>
                  <a:pt x="17629645" y="805662"/>
                </a:lnTo>
                <a:lnTo>
                  <a:pt x="17621250" y="818057"/>
                </a:lnTo>
                <a:lnTo>
                  <a:pt x="17618190" y="833094"/>
                </a:lnTo>
                <a:lnTo>
                  <a:pt x="17621263" y="848194"/>
                </a:lnTo>
                <a:lnTo>
                  <a:pt x="17629645" y="860526"/>
                </a:lnTo>
                <a:lnTo>
                  <a:pt x="17642053" y="868845"/>
                </a:lnTo>
                <a:lnTo>
                  <a:pt x="17657217" y="871893"/>
                </a:lnTo>
                <a:lnTo>
                  <a:pt x="17672381" y="868845"/>
                </a:lnTo>
                <a:lnTo>
                  <a:pt x="17684788" y="860526"/>
                </a:lnTo>
                <a:lnTo>
                  <a:pt x="17693158" y="848194"/>
                </a:lnTo>
                <a:lnTo>
                  <a:pt x="17696231" y="833094"/>
                </a:lnTo>
                <a:close/>
              </a:path>
              <a:path w="18108930" h="872490">
                <a:moveTo>
                  <a:pt x="17696231" y="436219"/>
                </a:moveTo>
                <a:lnTo>
                  <a:pt x="17693145" y="421119"/>
                </a:lnTo>
                <a:lnTo>
                  <a:pt x="17684776" y="408787"/>
                </a:lnTo>
                <a:lnTo>
                  <a:pt x="17672381" y="400469"/>
                </a:lnTo>
                <a:lnTo>
                  <a:pt x="17657217" y="397421"/>
                </a:lnTo>
                <a:lnTo>
                  <a:pt x="17642053" y="400469"/>
                </a:lnTo>
                <a:lnTo>
                  <a:pt x="17629645" y="408787"/>
                </a:lnTo>
                <a:lnTo>
                  <a:pt x="17621263" y="421119"/>
                </a:lnTo>
                <a:lnTo>
                  <a:pt x="17618190" y="436219"/>
                </a:lnTo>
                <a:lnTo>
                  <a:pt x="17621263" y="451319"/>
                </a:lnTo>
                <a:lnTo>
                  <a:pt x="17629645" y="463651"/>
                </a:lnTo>
                <a:lnTo>
                  <a:pt x="17642053" y="471957"/>
                </a:lnTo>
                <a:lnTo>
                  <a:pt x="17657217" y="475005"/>
                </a:lnTo>
                <a:lnTo>
                  <a:pt x="17672381" y="471957"/>
                </a:lnTo>
                <a:lnTo>
                  <a:pt x="17684788" y="463651"/>
                </a:lnTo>
                <a:lnTo>
                  <a:pt x="17693158" y="451319"/>
                </a:lnTo>
                <a:lnTo>
                  <a:pt x="17696231" y="436219"/>
                </a:lnTo>
                <a:close/>
              </a:path>
              <a:path w="18108930" h="872490">
                <a:moveTo>
                  <a:pt x="17696231" y="38823"/>
                </a:moveTo>
                <a:lnTo>
                  <a:pt x="17693082" y="23812"/>
                </a:lnTo>
                <a:lnTo>
                  <a:pt x="17684700" y="11544"/>
                </a:lnTo>
                <a:lnTo>
                  <a:pt x="17672330" y="3276"/>
                </a:lnTo>
                <a:lnTo>
                  <a:pt x="17657217" y="241"/>
                </a:lnTo>
                <a:lnTo>
                  <a:pt x="17657217" y="0"/>
                </a:lnTo>
                <a:lnTo>
                  <a:pt x="17642040" y="3060"/>
                </a:lnTo>
                <a:lnTo>
                  <a:pt x="17629645" y="11391"/>
                </a:lnTo>
                <a:lnTo>
                  <a:pt x="17621250" y="23812"/>
                </a:lnTo>
                <a:lnTo>
                  <a:pt x="17618190" y="38823"/>
                </a:lnTo>
                <a:lnTo>
                  <a:pt x="17621263" y="53936"/>
                </a:lnTo>
                <a:lnTo>
                  <a:pt x="17629645" y="66268"/>
                </a:lnTo>
                <a:lnTo>
                  <a:pt x="17642040" y="74574"/>
                </a:lnTo>
                <a:lnTo>
                  <a:pt x="17657217" y="77622"/>
                </a:lnTo>
                <a:lnTo>
                  <a:pt x="17672381" y="74574"/>
                </a:lnTo>
                <a:lnTo>
                  <a:pt x="17684788" y="66268"/>
                </a:lnTo>
                <a:lnTo>
                  <a:pt x="17693158" y="53936"/>
                </a:lnTo>
                <a:lnTo>
                  <a:pt x="17696231" y="38823"/>
                </a:lnTo>
                <a:close/>
              </a:path>
              <a:path w="18108930" h="872490">
                <a:moveTo>
                  <a:pt x="18108600" y="833094"/>
                </a:moveTo>
                <a:lnTo>
                  <a:pt x="18105438" y="818057"/>
                </a:lnTo>
                <a:lnTo>
                  <a:pt x="18097056" y="805789"/>
                </a:lnTo>
                <a:lnTo>
                  <a:pt x="18084686" y="797534"/>
                </a:lnTo>
                <a:lnTo>
                  <a:pt x="18069573" y="794499"/>
                </a:lnTo>
                <a:lnTo>
                  <a:pt x="18069573" y="794308"/>
                </a:lnTo>
                <a:lnTo>
                  <a:pt x="18054422" y="797356"/>
                </a:lnTo>
                <a:lnTo>
                  <a:pt x="18042039" y="805662"/>
                </a:lnTo>
                <a:lnTo>
                  <a:pt x="18033683" y="818057"/>
                </a:lnTo>
                <a:lnTo>
                  <a:pt x="18030635" y="833094"/>
                </a:lnTo>
                <a:lnTo>
                  <a:pt x="18033696" y="848194"/>
                </a:lnTo>
                <a:lnTo>
                  <a:pt x="18042039" y="860526"/>
                </a:lnTo>
                <a:lnTo>
                  <a:pt x="18054422" y="868845"/>
                </a:lnTo>
                <a:lnTo>
                  <a:pt x="18069573" y="871893"/>
                </a:lnTo>
                <a:lnTo>
                  <a:pt x="18084737" y="868845"/>
                </a:lnTo>
                <a:lnTo>
                  <a:pt x="18097145" y="860526"/>
                </a:lnTo>
                <a:lnTo>
                  <a:pt x="18105527" y="848194"/>
                </a:lnTo>
                <a:lnTo>
                  <a:pt x="18108600" y="833094"/>
                </a:lnTo>
                <a:close/>
              </a:path>
              <a:path w="18108930" h="872490">
                <a:moveTo>
                  <a:pt x="18108600" y="436219"/>
                </a:moveTo>
                <a:lnTo>
                  <a:pt x="18105501" y="421119"/>
                </a:lnTo>
                <a:lnTo>
                  <a:pt x="18097145" y="408787"/>
                </a:lnTo>
                <a:lnTo>
                  <a:pt x="18084750" y="400469"/>
                </a:lnTo>
                <a:lnTo>
                  <a:pt x="18069573" y="397421"/>
                </a:lnTo>
                <a:lnTo>
                  <a:pt x="18054422" y="400469"/>
                </a:lnTo>
                <a:lnTo>
                  <a:pt x="18042039" y="408787"/>
                </a:lnTo>
                <a:lnTo>
                  <a:pt x="18033696" y="421119"/>
                </a:lnTo>
                <a:lnTo>
                  <a:pt x="18030635" y="436219"/>
                </a:lnTo>
                <a:lnTo>
                  <a:pt x="18033696" y="451319"/>
                </a:lnTo>
                <a:lnTo>
                  <a:pt x="18042039" y="463651"/>
                </a:lnTo>
                <a:lnTo>
                  <a:pt x="18054422" y="471957"/>
                </a:lnTo>
                <a:lnTo>
                  <a:pt x="18069573" y="475005"/>
                </a:lnTo>
                <a:lnTo>
                  <a:pt x="18084737" y="471957"/>
                </a:lnTo>
                <a:lnTo>
                  <a:pt x="18097145" y="463651"/>
                </a:lnTo>
                <a:lnTo>
                  <a:pt x="18105527" y="451319"/>
                </a:lnTo>
                <a:lnTo>
                  <a:pt x="18108600" y="436219"/>
                </a:lnTo>
                <a:close/>
              </a:path>
              <a:path w="18108930" h="872490">
                <a:moveTo>
                  <a:pt x="18108600" y="38823"/>
                </a:moveTo>
                <a:lnTo>
                  <a:pt x="18105438" y="23812"/>
                </a:lnTo>
                <a:lnTo>
                  <a:pt x="18097056" y="11544"/>
                </a:lnTo>
                <a:lnTo>
                  <a:pt x="18084686" y="3276"/>
                </a:lnTo>
                <a:lnTo>
                  <a:pt x="18069573" y="241"/>
                </a:lnTo>
                <a:lnTo>
                  <a:pt x="18069573" y="0"/>
                </a:lnTo>
                <a:lnTo>
                  <a:pt x="18054422" y="3060"/>
                </a:lnTo>
                <a:lnTo>
                  <a:pt x="18042039" y="11391"/>
                </a:lnTo>
                <a:lnTo>
                  <a:pt x="18033683" y="23812"/>
                </a:lnTo>
                <a:lnTo>
                  <a:pt x="18030635" y="38823"/>
                </a:lnTo>
                <a:lnTo>
                  <a:pt x="18033696" y="53936"/>
                </a:lnTo>
                <a:lnTo>
                  <a:pt x="18042039" y="66268"/>
                </a:lnTo>
                <a:lnTo>
                  <a:pt x="18054422" y="74574"/>
                </a:lnTo>
                <a:lnTo>
                  <a:pt x="18069573" y="77622"/>
                </a:lnTo>
                <a:lnTo>
                  <a:pt x="18084737" y="74574"/>
                </a:lnTo>
                <a:lnTo>
                  <a:pt x="18097145" y="66268"/>
                </a:lnTo>
                <a:lnTo>
                  <a:pt x="18105527" y="53936"/>
                </a:lnTo>
                <a:lnTo>
                  <a:pt x="18108600" y="3882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69666" y="5697473"/>
            <a:ext cx="11892280" cy="182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980"/>
              </a:lnSpc>
              <a:spcBef>
                <a:spcPts val="100"/>
              </a:spcBef>
              <a:tabLst>
                <a:tab pos="2530475" algn="l"/>
                <a:tab pos="4231640" algn="l"/>
              </a:tabLst>
            </a:pPr>
            <a:r>
              <a:rPr sz="4800" i="1" spc="415" dirty="0">
                <a:solidFill>
                  <a:srgbClr val="FFFFFF"/>
                </a:solidFill>
                <a:latin typeface="Century Gothic"/>
                <a:cs typeface="Century Gothic"/>
              </a:rPr>
              <a:t>THANK</a:t>
            </a:r>
            <a:r>
              <a:rPr sz="4800" i="1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4800" i="1" spc="210" dirty="0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sz="4800" i="1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4800" i="1" spc="245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4800" i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370" dirty="0">
                <a:solidFill>
                  <a:srgbClr val="FFFFFF"/>
                </a:solidFill>
                <a:latin typeface="Century Gothic"/>
                <a:cs typeface="Century Gothic"/>
              </a:rPr>
              <a:t>ALL</a:t>
            </a:r>
            <a:r>
              <a:rPr sz="4800" i="1"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360" dirty="0">
                <a:solidFill>
                  <a:srgbClr val="FFFFFF"/>
                </a:solidFill>
                <a:latin typeface="Century Gothic"/>
                <a:cs typeface="Century Gothic"/>
              </a:rPr>
              <a:t>WHO</a:t>
            </a:r>
            <a:r>
              <a:rPr sz="4800" i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445" dirty="0">
                <a:solidFill>
                  <a:srgbClr val="FFFFFF"/>
                </a:solidFill>
                <a:latin typeface="Century Gothic"/>
                <a:cs typeface="Century Gothic"/>
              </a:rPr>
              <a:t>ATTENDED</a:t>
            </a:r>
            <a:endParaRPr sz="4800">
              <a:latin typeface="Century Gothic"/>
              <a:cs typeface="Century Gothic"/>
            </a:endParaRPr>
          </a:p>
          <a:p>
            <a:pPr algn="ctr">
              <a:lnSpc>
                <a:spcPts val="4200"/>
              </a:lnSpc>
            </a:pPr>
            <a:r>
              <a:rPr sz="4800" i="1" spc="175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4800" i="1"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335" dirty="0">
                <a:solidFill>
                  <a:srgbClr val="FFFFFF"/>
                </a:solidFill>
                <a:latin typeface="Century Gothic"/>
                <a:cs typeface="Century Gothic"/>
              </a:rPr>
              <a:t>PARTICIPATED</a:t>
            </a:r>
            <a:r>
              <a:rPr sz="4800" i="1"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345" dirty="0">
                <a:solidFill>
                  <a:srgbClr val="FFFFFF"/>
                </a:solidFill>
                <a:latin typeface="Century Gothic"/>
                <a:cs typeface="Century Gothic"/>
              </a:rPr>
              <a:t>IN</a:t>
            </a:r>
            <a:r>
              <a:rPr sz="4800" i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105" dirty="0">
                <a:solidFill>
                  <a:srgbClr val="FFFFFF"/>
                </a:solidFill>
                <a:latin typeface="Century Gothic"/>
                <a:cs typeface="Century Gothic"/>
              </a:rPr>
              <a:t>TODAY’S</a:t>
            </a:r>
            <a:endParaRPr sz="4800">
              <a:latin typeface="Century Gothic"/>
              <a:cs typeface="Century Gothic"/>
            </a:endParaRPr>
          </a:p>
          <a:p>
            <a:pPr marL="4445" algn="ctr">
              <a:lnSpc>
                <a:spcPts val="4980"/>
              </a:lnSpc>
            </a:pPr>
            <a:r>
              <a:rPr sz="4800" i="1" spc="290" dirty="0">
                <a:solidFill>
                  <a:srgbClr val="FFFFFF"/>
                </a:solidFill>
                <a:latin typeface="Century Gothic"/>
                <a:cs typeface="Century Gothic"/>
              </a:rPr>
              <a:t>ANNUAL</a:t>
            </a:r>
            <a:r>
              <a:rPr sz="4800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240" dirty="0">
                <a:solidFill>
                  <a:srgbClr val="FFFFFF"/>
                </a:solidFill>
                <a:latin typeface="Century Gothic"/>
                <a:cs typeface="Century Gothic"/>
              </a:rPr>
              <a:t>MEETING.</a:t>
            </a:r>
            <a:r>
              <a:rPr sz="4800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320" dirty="0">
                <a:solidFill>
                  <a:srgbClr val="FFFFFF"/>
                </a:solidFill>
                <a:latin typeface="Century Gothic"/>
                <a:cs typeface="Century Gothic"/>
              </a:rPr>
              <a:t>STAY</a:t>
            </a:r>
            <a:r>
              <a:rPr sz="4800" i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800" i="1" spc="305" dirty="0">
                <a:solidFill>
                  <a:srgbClr val="FFFFFF"/>
                </a:solidFill>
                <a:latin typeface="Century Gothic"/>
                <a:cs typeface="Century Gothic"/>
              </a:rPr>
              <a:t>SAFE!</a:t>
            </a:r>
            <a:endParaRPr sz="4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197862"/>
            <a:ext cx="18288000" cy="9089390"/>
            <a:chOff x="0" y="1197862"/>
            <a:chExt cx="18288000" cy="908939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7862"/>
              <a:ext cx="9089135" cy="9089132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93714" y="143617"/>
            <a:ext cx="3376929" cy="872490"/>
          </a:xfrm>
          <a:custGeom>
            <a:avLst/>
            <a:gdLst/>
            <a:ahLst/>
            <a:cxnLst/>
            <a:rect l="l" t="t" r="r" b="b"/>
            <a:pathLst>
              <a:path w="3376929" h="872490">
                <a:moveTo>
                  <a:pt x="39085" y="0"/>
                </a:moveTo>
                <a:lnTo>
                  <a:pt x="23905" y="3045"/>
                </a:lnTo>
                <a:lnTo>
                  <a:pt x="11492" y="11349"/>
                </a:lnTo>
                <a:lnTo>
                  <a:pt x="3104" y="23666"/>
                </a:lnTo>
                <a:lnTo>
                  <a:pt x="0" y="38748"/>
                </a:lnTo>
                <a:lnTo>
                  <a:pt x="3027" y="53850"/>
                </a:lnTo>
                <a:lnTo>
                  <a:pt x="11351" y="66200"/>
                </a:lnTo>
                <a:lnTo>
                  <a:pt x="23834" y="74619"/>
                </a:lnTo>
                <a:lnTo>
                  <a:pt x="24094" y="74619"/>
                </a:lnTo>
                <a:lnTo>
                  <a:pt x="38886" y="77628"/>
                </a:lnTo>
                <a:lnTo>
                  <a:pt x="54067" y="74619"/>
                </a:lnTo>
                <a:lnTo>
                  <a:pt x="66480" y="66335"/>
                </a:lnTo>
                <a:lnTo>
                  <a:pt x="74867" y="54019"/>
                </a:lnTo>
                <a:lnTo>
                  <a:pt x="77972" y="38913"/>
                </a:lnTo>
                <a:lnTo>
                  <a:pt x="74861" y="23821"/>
                </a:lnTo>
                <a:lnTo>
                  <a:pt x="66517" y="11576"/>
                </a:lnTo>
                <a:lnTo>
                  <a:pt x="54179" y="3313"/>
                </a:lnTo>
                <a:lnTo>
                  <a:pt x="39085" y="247"/>
                </a:lnTo>
                <a:lnTo>
                  <a:pt x="39085" y="0"/>
                </a:lnTo>
                <a:close/>
              </a:path>
              <a:path w="3376929" h="872490">
                <a:moveTo>
                  <a:pt x="451387" y="0"/>
                </a:moveTo>
                <a:lnTo>
                  <a:pt x="436184" y="3093"/>
                </a:lnTo>
                <a:lnTo>
                  <a:pt x="423783" y="11422"/>
                </a:lnTo>
                <a:lnTo>
                  <a:pt x="415429" y="23747"/>
                </a:lnTo>
                <a:lnTo>
                  <a:pt x="412368" y="38830"/>
                </a:lnTo>
                <a:lnTo>
                  <a:pt x="415429" y="53935"/>
                </a:lnTo>
                <a:lnTo>
                  <a:pt x="423783" y="66269"/>
                </a:lnTo>
                <a:lnTo>
                  <a:pt x="436239" y="74620"/>
                </a:lnTo>
                <a:lnTo>
                  <a:pt x="436367" y="74620"/>
                </a:lnTo>
                <a:lnTo>
                  <a:pt x="451387" y="77628"/>
                </a:lnTo>
                <a:lnTo>
                  <a:pt x="466449" y="74620"/>
                </a:lnTo>
                <a:lnTo>
                  <a:pt x="478794" y="66407"/>
                </a:lnTo>
                <a:lnTo>
                  <a:pt x="487170" y="54209"/>
                </a:lnTo>
                <a:lnTo>
                  <a:pt x="490323" y="39243"/>
                </a:lnTo>
                <a:lnTo>
                  <a:pt x="487359" y="24134"/>
                </a:lnTo>
                <a:lnTo>
                  <a:pt x="479064" y="11752"/>
                </a:lnTo>
                <a:lnTo>
                  <a:pt x="466706" y="3366"/>
                </a:lnTo>
                <a:lnTo>
                  <a:pt x="451553" y="247"/>
                </a:lnTo>
                <a:lnTo>
                  <a:pt x="451387" y="247"/>
                </a:lnTo>
                <a:lnTo>
                  <a:pt x="451387" y="0"/>
                </a:lnTo>
                <a:close/>
              </a:path>
              <a:path w="3376929" h="872490">
                <a:moveTo>
                  <a:pt x="863747" y="0"/>
                </a:moveTo>
                <a:lnTo>
                  <a:pt x="848544" y="3058"/>
                </a:lnTo>
                <a:lnTo>
                  <a:pt x="836143" y="11391"/>
                </a:lnTo>
                <a:lnTo>
                  <a:pt x="827765" y="23856"/>
                </a:lnTo>
                <a:lnTo>
                  <a:pt x="824728" y="38830"/>
                </a:lnTo>
                <a:lnTo>
                  <a:pt x="827789" y="53934"/>
                </a:lnTo>
                <a:lnTo>
                  <a:pt x="836143" y="66266"/>
                </a:lnTo>
                <a:lnTo>
                  <a:pt x="848544" y="74580"/>
                </a:lnTo>
                <a:lnTo>
                  <a:pt x="863747" y="77628"/>
                </a:lnTo>
                <a:lnTo>
                  <a:pt x="878902" y="74580"/>
                </a:lnTo>
                <a:lnTo>
                  <a:pt x="891279" y="66266"/>
                </a:lnTo>
                <a:lnTo>
                  <a:pt x="899623" y="53934"/>
                </a:lnTo>
                <a:lnTo>
                  <a:pt x="902683" y="38830"/>
                </a:lnTo>
                <a:lnTo>
                  <a:pt x="899603" y="23856"/>
                </a:lnTo>
                <a:lnTo>
                  <a:pt x="891299" y="11607"/>
                </a:lnTo>
                <a:lnTo>
                  <a:pt x="878996" y="3325"/>
                </a:lnTo>
                <a:lnTo>
                  <a:pt x="863913" y="247"/>
                </a:lnTo>
                <a:lnTo>
                  <a:pt x="863747" y="0"/>
                </a:lnTo>
                <a:close/>
              </a:path>
              <a:path w="3376929" h="872490">
                <a:moveTo>
                  <a:pt x="1276107" y="0"/>
                </a:moveTo>
                <a:lnTo>
                  <a:pt x="1260939" y="3058"/>
                </a:lnTo>
                <a:lnTo>
                  <a:pt x="1248534" y="11391"/>
                </a:lnTo>
                <a:lnTo>
                  <a:pt x="1240146" y="23809"/>
                </a:lnTo>
                <a:lnTo>
                  <a:pt x="1237088" y="38830"/>
                </a:lnTo>
                <a:lnTo>
                  <a:pt x="1240161" y="53934"/>
                </a:lnTo>
                <a:lnTo>
                  <a:pt x="1248534" y="66266"/>
                </a:lnTo>
                <a:lnTo>
                  <a:pt x="1260939" y="74580"/>
                </a:lnTo>
                <a:lnTo>
                  <a:pt x="1276107" y="77628"/>
                </a:lnTo>
                <a:lnTo>
                  <a:pt x="1291262" y="74580"/>
                </a:lnTo>
                <a:lnTo>
                  <a:pt x="1303639" y="66266"/>
                </a:lnTo>
                <a:lnTo>
                  <a:pt x="1311983" y="53934"/>
                </a:lnTo>
                <a:lnTo>
                  <a:pt x="1315043" y="38830"/>
                </a:lnTo>
                <a:lnTo>
                  <a:pt x="1311937" y="23809"/>
                </a:lnTo>
                <a:lnTo>
                  <a:pt x="1303576" y="11545"/>
                </a:lnTo>
                <a:lnTo>
                  <a:pt x="1291215" y="3278"/>
                </a:lnTo>
                <a:lnTo>
                  <a:pt x="1276107" y="247"/>
                </a:lnTo>
                <a:lnTo>
                  <a:pt x="1276107" y="0"/>
                </a:lnTo>
                <a:close/>
              </a:path>
              <a:path w="3376929" h="872490">
                <a:moveTo>
                  <a:pt x="1688467" y="0"/>
                </a:moveTo>
                <a:lnTo>
                  <a:pt x="1673298" y="3045"/>
                </a:lnTo>
                <a:lnTo>
                  <a:pt x="1660884" y="11349"/>
                </a:lnTo>
                <a:lnTo>
                  <a:pt x="1652486" y="23666"/>
                </a:lnTo>
                <a:lnTo>
                  <a:pt x="1649365" y="38748"/>
                </a:lnTo>
                <a:lnTo>
                  <a:pt x="1652413" y="53850"/>
                </a:lnTo>
                <a:lnTo>
                  <a:pt x="1660738" y="66200"/>
                </a:lnTo>
                <a:lnTo>
                  <a:pt x="1673223" y="74619"/>
                </a:lnTo>
                <a:lnTo>
                  <a:pt x="1673484" y="74619"/>
                </a:lnTo>
                <a:lnTo>
                  <a:pt x="1688301" y="77628"/>
                </a:lnTo>
                <a:lnTo>
                  <a:pt x="1703469" y="74619"/>
                </a:lnTo>
                <a:lnTo>
                  <a:pt x="1715874" y="66335"/>
                </a:lnTo>
                <a:lnTo>
                  <a:pt x="1724247" y="54019"/>
                </a:lnTo>
                <a:lnTo>
                  <a:pt x="1727320" y="38913"/>
                </a:lnTo>
                <a:lnTo>
                  <a:pt x="1724227" y="23821"/>
                </a:lnTo>
                <a:lnTo>
                  <a:pt x="1715895" y="11576"/>
                </a:lnTo>
                <a:lnTo>
                  <a:pt x="1703562" y="3313"/>
                </a:lnTo>
                <a:lnTo>
                  <a:pt x="1688467" y="247"/>
                </a:lnTo>
                <a:lnTo>
                  <a:pt x="1688467" y="0"/>
                </a:lnTo>
                <a:close/>
              </a:path>
              <a:path w="3376929" h="872490">
                <a:moveTo>
                  <a:pt x="2100827" y="0"/>
                </a:moveTo>
                <a:lnTo>
                  <a:pt x="2085687" y="3202"/>
                </a:lnTo>
                <a:lnTo>
                  <a:pt x="2073358" y="11618"/>
                </a:lnTo>
                <a:lnTo>
                  <a:pt x="2065067" y="24134"/>
                </a:lnTo>
                <a:lnTo>
                  <a:pt x="2062157" y="39243"/>
                </a:lnTo>
                <a:lnTo>
                  <a:pt x="2065322" y="54222"/>
                </a:lnTo>
                <a:lnTo>
                  <a:pt x="2073650" y="66302"/>
                </a:lnTo>
                <a:lnTo>
                  <a:pt x="2073773" y="66481"/>
                </a:lnTo>
                <a:lnTo>
                  <a:pt x="2086225" y="74696"/>
                </a:lnTo>
                <a:lnTo>
                  <a:pt x="2101408" y="77628"/>
                </a:lnTo>
                <a:lnTo>
                  <a:pt x="2116396" y="74534"/>
                </a:lnTo>
                <a:lnTo>
                  <a:pt x="2128659" y="66302"/>
                </a:lnTo>
                <a:lnTo>
                  <a:pt x="2136911" y="54222"/>
                </a:lnTo>
                <a:lnTo>
                  <a:pt x="2140095" y="39243"/>
                </a:lnTo>
                <a:lnTo>
                  <a:pt x="2137131" y="24134"/>
                </a:lnTo>
                <a:lnTo>
                  <a:pt x="2128836" y="11752"/>
                </a:lnTo>
                <a:lnTo>
                  <a:pt x="2116478" y="3366"/>
                </a:lnTo>
                <a:lnTo>
                  <a:pt x="2101325" y="247"/>
                </a:lnTo>
                <a:lnTo>
                  <a:pt x="2100827" y="247"/>
                </a:lnTo>
                <a:lnTo>
                  <a:pt x="2100827" y="0"/>
                </a:lnTo>
                <a:close/>
              </a:path>
              <a:path w="3376929" h="872490">
                <a:moveTo>
                  <a:pt x="2513104" y="0"/>
                </a:moveTo>
                <a:lnTo>
                  <a:pt x="2497936" y="3058"/>
                </a:lnTo>
                <a:lnTo>
                  <a:pt x="2485531" y="11391"/>
                </a:lnTo>
                <a:lnTo>
                  <a:pt x="2477143" y="23809"/>
                </a:lnTo>
                <a:lnTo>
                  <a:pt x="2474085" y="38830"/>
                </a:lnTo>
                <a:lnTo>
                  <a:pt x="2477158" y="53934"/>
                </a:lnTo>
                <a:lnTo>
                  <a:pt x="2485531" y="66266"/>
                </a:lnTo>
                <a:lnTo>
                  <a:pt x="2497936" y="74580"/>
                </a:lnTo>
                <a:lnTo>
                  <a:pt x="2513104" y="77628"/>
                </a:lnTo>
                <a:lnTo>
                  <a:pt x="2528272" y="74580"/>
                </a:lnTo>
                <a:lnTo>
                  <a:pt x="2540677" y="66266"/>
                </a:lnTo>
                <a:lnTo>
                  <a:pt x="2549050" y="53934"/>
                </a:lnTo>
                <a:lnTo>
                  <a:pt x="2552123" y="38830"/>
                </a:lnTo>
                <a:lnTo>
                  <a:pt x="2548969" y="23809"/>
                </a:lnTo>
                <a:lnTo>
                  <a:pt x="2540583" y="11545"/>
                </a:lnTo>
                <a:lnTo>
                  <a:pt x="2528214" y="3278"/>
                </a:lnTo>
                <a:lnTo>
                  <a:pt x="2513104" y="247"/>
                </a:lnTo>
                <a:lnTo>
                  <a:pt x="2513104" y="0"/>
                </a:lnTo>
                <a:close/>
              </a:path>
              <a:path w="3376929" h="872490">
                <a:moveTo>
                  <a:pt x="2925464" y="0"/>
                </a:moveTo>
                <a:lnTo>
                  <a:pt x="2910309" y="3058"/>
                </a:lnTo>
                <a:lnTo>
                  <a:pt x="2897932" y="11391"/>
                </a:lnTo>
                <a:lnTo>
                  <a:pt x="2889573" y="23809"/>
                </a:lnTo>
                <a:lnTo>
                  <a:pt x="2886528" y="38830"/>
                </a:lnTo>
                <a:lnTo>
                  <a:pt x="2889588" y="53934"/>
                </a:lnTo>
                <a:lnTo>
                  <a:pt x="2897932" y="66266"/>
                </a:lnTo>
                <a:lnTo>
                  <a:pt x="2910309" y="74580"/>
                </a:lnTo>
                <a:lnTo>
                  <a:pt x="2925464" y="77628"/>
                </a:lnTo>
                <a:lnTo>
                  <a:pt x="2940632" y="74580"/>
                </a:lnTo>
                <a:lnTo>
                  <a:pt x="2953037" y="66266"/>
                </a:lnTo>
                <a:lnTo>
                  <a:pt x="2961410" y="53934"/>
                </a:lnTo>
                <a:lnTo>
                  <a:pt x="2964483" y="38830"/>
                </a:lnTo>
                <a:lnTo>
                  <a:pt x="2961328" y="23809"/>
                </a:lnTo>
                <a:lnTo>
                  <a:pt x="2952943" y="11545"/>
                </a:lnTo>
                <a:lnTo>
                  <a:pt x="2940573" y="3278"/>
                </a:lnTo>
                <a:lnTo>
                  <a:pt x="2925464" y="247"/>
                </a:lnTo>
                <a:lnTo>
                  <a:pt x="2925464" y="0"/>
                </a:lnTo>
                <a:close/>
              </a:path>
              <a:path w="3376929" h="872490">
                <a:moveTo>
                  <a:pt x="3337824" y="0"/>
                </a:moveTo>
                <a:lnTo>
                  <a:pt x="3322639" y="2923"/>
                </a:lnTo>
                <a:lnTo>
                  <a:pt x="3310178" y="11122"/>
                </a:lnTo>
                <a:lnTo>
                  <a:pt x="3301702" y="23364"/>
                </a:lnTo>
                <a:lnTo>
                  <a:pt x="3298472" y="38417"/>
                </a:lnTo>
                <a:lnTo>
                  <a:pt x="3301364" y="53562"/>
                </a:lnTo>
                <a:lnTo>
                  <a:pt x="3309587" y="65985"/>
                </a:lnTo>
                <a:lnTo>
                  <a:pt x="3321903" y="74427"/>
                </a:lnTo>
                <a:lnTo>
                  <a:pt x="3337077" y="77628"/>
                </a:lnTo>
                <a:lnTo>
                  <a:pt x="3352261" y="74732"/>
                </a:lnTo>
                <a:lnTo>
                  <a:pt x="3364722" y="66547"/>
                </a:lnTo>
                <a:lnTo>
                  <a:pt x="3373198" y="54305"/>
                </a:lnTo>
                <a:lnTo>
                  <a:pt x="3376428" y="39243"/>
                </a:lnTo>
                <a:lnTo>
                  <a:pt x="3373455" y="24158"/>
                </a:lnTo>
                <a:lnTo>
                  <a:pt x="3365220" y="11814"/>
                </a:lnTo>
                <a:lnTo>
                  <a:pt x="3352939" y="3436"/>
                </a:lnTo>
                <a:lnTo>
                  <a:pt x="3337824" y="247"/>
                </a:lnTo>
                <a:lnTo>
                  <a:pt x="3337824" y="0"/>
                </a:lnTo>
                <a:close/>
              </a:path>
              <a:path w="3376929" h="872490">
                <a:moveTo>
                  <a:pt x="39085" y="397420"/>
                </a:moveTo>
                <a:lnTo>
                  <a:pt x="23617" y="400485"/>
                </a:lnTo>
                <a:lnTo>
                  <a:pt x="23819" y="400485"/>
                </a:lnTo>
                <a:lnTo>
                  <a:pt x="11443" y="408782"/>
                </a:lnTo>
                <a:lnTo>
                  <a:pt x="3094" y="421072"/>
                </a:lnTo>
                <a:lnTo>
                  <a:pt x="13" y="436184"/>
                </a:lnTo>
                <a:lnTo>
                  <a:pt x="3027" y="451225"/>
                </a:lnTo>
                <a:lnTo>
                  <a:pt x="11351" y="463578"/>
                </a:lnTo>
                <a:lnTo>
                  <a:pt x="23834" y="471998"/>
                </a:lnTo>
                <a:lnTo>
                  <a:pt x="24096" y="471998"/>
                </a:lnTo>
                <a:lnTo>
                  <a:pt x="38886" y="475007"/>
                </a:lnTo>
                <a:lnTo>
                  <a:pt x="54067" y="471998"/>
                </a:lnTo>
                <a:lnTo>
                  <a:pt x="66480" y="463717"/>
                </a:lnTo>
                <a:lnTo>
                  <a:pt x="74867" y="451408"/>
                </a:lnTo>
                <a:lnTo>
                  <a:pt x="77972" y="436317"/>
                </a:lnTo>
                <a:lnTo>
                  <a:pt x="77972" y="436184"/>
                </a:lnTo>
                <a:lnTo>
                  <a:pt x="74888" y="421072"/>
                </a:lnTo>
                <a:lnTo>
                  <a:pt x="66551" y="408782"/>
                </a:lnTo>
                <a:lnTo>
                  <a:pt x="54203" y="400485"/>
                </a:lnTo>
                <a:lnTo>
                  <a:pt x="39085" y="397420"/>
                </a:lnTo>
                <a:close/>
              </a:path>
              <a:path w="3376929" h="872490">
                <a:moveTo>
                  <a:pt x="451387" y="397420"/>
                </a:moveTo>
                <a:lnTo>
                  <a:pt x="436184" y="400468"/>
                </a:lnTo>
                <a:lnTo>
                  <a:pt x="423783" y="408782"/>
                </a:lnTo>
                <a:lnTo>
                  <a:pt x="415429" y="421114"/>
                </a:lnTo>
                <a:lnTo>
                  <a:pt x="412368" y="436217"/>
                </a:lnTo>
                <a:lnTo>
                  <a:pt x="415429" y="451316"/>
                </a:lnTo>
                <a:lnTo>
                  <a:pt x="423783" y="463646"/>
                </a:lnTo>
                <a:lnTo>
                  <a:pt x="436184" y="471959"/>
                </a:lnTo>
                <a:lnTo>
                  <a:pt x="451387" y="475007"/>
                </a:lnTo>
                <a:lnTo>
                  <a:pt x="466542" y="471959"/>
                </a:lnTo>
                <a:lnTo>
                  <a:pt x="478919" y="463646"/>
                </a:lnTo>
                <a:lnTo>
                  <a:pt x="487263" y="451316"/>
                </a:lnTo>
                <a:lnTo>
                  <a:pt x="490323" y="436217"/>
                </a:lnTo>
                <a:lnTo>
                  <a:pt x="487265" y="421114"/>
                </a:lnTo>
                <a:lnTo>
                  <a:pt x="478911" y="408782"/>
                </a:lnTo>
                <a:lnTo>
                  <a:pt x="466522" y="400468"/>
                </a:lnTo>
                <a:lnTo>
                  <a:pt x="451387" y="397420"/>
                </a:lnTo>
                <a:close/>
              </a:path>
              <a:path w="3376929" h="872490">
                <a:moveTo>
                  <a:pt x="863913" y="397420"/>
                </a:moveTo>
                <a:lnTo>
                  <a:pt x="863747" y="397420"/>
                </a:lnTo>
                <a:lnTo>
                  <a:pt x="848314" y="400514"/>
                </a:lnTo>
                <a:lnTo>
                  <a:pt x="848475" y="400514"/>
                </a:lnTo>
                <a:lnTo>
                  <a:pt x="836120" y="408816"/>
                </a:lnTo>
                <a:lnTo>
                  <a:pt x="827789" y="421114"/>
                </a:lnTo>
                <a:lnTo>
                  <a:pt x="824728" y="436217"/>
                </a:lnTo>
                <a:lnTo>
                  <a:pt x="827789" y="451316"/>
                </a:lnTo>
                <a:lnTo>
                  <a:pt x="836143" y="463646"/>
                </a:lnTo>
                <a:lnTo>
                  <a:pt x="848544" y="471959"/>
                </a:lnTo>
                <a:lnTo>
                  <a:pt x="863747" y="475007"/>
                </a:lnTo>
                <a:lnTo>
                  <a:pt x="878902" y="471959"/>
                </a:lnTo>
                <a:lnTo>
                  <a:pt x="891279" y="463646"/>
                </a:lnTo>
                <a:lnTo>
                  <a:pt x="899623" y="451316"/>
                </a:lnTo>
                <a:lnTo>
                  <a:pt x="902683" y="436217"/>
                </a:lnTo>
                <a:lnTo>
                  <a:pt x="899642" y="421114"/>
                </a:lnTo>
                <a:lnTo>
                  <a:pt x="891330" y="408816"/>
                </a:lnTo>
                <a:lnTo>
                  <a:pt x="879007" y="400514"/>
                </a:lnTo>
                <a:lnTo>
                  <a:pt x="863913" y="397420"/>
                </a:lnTo>
                <a:close/>
              </a:path>
              <a:path w="3376929" h="872490">
                <a:moveTo>
                  <a:pt x="1276107" y="397420"/>
                </a:moveTo>
                <a:lnTo>
                  <a:pt x="1260939" y="400468"/>
                </a:lnTo>
                <a:lnTo>
                  <a:pt x="1248534" y="408782"/>
                </a:lnTo>
                <a:lnTo>
                  <a:pt x="1240161" y="421114"/>
                </a:lnTo>
                <a:lnTo>
                  <a:pt x="1237088" y="436217"/>
                </a:lnTo>
                <a:lnTo>
                  <a:pt x="1240161" y="451316"/>
                </a:lnTo>
                <a:lnTo>
                  <a:pt x="1248534" y="463646"/>
                </a:lnTo>
                <a:lnTo>
                  <a:pt x="1260939" y="471959"/>
                </a:lnTo>
                <a:lnTo>
                  <a:pt x="1276107" y="475007"/>
                </a:lnTo>
                <a:lnTo>
                  <a:pt x="1291262" y="471959"/>
                </a:lnTo>
                <a:lnTo>
                  <a:pt x="1303639" y="463646"/>
                </a:lnTo>
                <a:lnTo>
                  <a:pt x="1311983" y="451316"/>
                </a:lnTo>
                <a:lnTo>
                  <a:pt x="1315043" y="436217"/>
                </a:lnTo>
                <a:lnTo>
                  <a:pt x="1311997" y="421114"/>
                </a:lnTo>
                <a:lnTo>
                  <a:pt x="1303662" y="408782"/>
                </a:lnTo>
                <a:lnTo>
                  <a:pt x="1291277" y="400468"/>
                </a:lnTo>
                <a:lnTo>
                  <a:pt x="1276107" y="397420"/>
                </a:lnTo>
                <a:close/>
              </a:path>
              <a:path w="3376929" h="872490">
                <a:moveTo>
                  <a:pt x="1688467" y="397420"/>
                </a:moveTo>
                <a:lnTo>
                  <a:pt x="1673011" y="400485"/>
                </a:lnTo>
                <a:lnTo>
                  <a:pt x="1673212" y="400485"/>
                </a:lnTo>
                <a:lnTo>
                  <a:pt x="1660835" y="408782"/>
                </a:lnTo>
                <a:lnTo>
                  <a:pt x="1652475" y="421072"/>
                </a:lnTo>
                <a:lnTo>
                  <a:pt x="1649378" y="436184"/>
                </a:lnTo>
                <a:lnTo>
                  <a:pt x="1652413" y="451225"/>
                </a:lnTo>
                <a:lnTo>
                  <a:pt x="1660738" y="463578"/>
                </a:lnTo>
                <a:lnTo>
                  <a:pt x="1673224" y="471998"/>
                </a:lnTo>
                <a:lnTo>
                  <a:pt x="1673487" y="471998"/>
                </a:lnTo>
                <a:lnTo>
                  <a:pt x="1688301" y="475007"/>
                </a:lnTo>
                <a:lnTo>
                  <a:pt x="1703469" y="471998"/>
                </a:lnTo>
                <a:lnTo>
                  <a:pt x="1715874" y="463717"/>
                </a:lnTo>
                <a:lnTo>
                  <a:pt x="1724247" y="451408"/>
                </a:lnTo>
                <a:lnTo>
                  <a:pt x="1727320" y="436317"/>
                </a:lnTo>
                <a:lnTo>
                  <a:pt x="1727320" y="436184"/>
                </a:lnTo>
                <a:lnTo>
                  <a:pt x="1724262" y="421072"/>
                </a:lnTo>
                <a:lnTo>
                  <a:pt x="1715926" y="408782"/>
                </a:lnTo>
                <a:lnTo>
                  <a:pt x="1703574" y="400485"/>
                </a:lnTo>
                <a:lnTo>
                  <a:pt x="1688467" y="397420"/>
                </a:lnTo>
                <a:close/>
              </a:path>
              <a:path w="3376929" h="872490">
                <a:moveTo>
                  <a:pt x="2100993" y="397420"/>
                </a:moveTo>
                <a:lnTo>
                  <a:pt x="2100827" y="397420"/>
                </a:lnTo>
                <a:lnTo>
                  <a:pt x="2085687" y="400584"/>
                </a:lnTo>
                <a:lnTo>
                  <a:pt x="2073358" y="408991"/>
                </a:lnTo>
                <a:lnTo>
                  <a:pt x="2065091" y="421385"/>
                </a:lnTo>
                <a:lnTo>
                  <a:pt x="2062215" y="436118"/>
                </a:lnTo>
                <a:lnTo>
                  <a:pt x="2062140" y="436507"/>
                </a:lnTo>
                <a:lnTo>
                  <a:pt x="2065235" y="451174"/>
                </a:lnTo>
                <a:lnTo>
                  <a:pt x="2065322" y="451587"/>
                </a:lnTo>
                <a:lnTo>
                  <a:pt x="2073773" y="463855"/>
                </a:lnTo>
                <a:lnTo>
                  <a:pt x="2086225" y="472075"/>
                </a:lnTo>
                <a:lnTo>
                  <a:pt x="2101408" y="475007"/>
                </a:lnTo>
                <a:lnTo>
                  <a:pt x="2116536" y="471862"/>
                </a:lnTo>
                <a:lnTo>
                  <a:pt x="2128846" y="463503"/>
                </a:lnTo>
                <a:lnTo>
                  <a:pt x="2137109" y="451174"/>
                </a:lnTo>
                <a:lnTo>
                  <a:pt x="2140018" y="436507"/>
                </a:lnTo>
                <a:lnTo>
                  <a:pt x="2140095" y="436118"/>
                </a:lnTo>
                <a:lnTo>
                  <a:pt x="2137095" y="421385"/>
                </a:lnTo>
                <a:lnTo>
                  <a:pt x="2137021" y="421022"/>
                </a:lnTo>
                <a:lnTo>
                  <a:pt x="2128639" y="408711"/>
                </a:lnTo>
                <a:lnTo>
                  <a:pt x="2116209" y="400428"/>
                </a:lnTo>
                <a:lnTo>
                  <a:pt x="2100993" y="397420"/>
                </a:lnTo>
                <a:close/>
              </a:path>
              <a:path w="3376929" h="872490">
                <a:moveTo>
                  <a:pt x="2513104" y="397420"/>
                </a:moveTo>
                <a:lnTo>
                  <a:pt x="2497936" y="400468"/>
                </a:lnTo>
                <a:lnTo>
                  <a:pt x="2485531" y="408782"/>
                </a:lnTo>
                <a:lnTo>
                  <a:pt x="2477158" y="421114"/>
                </a:lnTo>
                <a:lnTo>
                  <a:pt x="2474085" y="436217"/>
                </a:lnTo>
                <a:lnTo>
                  <a:pt x="2477158" y="451316"/>
                </a:lnTo>
                <a:lnTo>
                  <a:pt x="2485531" y="463646"/>
                </a:lnTo>
                <a:lnTo>
                  <a:pt x="2497936" y="471959"/>
                </a:lnTo>
                <a:lnTo>
                  <a:pt x="2513104" y="475007"/>
                </a:lnTo>
                <a:lnTo>
                  <a:pt x="2528272" y="471959"/>
                </a:lnTo>
                <a:lnTo>
                  <a:pt x="2540677" y="463646"/>
                </a:lnTo>
                <a:lnTo>
                  <a:pt x="2549050" y="451316"/>
                </a:lnTo>
                <a:lnTo>
                  <a:pt x="2552123" y="436217"/>
                </a:lnTo>
                <a:lnTo>
                  <a:pt x="2549029" y="421114"/>
                </a:lnTo>
                <a:lnTo>
                  <a:pt x="2540669" y="408782"/>
                </a:lnTo>
                <a:lnTo>
                  <a:pt x="2528275" y="400468"/>
                </a:lnTo>
                <a:lnTo>
                  <a:pt x="2513104" y="397420"/>
                </a:lnTo>
                <a:close/>
              </a:path>
              <a:path w="3376929" h="872490">
                <a:moveTo>
                  <a:pt x="2925464" y="397420"/>
                </a:moveTo>
                <a:lnTo>
                  <a:pt x="2910309" y="400468"/>
                </a:lnTo>
                <a:lnTo>
                  <a:pt x="2897932" y="408782"/>
                </a:lnTo>
                <a:lnTo>
                  <a:pt x="2889588" y="421114"/>
                </a:lnTo>
                <a:lnTo>
                  <a:pt x="2886528" y="436217"/>
                </a:lnTo>
                <a:lnTo>
                  <a:pt x="2889588" y="451316"/>
                </a:lnTo>
                <a:lnTo>
                  <a:pt x="2897932" y="463646"/>
                </a:lnTo>
                <a:lnTo>
                  <a:pt x="2910309" y="471959"/>
                </a:lnTo>
                <a:lnTo>
                  <a:pt x="2925464" y="475007"/>
                </a:lnTo>
                <a:lnTo>
                  <a:pt x="2940632" y="471959"/>
                </a:lnTo>
                <a:lnTo>
                  <a:pt x="2953037" y="463646"/>
                </a:lnTo>
                <a:lnTo>
                  <a:pt x="2961410" y="451316"/>
                </a:lnTo>
                <a:lnTo>
                  <a:pt x="2964483" y="436217"/>
                </a:lnTo>
                <a:lnTo>
                  <a:pt x="2961389" y="421114"/>
                </a:lnTo>
                <a:lnTo>
                  <a:pt x="2953029" y="408782"/>
                </a:lnTo>
                <a:lnTo>
                  <a:pt x="2940635" y="400468"/>
                </a:lnTo>
                <a:lnTo>
                  <a:pt x="2925464" y="397420"/>
                </a:lnTo>
                <a:close/>
              </a:path>
              <a:path w="3376929" h="872490">
                <a:moveTo>
                  <a:pt x="3337824" y="397420"/>
                </a:moveTo>
                <a:lnTo>
                  <a:pt x="3322627" y="400312"/>
                </a:lnTo>
                <a:lnTo>
                  <a:pt x="3310147" y="408499"/>
                </a:lnTo>
                <a:lnTo>
                  <a:pt x="3301667" y="420744"/>
                </a:lnTo>
                <a:lnTo>
                  <a:pt x="3298472" y="435813"/>
                </a:lnTo>
                <a:lnTo>
                  <a:pt x="3301364" y="450947"/>
                </a:lnTo>
                <a:lnTo>
                  <a:pt x="3309587" y="463363"/>
                </a:lnTo>
                <a:lnTo>
                  <a:pt x="3321903" y="471802"/>
                </a:lnTo>
                <a:lnTo>
                  <a:pt x="3337077" y="475007"/>
                </a:lnTo>
                <a:lnTo>
                  <a:pt x="3352261" y="472111"/>
                </a:lnTo>
                <a:lnTo>
                  <a:pt x="3364722" y="463924"/>
                </a:lnTo>
                <a:lnTo>
                  <a:pt x="3373198" y="451677"/>
                </a:lnTo>
                <a:lnTo>
                  <a:pt x="3376428" y="436606"/>
                </a:lnTo>
                <a:lnTo>
                  <a:pt x="3376365" y="435813"/>
                </a:lnTo>
                <a:lnTo>
                  <a:pt x="3373362" y="421144"/>
                </a:lnTo>
                <a:lnTo>
                  <a:pt x="3365096" y="408887"/>
                </a:lnTo>
                <a:lnTo>
                  <a:pt x="3352845" y="400571"/>
                </a:lnTo>
                <a:lnTo>
                  <a:pt x="3337824" y="397420"/>
                </a:lnTo>
                <a:close/>
              </a:path>
              <a:path w="3376929" h="872490">
                <a:moveTo>
                  <a:pt x="39085" y="794303"/>
                </a:moveTo>
                <a:lnTo>
                  <a:pt x="23905" y="797311"/>
                </a:lnTo>
                <a:lnTo>
                  <a:pt x="11492" y="805593"/>
                </a:lnTo>
                <a:lnTo>
                  <a:pt x="3104" y="817903"/>
                </a:lnTo>
                <a:lnTo>
                  <a:pt x="0" y="832996"/>
                </a:lnTo>
                <a:lnTo>
                  <a:pt x="3027" y="848105"/>
                </a:lnTo>
                <a:lnTo>
                  <a:pt x="11351" y="860457"/>
                </a:lnTo>
                <a:lnTo>
                  <a:pt x="23836" y="868880"/>
                </a:lnTo>
                <a:lnTo>
                  <a:pt x="24101" y="868880"/>
                </a:lnTo>
                <a:lnTo>
                  <a:pt x="38886" y="871890"/>
                </a:lnTo>
                <a:lnTo>
                  <a:pt x="54067" y="868880"/>
                </a:lnTo>
                <a:lnTo>
                  <a:pt x="66480" y="860598"/>
                </a:lnTo>
                <a:lnTo>
                  <a:pt x="74867" y="848288"/>
                </a:lnTo>
                <a:lnTo>
                  <a:pt x="77972" y="833195"/>
                </a:lnTo>
                <a:lnTo>
                  <a:pt x="74861" y="818082"/>
                </a:lnTo>
                <a:lnTo>
                  <a:pt x="66517" y="805826"/>
                </a:lnTo>
                <a:lnTo>
                  <a:pt x="54179" y="797556"/>
                </a:lnTo>
                <a:lnTo>
                  <a:pt x="39085" y="794501"/>
                </a:lnTo>
                <a:lnTo>
                  <a:pt x="39085" y="794303"/>
                </a:lnTo>
                <a:close/>
              </a:path>
              <a:path w="3376929" h="872490">
                <a:moveTo>
                  <a:pt x="451387" y="794303"/>
                </a:moveTo>
                <a:lnTo>
                  <a:pt x="436184" y="797351"/>
                </a:lnTo>
                <a:lnTo>
                  <a:pt x="423720" y="805758"/>
                </a:lnTo>
                <a:lnTo>
                  <a:pt x="415429" y="817995"/>
                </a:lnTo>
                <a:lnTo>
                  <a:pt x="412368" y="833096"/>
                </a:lnTo>
                <a:lnTo>
                  <a:pt x="415429" y="848197"/>
                </a:lnTo>
                <a:lnTo>
                  <a:pt x="423783" y="860528"/>
                </a:lnTo>
                <a:lnTo>
                  <a:pt x="436184" y="868842"/>
                </a:lnTo>
                <a:lnTo>
                  <a:pt x="451387" y="871891"/>
                </a:lnTo>
                <a:lnTo>
                  <a:pt x="466542" y="868842"/>
                </a:lnTo>
                <a:lnTo>
                  <a:pt x="478918" y="860528"/>
                </a:lnTo>
                <a:lnTo>
                  <a:pt x="487263" y="848197"/>
                </a:lnTo>
                <a:lnTo>
                  <a:pt x="490323" y="833096"/>
                </a:lnTo>
                <a:lnTo>
                  <a:pt x="487182" y="817995"/>
                </a:lnTo>
                <a:lnTo>
                  <a:pt x="478825" y="805758"/>
                </a:lnTo>
                <a:lnTo>
                  <a:pt x="466484" y="797519"/>
                </a:lnTo>
                <a:lnTo>
                  <a:pt x="451387" y="794501"/>
                </a:lnTo>
                <a:lnTo>
                  <a:pt x="451387" y="794303"/>
                </a:lnTo>
                <a:close/>
              </a:path>
              <a:path w="3376929" h="872490">
                <a:moveTo>
                  <a:pt x="863747" y="794303"/>
                </a:moveTo>
                <a:lnTo>
                  <a:pt x="848544" y="797351"/>
                </a:lnTo>
                <a:lnTo>
                  <a:pt x="836143" y="805664"/>
                </a:lnTo>
                <a:lnTo>
                  <a:pt x="827767" y="818106"/>
                </a:lnTo>
                <a:lnTo>
                  <a:pt x="824728" y="833096"/>
                </a:lnTo>
                <a:lnTo>
                  <a:pt x="827789" y="848197"/>
                </a:lnTo>
                <a:lnTo>
                  <a:pt x="836143" y="860528"/>
                </a:lnTo>
                <a:lnTo>
                  <a:pt x="848544" y="868842"/>
                </a:lnTo>
                <a:lnTo>
                  <a:pt x="863747" y="871891"/>
                </a:lnTo>
                <a:lnTo>
                  <a:pt x="878902" y="868842"/>
                </a:lnTo>
                <a:lnTo>
                  <a:pt x="891279" y="860528"/>
                </a:lnTo>
                <a:lnTo>
                  <a:pt x="899623" y="848197"/>
                </a:lnTo>
                <a:lnTo>
                  <a:pt x="902683" y="833096"/>
                </a:lnTo>
                <a:lnTo>
                  <a:pt x="899603" y="818106"/>
                </a:lnTo>
                <a:lnTo>
                  <a:pt x="891299" y="805862"/>
                </a:lnTo>
                <a:lnTo>
                  <a:pt x="878996" y="797585"/>
                </a:lnTo>
                <a:lnTo>
                  <a:pt x="863913" y="794501"/>
                </a:lnTo>
                <a:lnTo>
                  <a:pt x="863747" y="794303"/>
                </a:lnTo>
                <a:close/>
              </a:path>
              <a:path w="3376929" h="872490">
                <a:moveTo>
                  <a:pt x="1276107" y="794303"/>
                </a:moveTo>
                <a:lnTo>
                  <a:pt x="1260939" y="797351"/>
                </a:lnTo>
                <a:lnTo>
                  <a:pt x="1248534" y="805664"/>
                </a:lnTo>
                <a:lnTo>
                  <a:pt x="1240148" y="818059"/>
                </a:lnTo>
                <a:lnTo>
                  <a:pt x="1237088" y="833096"/>
                </a:lnTo>
                <a:lnTo>
                  <a:pt x="1240161" y="848197"/>
                </a:lnTo>
                <a:lnTo>
                  <a:pt x="1248534" y="860528"/>
                </a:lnTo>
                <a:lnTo>
                  <a:pt x="1260939" y="868842"/>
                </a:lnTo>
                <a:lnTo>
                  <a:pt x="1276107" y="871891"/>
                </a:lnTo>
                <a:lnTo>
                  <a:pt x="1291262" y="868842"/>
                </a:lnTo>
                <a:lnTo>
                  <a:pt x="1303639" y="860528"/>
                </a:lnTo>
                <a:lnTo>
                  <a:pt x="1311983" y="848197"/>
                </a:lnTo>
                <a:lnTo>
                  <a:pt x="1315043" y="833096"/>
                </a:lnTo>
                <a:lnTo>
                  <a:pt x="1311937" y="818059"/>
                </a:lnTo>
                <a:lnTo>
                  <a:pt x="1303576" y="805793"/>
                </a:lnTo>
                <a:lnTo>
                  <a:pt x="1291215" y="797529"/>
                </a:lnTo>
                <a:lnTo>
                  <a:pt x="1276107" y="794501"/>
                </a:lnTo>
                <a:lnTo>
                  <a:pt x="1276107" y="794303"/>
                </a:lnTo>
                <a:close/>
              </a:path>
              <a:path w="3376929" h="872490">
                <a:moveTo>
                  <a:pt x="1688467" y="794303"/>
                </a:moveTo>
                <a:lnTo>
                  <a:pt x="1673298" y="797311"/>
                </a:lnTo>
                <a:lnTo>
                  <a:pt x="1660884" y="805593"/>
                </a:lnTo>
                <a:lnTo>
                  <a:pt x="1652486" y="817903"/>
                </a:lnTo>
                <a:lnTo>
                  <a:pt x="1649365" y="832996"/>
                </a:lnTo>
                <a:lnTo>
                  <a:pt x="1652413" y="848105"/>
                </a:lnTo>
                <a:lnTo>
                  <a:pt x="1660738" y="860457"/>
                </a:lnTo>
                <a:lnTo>
                  <a:pt x="1673226" y="868880"/>
                </a:lnTo>
                <a:lnTo>
                  <a:pt x="1673491" y="868880"/>
                </a:lnTo>
                <a:lnTo>
                  <a:pt x="1688301" y="871890"/>
                </a:lnTo>
                <a:lnTo>
                  <a:pt x="1703469" y="868880"/>
                </a:lnTo>
                <a:lnTo>
                  <a:pt x="1715874" y="860598"/>
                </a:lnTo>
                <a:lnTo>
                  <a:pt x="1724247" y="848288"/>
                </a:lnTo>
                <a:lnTo>
                  <a:pt x="1727320" y="833195"/>
                </a:lnTo>
                <a:lnTo>
                  <a:pt x="1724227" y="818082"/>
                </a:lnTo>
                <a:lnTo>
                  <a:pt x="1715895" y="805826"/>
                </a:lnTo>
                <a:lnTo>
                  <a:pt x="1703562" y="797556"/>
                </a:lnTo>
                <a:lnTo>
                  <a:pt x="1688467" y="794501"/>
                </a:lnTo>
                <a:lnTo>
                  <a:pt x="1688467" y="794303"/>
                </a:lnTo>
                <a:close/>
              </a:path>
              <a:path w="3376929" h="872490">
                <a:moveTo>
                  <a:pt x="2100827" y="794303"/>
                </a:moveTo>
                <a:lnTo>
                  <a:pt x="2065091" y="818269"/>
                </a:lnTo>
                <a:lnTo>
                  <a:pt x="2062140" y="833392"/>
                </a:lnTo>
                <a:lnTo>
                  <a:pt x="2065235" y="848056"/>
                </a:lnTo>
                <a:lnTo>
                  <a:pt x="2065322" y="848469"/>
                </a:lnTo>
                <a:lnTo>
                  <a:pt x="2073773" y="860736"/>
                </a:lnTo>
                <a:lnTo>
                  <a:pt x="2086225" y="868956"/>
                </a:lnTo>
                <a:lnTo>
                  <a:pt x="2101408" y="871888"/>
                </a:lnTo>
                <a:lnTo>
                  <a:pt x="2116536" y="868744"/>
                </a:lnTo>
                <a:lnTo>
                  <a:pt x="2128846" y="860386"/>
                </a:lnTo>
                <a:lnTo>
                  <a:pt x="2137109" y="848056"/>
                </a:lnTo>
                <a:lnTo>
                  <a:pt x="2140017" y="833392"/>
                </a:lnTo>
                <a:lnTo>
                  <a:pt x="2140095" y="832996"/>
                </a:lnTo>
                <a:lnTo>
                  <a:pt x="2136987" y="818269"/>
                </a:lnTo>
                <a:lnTo>
                  <a:pt x="2136913" y="817919"/>
                </a:lnTo>
                <a:lnTo>
                  <a:pt x="2128462" y="805652"/>
                </a:lnTo>
                <a:lnTo>
                  <a:pt x="2116062" y="797467"/>
                </a:lnTo>
                <a:lnTo>
                  <a:pt x="2100827" y="794501"/>
                </a:lnTo>
                <a:lnTo>
                  <a:pt x="2100827" y="794303"/>
                </a:lnTo>
                <a:close/>
              </a:path>
              <a:path w="3376929" h="872490">
                <a:moveTo>
                  <a:pt x="2513104" y="794303"/>
                </a:moveTo>
                <a:lnTo>
                  <a:pt x="2497936" y="797351"/>
                </a:lnTo>
                <a:lnTo>
                  <a:pt x="2485531" y="805664"/>
                </a:lnTo>
                <a:lnTo>
                  <a:pt x="2477145" y="818059"/>
                </a:lnTo>
                <a:lnTo>
                  <a:pt x="2474085" y="833096"/>
                </a:lnTo>
                <a:lnTo>
                  <a:pt x="2477158" y="848197"/>
                </a:lnTo>
                <a:lnTo>
                  <a:pt x="2485531" y="860528"/>
                </a:lnTo>
                <a:lnTo>
                  <a:pt x="2497936" y="868842"/>
                </a:lnTo>
                <a:lnTo>
                  <a:pt x="2513104" y="871891"/>
                </a:lnTo>
                <a:lnTo>
                  <a:pt x="2528272" y="868842"/>
                </a:lnTo>
                <a:lnTo>
                  <a:pt x="2540677" y="860528"/>
                </a:lnTo>
                <a:lnTo>
                  <a:pt x="2549050" y="848197"/>
                </a:lnTo>
                <a:lnTo>
                  <a:pt x="2552123" y="833096"/>
                </a:lnTo>
                <a:lnTo>
                  <a:pt x="2548969" y="818059"/>
                </a:lnTo>
                <a:lnTo>
                  <a:pt x="2540583" y="805793"/>
                </a:lnTo>
                <a:lnTo>
                  <a:pt x="2528214" y="797529"/>
                </a:lnTo>
                <a:lnTo>
                  <a:pt x="2513104" y="794501"/>
                </a:lnTo>
                <a:lnTo>
                  <a:pt x="2513104" y="794303"/>
                </a:lnTo>
                <a:close/>
              </a:path>
              <a:path w="3376929" h="872490">
                <a:moveTo>
                  <a:pt x="2925464" y="794303"/>
                </a:moveTo>
                <a:lnTo>
                  <a:pt x="2910309" y="797351"/>
                </a:lnTo>
                <a:lnTo>
                  <a:pt x="2897932" y="805664"/>
                </a:lnTo>
                <a:lnTo>
                  <a:pt x="2889575" y="818059"/>
                </a:lnTo>
                <a:lnTo>
                  <a:pt x="2886528" y="833096"/>
                </a:lnTo>
                <a:lnTo>
                  <a:pt x="2889588" y="848197"/>
                </a:lnTo>
                <a:lnTo>
                  <a:pt x="2897932" y="860528"/>
                </a:lnTo>
                <a:lnTo>
                  <a:pt x="2910309" y="868842"/>
                </a:lnTo>
                <a:lnTo>
                  <a:pt x="2925464" y="871891"/>
                </a:lnTo>
                <a:lnTo>
                  <a:pt x="2940632" y="868842"/>
                </a:lnTo>
                <a:lnTo>
                  <a:pt x="2953037" y="860528"/>
                </a:lnTo>
                <a:lnTo>
                  <a:pt x="2961410" y="848197"/>
                </a:lnTo>
                <a:lnTo>
                  <a:pt x="2964483" y="833096"/>
                </a:lnTo>
                <a:lnTo>
                  <a:pt x="2961328" y="818059"/>
                </a:lnTo>
                <a:lnTo>
                  <a:pt x="2952943" y="805793"/>
                </a:lnTo>
                <a:lnTo>
                  <a:pt x="2940573" y="797529"/>
                </a:lnTo>
                <a:lnTo>
                  <a:pt x="2925464" y="794501"/>
                </a:lnTo>
                <a:lnTo>
                  <a:pt x="2925464" y="794303"/>
                </a:lnTo>
                <a:close/>
              </a:path>
              <a:path w="3376929" h="872490">
                <a:moveTo>
                  <a:pt x="3337824" y="794303"/>
                </a:moveTo>
                <a:lnTo>
                  <a:pt x="3322627" y="797195"/>
                </a:lnTo>
                <a:lnTo>
                  <a:pt x="3310147" y="805382"/>
                </a:lnTo>
                <a:lnTo>
                  <a:pt x="3301667" y="817628"/>
                </a:lnTo>
                <a:lnTo>
                  <a:pt x="3298472" y="832697"/>
                </a:lnTo>
                <a:lnTo>
                  <a:pt x="3301364" y="847828"/>
                </a:lnTo>
                <a:lnTo>
                  <a:pt x="3309587" y="860244"/>
                </a:lnTo>
                <a:lnTo>
                  <a:pt x="3321903" y="868684"/>
                </a:lnTo>
                <a:lnTo>
                  <a:pt x="3337077" y="871887"/>
                </a:lnTo>
                <a:lnTo>
                  <a:pt x="3352262" y="868992"/>
                </a:lnTo>
                <a:lnTo>
                  <a:pt x="3364722" y="860805"/>
                </a:lnTo>
                <a:lnTo>
                  <a:pt x="3373198" y="848559"/>
                </a:lnTo>
                <a:lnTo>
                  <a:pt x="3376428" y="833490"/>
                </a:lnTo>
                <a:lnTo>
                  <a:pt x="3376365" y="832697"/>
                </a:lnTo>
                <a:lnTo>
                  <a:pt x="3373315" y="818087"/>
                </a:lnTo>
                <a:lnTo>
                  <a:pt x="3365034" y="805896"/>
                </a:lnTo>
                <a:lnTo>
                  <a:pt x="3352799" y="797632"/>
                </a:lnTo>
                <a:lnTo>
                  <a:pt x="3337824" y="794501"/>
                </a:lnTo>
                <a:lnTo>
                  <a:pt x="3337824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06055" y="143617"/>
            <a:ext cx="3789045" cy="872490"/>
          </a:xfrm>
          <a:custGeom>
            <a:avLst/>
            <a:gdLst/>
            <a:ahLst/>
            <a:cxnLst/>
            <a:rect l="l" t="t" r="r" b="b"/>
            <a:pathLst>
              <a:path w="3789045" h="872490">
                <a:moveTo>
                  <a:pt x="39081" y="0"/>
                </a:moveTo>
                <a:lnTo>
                  <a:pt x="23899" y="3045"/>
                </a:lnTo>
                <a:lnTo>
                  <a:pt x="11487" y="11349"/>
                </a:lnTo>
                <a:lnTo>
                  <a:pt x="3101" y="23666"/>
                </a:lnTo>
                <a:lnTo>
                  <a:pt x="0" y="38748"/>
                </a:lnTo>
                <a:lnTo>
                  <a:pt x="3025" y="53850"/>
                </a:lnTo>
                <a:lnTo>
                  <a:pt x="11349" y="66200"/>
                </a:lnTo>
                <a:lnTo>
                  <a:pt x="23877" y="74650"/>
                </a:lnTo>
                <a:lnTo>
                  <a:pt x="24243" y="74650"/>
                </a:lnTo>
                <a:lnTo>
                  <a:pt x="38886" y="77628"/>
                </a:lnTo>
                <a:lnTo>
                  <a:pt x="53994" y="74650"/>
                </a:lnTo>
                <a:lnTo>
                  <a:pt x="66372" y="66444"/>
                </a:lnTo>
                <a:lnTo>
                  <a:pt x="74778" y="54235"/>
                </a:lnTo>
                <a:lnTo>
                  <a:pt x="77968" y="39243"/>
                </a:lnTo>
                <a:lnTo>
                  <a:pt x="74980" y="24134"/>
                </a:lnTo>
                <a:lnTo>
                  <a:pt x="66689" y="11752"/>
                </a:lnTo>
                <a:lnTo>
                  <a:pt x="54340" y="3366"/>
                </a:lnTo>
                <a:lnTo>
                  <a:pt x="39182" y="247"/>
                </a:lnTo>
                <a:lnTo>
                  <a:pt x="39081" y="0"/>
                </a:lnTo>
                <a:close/>
              </a:path>
              <a:path w="3789045" h="872490">
                <a:moveTo>
                  <a:pt x="451449" y="0"/>
                </a:moveTo>
                <a:lnTo>
                  <a:pt x="436269" y="3045"/>
                </a:lnTo>
                <a:lnTo>
                  <a:pt x="423856" y="11349"/>
                </a:lnTo>
                <a:lnTo>
                  <a:pt x="415468" y="23666"/>
                </a:lnTo>
                <a:lnTo>
                  <a:pt x="412364" y="38748"/>
                </a:lnTo>
                <a:lnTo>
                  <a:pt x="415391" y="53850"/>
                </a:lnTo>
                <a:lnTo>
                  <a:pt x="423716" y="66200"/>
                </a:lnTo>
                <a:lnTo>
                  <a:pt x="436198" y="74619"/>
                </a:lnTo>
                <a:lnTo>
                  <a:pt x="436458" y="74619"/>
                </a:lnTo>
                <a:lnTo>
                  <a:pt x="451250" y="77628"/>
                </a:lnTo>
                <a:lnTo>
                  <a:pt x="466431" y="74619"/>
                </a:lnTo>
                <a:lnTo>
                  <a:pt x="478844" y="66335"/>
                </a:lnTo>
                <a:lnTo>
                  <a:pt x="487231" y="54019"/>
                </a:lnTo>
                <a:lnTo>
                  <a:pt x="490336" y="38913"/>
                </a:lnTo>
                <a:lnTo>
                  <a:pt x="487225" y="23821"/>
                </a:lnTo>
                <a:lnTo>
                  <a:pt x="478881" y="11576"/>
                </a:lnTo>
                <a:lnTo>
                  <a:pt x="466543" y="3313"/>
                </a:lnTo>
                <a:lnTo>
                  <a:pt x="451449" y="247"/>
                </a:lnTo>
                <a:lnTo>
                  <a:pt x="451449" y="0"/>
                </a:lnTo>
                <a:close/>
              </a:path>
              <a:path w="3789045" h="872490">
                <a:moveTo>
                  <a:pt x="863751" y="0"/>
                </a:moveTo>
                <a:lnTo>
                  <a:pt x="848548" y="3093"/>
                </a:lnTo>
                <a:lnTo>
                  <a:pt x="836147" y="11422"/>
                </a:lnTo>
                <a:lnTo>
                  <a:pt x="827793" y="23747"/>
                </a:lnTo>
                <a:lnTo>
                  <a:pt x="824732" y="38830"/>
                </a:lnTo>
                <a:lnTo>
                  <a:pt x="827793" y="53935"/>
                </a:lnTo>
                <a:lnTo>
                  <a:pt x="836147" y="66269"/>
                </a:lnTo>
                <a:lnTo>
                  <a:pt x="848603" y="74620"/>
                </a:lnTo>
                <a:lnTo>
                  <a:pt x="848731" y="74620"/>
                </a:lnTo>
                <a:lnTo>
                  <a:pt x="863751" y="77628"/>
                </a:lnTo>
                <a:lnTo>
                  <a:pt x="878813" y="74620"/>
                </a:lnTo>
                <a:lnTo>
                  <a:pt x="891158" y="66407"/>
                </a:lnTo>
                <a:lnTo>
                  <a:pt x="899534" y="54209"/>
                </a:lnTo>
                <a:lnTo>
                  <a:pt x="902688" y="39243"/>
                </a:lnTo>
                <a:lnTo>
                  <a:pt x="899724" y="24134"/>
                </a:lnTo>
                <a:lnTo>
                  <a:pt x="891428" y="11752"/>
                </a:lnTo>
                <a:lnTo>
                  <a:pt x="879070" y="3366"/>
                </a:lnTo>
                <a:lnTo>
                  <a:pt x="863917" y="247"/>
                </a:lnTo>
                <a:lnTo>
                  <a:pt x="863751" y="247"/>
                </a:lnTo>
                <a:lnTo>
                  <a:pt x="863751" y="0"/>
                </a:lnTo>
                <a:close/>
              </a:path>
              <a:path w="3789045" h="872490">
                <a:moveTo>
                  <a:pt x="1276111" y="0"/>
                </a:moveTo>
                <a:lnTo>
                  <a:pt x="1260908" y="3058"/>
                </a:lnTo>
                <a:lnTo>
                  <a:pt x="1248507" y="11391"/>
                </a:lnTo>
                <a:lnTo>
                  <a:pt x="1240129" y="23856"/>
                </a:lnTo>
                <a:lnTo>
                  <a:pt x="1237092" y="38830"/>
                </a:lnTo>
                <a:lnTo>
                  <a:pt x="1240153" y="53934"/>
                </a:lnTo>
                <a:lnTo>
                  <a:pt x="1248507" y="66266"/>
                </a:lnTo>
                <a:lnTo>
                  <a:pt x="1260908" y="74580"/>
                </a:lnTo>
                <a:lnTo>
                  <a:pt x="1276111" y="77628"/>
                </a:lnTo>
                <a:lnTo>
                  <a:pt x="1291266" y="74580"/>
                </a:lnTo>
                <a:lnTo>
                  <a:pt x="1303643" y="66266"/>
                </a:lnTo>
                <a:lnTo>
                  <a:pt x="1311987" y="53934"/>
                </a:lnTo>
                <a:lnTo>
                  <a:pt x="1315048" y="38830"/>
                </a:lnTo>
                <a:lnTo>
                  <a:pt x="1311967" y="23856"/>
                </a:lnTo>
                <a:lnTo>
                  <a:pt x="1303663" y="11607"/>
                </a:lnTo>
                <a:lnTo>
                  <a:pt x="1291360" y="3325"/>
                </a:lnTo>
                <a:lnTo>
                  <a:pt x="1276277" y="247"/>
                </a:lnTo>
                <a:lnTo>
                  <a:pt x="1276111" y="0"/>
                </a:lnTo>
                <a:close/>
              </a:path>
              <a:path w="3789045" h="872490">
                <a:moveTo>
                  <a:pt x="1688471" y="0"/>
                </a:moveTo>
                <a:lnTo>
                  <a:pt x="1673303" y="3058"/>
                </a:lnTo>
                <a:lnTo>
                  <a:pt x="1660898" y="11391"/>
                </a:lnTo>
                <a:lnTo>
                  <a:pt x="1652510" y="23809"/>
                </a:lnTo>
                <a:lnTo>
                  <a:pt x="1649452" y="38830"/>
                </a:lnTo>
                <a:lnTo>
                  <a:pt x="1652525" y="53934"/>
                </a:lnTo>
                <a:lnTo>
                  <a:pt x="1660898" y="66266"/>
                </a:lnTo>
                <a:lnTo>
                  <a:pt x="1673303" y="74580"/>
                </a:lnTo>
                <a:lnTo>
                  <a:pt x="1688471" y="77628"/>
                </a:lnTo>
                <a:lnTo>
                  <a:pt x="1703626" y="74580"/>
                </a:lnTo>
                <a:lnTo>
                  <a:pt x="1716003" y="66266"/>
                </a:lnTo>
                <a:lnTo>
                  <a:pt x="1724347" y="53934"/>
                </a:lnTo>
                <a:lnTo>
                  <a:pt x="1727407" y="38830"/>
                </a:lnTo>
                <a:lnTo>
                  <a:pt x="1724301" y="23809"/>
                </a:lnTo>
                <a:lnTo>
                  <a:pt x="1715940" y="11545"/>
                </a:lnTo>
                <a:lnTo>
                  <a:pt x="1703579" y="3278"/>
                </a:lnTo>
                <a:lnTo>
                  <a:pt x="1688471" y="247"/>
                </a:lnTo>
                <a:lnTo>
                  <a:pt x="1688471" y="0"/>
                </a:lnTo>
                <a:close/>
              </a:path>
              <a:path w="3789045" h="872490">
                <a:moveTo>
                  <a:pt x="2100831" y="0"/>
                </a:moveTo>
                <a:lnTo>
                  <a:pt x="2085662" y="3045"/>
                </a:lnTo>
                <a:lnTo>
                  <a:pt x="2073248" y="11349"/>
                </a:lnTo>
                <a:lnTo>
                  <a:pt x="2064850" y="23666"/>
                </a:lnTo>
                <a:lnTo>
                  <a:pt x="2061729" y="38748"/>
                </a:lnTo>
                <a:lnTo>
                  <a:pt x="2064777" y="53850"/>
                </a:lnTo>
                <a:lnTo>
                  <a:pt x="2073102" y="66200"/>
                </a:lnTo>
                <a:lnTo>
                  <a:pt x="2085587" y="74619"/>
                </a:lnTo>
                <a:lnTo>
                  <a:pt x="2085848" y="74619"/>
                </a:lnTo>
                <a:lnTo>
                  <a:pt x="2100665" y="77628"/>
                </a:lnTo>
                <a:lnTo>
                  <a:pt x="2115833" y="74619"/>
                </a:lnTo>
                <a:lnTo>
                  <a:pt x="2128238" y="66335"/>
                </a:lnTo>
                <a:lnTo>
                  <a:pt x="2136611" y="54019"/>
                </a:lnTo>
                <a:lnTo>
                  <a:pt x="2139684" y="38913"/>
                </a:lnTo>
                <a:lnTo>
                  <a:pt x="2136591" y="23821"/>
                </a:lnTo>
                <a:lnTo>
                  <a:pt x="2128259" y="11576"/>
                </a:lnTo>
                <a:lnTo>
                  <a:pt x="2115926" y="3313"/>
                </a:lnTo>
                <a:lnTo>
                  <a:pt x="2100831" y="247"/>
                </a:lnTo>
                <a:lnTo>
                  <a:pt x="2100831" y="0"/>
                </a:lnTo>
                <a:close/>
              </a:path>
              <a:path w="3789045" h="872490">
                <a:moveTo>
                  <a:pt x="2513191" y="0"/>
                </a:moveTo>
                <a:lnTo>
                  <a:pt x="2498052" y="3202"/>
                </a:lnTo>
                <a:lnTo>
                  <a:pt x="2485722" y="11618"/>
                </a:lnTo>
                <a:lnTo>
                  <a:pt x="2477431" y="24134"/>
                </a:lnTo>
                <a:lnTo>
                  <a:pt x="2474521" y="39243"/>
                </a:lnTo>
                <a:lnTo>
                  <a:pt x="2477686" y="54222"/>
                </a:lnTo>
                <a:lnTo>
                  <a:pt x="2486014" y="66302"/>
                </a:lnTo>
                <a:lnTo>
                  <a:pt x="2486137" y="66481"/>
                </a:lnTo>
                <a:lnTo>
                  <a:pt x="2498589" y="74696"/>
                </a:lnTo>
                <a:lnTo>
                  <a:pt x="2513772" y="77628"/>
                </a:lnTo>
                <a:lnTo>
                  <a:pt x="2528760" y="74534"/>
                </a:lnTo>
                <a:lnTo>
                  <a:pt x="2541023" y="66302"/>
                </a:lnTo>
                <a:lnTo>
                  <a:pt x="2549275" y="54222"/>
                </a:lnTo>
                <a:lnTo>
                  <a:pt x="2552459" y="39243"/>
                </a:lnTo>
                <a:lnTo>
                  <a:pt x="2549495" y="24134"/>
                </a:lnTo>
                <a:lnTo>
                  <a:pt x="2541200" y="11752"/>
                </a:lnTo>
                <a:lnTo>
                  <a:pt x="2528842" y="3366"/>
                </a:lnTo>
                <a:lnTo>
                  <a:pt x="2513689" y="247"/>
                </a:lnTo>
                <a:lnTo>
                  <a:pt x="2513191" y="247"/>
                </a:lnTo>
                <a:lnTo>
                  <a:pt x="2513191" y="0"/>
                </a:lnTo>
                <a:close/>
              </a:path>
              <a:path w="3789045" h="872490">
                <a:moveTo>
                  <a:pt x="2925468" y="0"/>
                </a:moveTo>
                <a:lnTo>
                  <a:pt x="2910300" y="3058"/>
                </a:lnTo>
                <a:lnTo>
                  <a:pt x="2897895" y="11391"/>
                </a:lnTo>
                <a:lnTo>
                  <a:pt x="2889507" y="23809"/>
                </a:lnTo>
                <a:lnTo>
                  <a:pt x="2886449" y="38830"/>
                </a:lnTo>
                <a:lnTo>
                  <a:pt x="2889522" y="53934"/>
                </a:lnTo>
                <a:lnTo>
                  <a:pt x="2897895" y="66266"/>
                </a:lnTo>
                <a:lnTo>
                  <a:pt x="2910300" y="74580"/>
                </a:lnTo>
                <a:lnTo>
                  <a:pt x="2925468" y="77628"/>
                </a:lnTo>
                <a:lnTo>
                  <a:pt x="2940636" y="74580"/>
                </a:lnTo>
                <a:lnTo>
                  <a:pt x="2953041" y="66266"/>
                </a:lnTo>
                <a:lnTo>
                  <a:pt x="2961414" y="53934"/>
                </a:lnTo>
                <a:lnTo>
                  <a:pt x="2964487" y="38830"/>
                </a:lnTo>
                <a:lnTo>
                  <a:pt x="2961333" y="23809"/>
                </a:lnTo>
                <a:lnTo>
                  <a:pt x="2952948" y="11545"/>
                </a:lnTo>
                <a:lnTo>
                  <a:pt x="2940578" y="3278"/>
                </a:lnTo>
                <a:lnTo>
                  <a:pt x="2925468" y="247"/>
                </a:lnTo>
                <a:lnTo>
                  <a:pt x="2925468" y="0"/>
                </a:lnTo>
                <a:close/>
              </a:path>
              <a:path w="3789045" h="872490">
                <a:moveTo>
                  <a:pt x="3337828" y="0"/>
                </a:moveTo>
                <a:lnTo>
                  <a:pt x="3322673" y="3058"/>
                </a:lnTo>
                <a:lnTo>
                  <a:pt x="3310296" y="11391"/>
                </a:lnTo>
                <a:lnTo>
                  <a:pt x="3301937" y="23809"/>
                </a:lnTo>
                <a:lnTo>
                  <a:pt x="3298892" y="38830"/>
                </a:lnTo>
                <a:lnTo>
                  <a:pt x="3301952" y="53934"/>
                </a:lnTo>
                <a:lnTo>
                  <a:pt x="3310296" y="66266"/>
                </a:lnTo>
                <a:lnTo>
                  <a:pt x="3322673" y="74580"/>
                </a:lnTo>
                <a:lnTo>
                  <a:pt x="3337828" y="77628"/>
                </a:lnTo>
                <a:lnTo>
                  <a:pt x="3352996" y="74580"/>
                </a:lnTo>
                <a:lnTo>
                  <a:pt x="3365401" y="66266"/>
                </a:lnTo>
                <a:lnTo>
                  <a:pt x="3373774" y="53934"/>
                </a:lnTo>
                <a:lnTo>
                  <a:pt x="3376847" y="38830"/>
                </a:lnTo>
                <a:lnTo>
                  <a:pt x="3373693" y="23809"/>
                </a:lnTo>
                <a:lnTo>
                  <a:pt x="3365308" y="11545"/>
                </a:lnTo>
                <a:lnTo>
                  <a:pt x="3352938" y="3278"/>
                </a:lnTo>
                <a:lnTo>
                  <a:pt x="3337828" y="247"/>
                </a:lnTo>
                <a:lnTo>
                  <a:pt x="3337828" y="0"/>
                </a:lnTo>
                <a:close/>
              </a:path>
              <a:path w="3789045" h="872490">
                <a:moveTo>
                  <a:pt x="3750188" y="0"/>
                </a:moveTo>
                <a:lnTo>
                  <a:pt x="3735003" y="2923"/>
                </a:lnTo>
                <a:lnTo>
                  <a:pt x="3722542" y="11122"/>
                </a:lnTo>
                <a:lnTo>
                  <a:pt x="3714066" y="23364"/>
                </a:lnTo>
                <a:lnTo>
                  <a:pt x="3710836" y="38417"/>
                </a:lnTo>
                <a:lnTo>
                  <a:pt x="3713728" y="53562"/>
                </a:lnTo>
                <a:lnTo>
                  <a:pt x="3721951" y="65985"/>
                </a:lnTo>
                <a:lnTo>
                  <a:pt x="3734268" y="74427"/>
                </a:lnTo>
                <a:lnTo>
                  <a:pt x="3749441" y="77628"/>
                </a:lnTo>
                <a:lnTo>
                  <a:pt x="3764626" y="74732"/>
                </a:lnTo>
                <a:lnTo>
                  <a:pt x="3777086" y="66547"/>
                </a:lnTo>
                <a:lnTo>
                  <a:pt x="3785562" y="54305"/>
                </a:lnTo>
                <a:lnTo>
                  <a:pt x="3788792" y="39243"/>
                </a:lnTo>
                <a:lnTo>
                  <a:pt x="3785819" y="24158"/>
                </a:lnTo>
                <a:lnTo>
                  <a:pt x="3777584" y="11814"/>
                </a:lnTo>
                <a:lnTo>
                  <a:pt x="3765303" y="3436"/>
                </a:lnTo>
                <a:lnTo>
                  <a:pt x="3750188" y="247"/>
                </a:lnTo>
                <a:lnTo>
                  <a:pt x="3750188" y="0"/>
                </a:lnTo>
                <a:close/>
              </a:path>
              <a:path w="3789045" h="872490">
                <a:moveTo>
                  <a:pt x="39081" y="397420"/>
                </a:moveTo>
                <a:lnTo>
                  <a:pt x="23612" y="400485"/>
                </a:lnTo>
                <a:lnTo>
                  <a:pt x="23814" y="400485"/>
                </a:lnTo>
                <a:lnTo>
                  <a:pt x="11438" y="408782"/>
                </a:lnTo>
                <a:lnTo>
                  <a:pt x="3090" y="421072"/>
                </a:lnTo>
                <a:lnTo>
                  <a:pt x="11" y="436184"/>
                </a:lnTo>
                <a:lnTo>
                  <a:pt x="3023" y="451225"/>
                </a:lnTo>
                <a:lnTo>
                  <a:pt x="11345" y="463578"/>
                </a:lnTo>
                <a:lnTo>
                  <a:pt x="23829" y="471998"/>
                </a:lnTo>
                <a:lnTo>
                  <a:pt x="24091" y="471998"/>
                </a:lnTo>
                <a:lnTo>
                  <a:pt x="38882" y="475007"/>
                </a:lnTo>
                <a:lnTo>
                  <a:pt x="54064" y="471998"/>
                </a:lnTo>
                <a:lnTo>
                  <a:pt x="66477" y="463717"/>
                </a:lnTo>
                <a:lnTo>
                  <a:pt x="74864" y="451408"/>
                </a:lnTo>
                <a:lnTo>
                  <a:pt x="77968" y="436317"/>
                </a:lnTo>
                <a:lnTo>
                  <a:pt x="77968" y="436184"/>
                </a:lnTo>
                <a:lnTo>
                  <a:pt x="74884" y="421072"/>
                </a:lnTo>
                <a:lnTo>
                  <a:pt x="66547" y="408782"/>
                </a:lnTo>
                <a:lnTo>
                  <a:pt x="54199" y="400485"/>
                </a:lnTo>
                <a:lnTo>
                  <a:pt x="39081" y="397420"/>
                </a:lnTo>
                <a:close/>
              </a:path>
              <a:path w="3789045" h="872490">
                <a:moveTo>
                  <a:pt x="451449" y="397420"/>
                </a:moveTo>
                <a:lnTo>
                  <a:pt x="435981" y="400485"/>
                </a:lnTo>
                <a:lnTo>
                  <a:pt x="436183" y="400485"/>
                </a:lnTo>
                <a:lnTo>
                  <a:pt x="423807" y="408782"/>
                </a:lnTo>
                <a:lnTo>
                  <a:pt x="415458" y="421072"/>
                </a:lnTo>
                <a:lnTo>
                  <a:pt x="412377" y="436184"/>
                </a:lnTo>
                <a:lnTo>
                  <a:pt x="415391" y="451225"/>
                </a:lnTo>
                <a:lnTo>
                  <a:pt x="423716" y="463578"/>
                </a:lnTo>
                <a:lnTo>
                  <a:pt x="436199" y="471998"/>
                </a:lnTo>
                <a:lnTo>
                  <a:pt x="436461" y="471998"/>
                </a:lnTo>
                <a:lnTo>
                  <a:pt x="451250" y="475007"/>
                </a:lnTo>
                <a:lnTo>
                  <a:pt x="466431" y="471998"/>
                </a:lnTo>
                <a:lnTo>
                  <a:pt x="478844" y="463717"/>
                </a:lnTo>
                <a:lnTo>
                  <a:pt x="487232" y="451408"/>
                </a:lnTo>
                <a:lnTo>
                  <a:pt x="490336" y="436317"/>
                </a:lnTo>
                <a:lnTo>
                  <a:pt x="490336" y="436184"/>
                </a:lnTo>
                <a:lnTo>
                  <a:pt x="487252" y="421072"/>
                </a:lnTo>
                <a:lnTo>
                  <a:pt x="478916" y="408782"/>
                </a:lnTo>
                <a:lnTo>
                  <a:pt x="466568" y="400485"/>
                </a:lnTo>
                <a:lnTo>
                  <a:pt x="451449" y="397420"/>
                </a:lnTo>
                <a:close/>
              </a:path>
              <a:path w="3789045" h="872490">
                <a:moveTo>
                  <a:pt x="863751" y="397420"/>
                </a:moveTo>
                <a:lnTo>
                  <a:pt x="848548" y="400468"/>
                </a:lnTo>
                <a:lnTo>
                  <a:pt x="836147" y="408782"/>
                </a:lnTo>
                <a:lnTo>
                  <a:pt x="827793" y="421114"/>
                </a:lnTo>
                <a:lnTo>
                  <a:pt x="824732" y="436217"/>
                </a:lnTo>
                <a:lnTo>
                  <a:pt x="827793" y="451316"/>
                </a:lnTo>
                <a:lnTo>
                  <a:pt x="836147" y="463646"/>
                </a:lnTo>
                <a:lnTo>
                  <a:pt x="848548" y="471959"/>
                </a:lnTo>
                <a:lnTo>
                  <a:pt x="863751" y="475007"/>
                </a:lnTo>
                <a:lnTo>
                  <a:pt x="878906" y="471959"/>
                </a:lnTo>
                <a:lnTo>
                  <a:pt x="891283" y="463646"/>
                </a:lnTo>
                <a:lnTo>
                  <a:pt x="899628" y="451316"/>
                </a:lnTo>
                <a:lnTo>
                  <a:pt x="902688" y="436217"/>
                </a:lnTo>
                <a:lnTo>
                  <a:pt x="899629" y="421114"/>
                </a:lnTo>
                <a:lnTo>
                  <a:pt x="891275" y="408782"/>
                </a:lnTo>
                <a:lnTo>
                  <a:pt x="878886" y="400468"/>
                </a:lnTo>
                <a:lnTo>
                  <a:pt x="863751" y="397420"/>
                </a:lnTo>
                <a:close/>
              </a:path>
              <a:path w="3789045" h="872490">
                <a:moveTo>
                  <a:pt x="1276277" y="397420"/>
                </a:moveTo>
                <a:lnTo>
                  <a:pt x="1276111" y="397420"/>
                </a:lnTo>
                <a:lnTo>
                  <a:pt x="1260678" y="400514"/>
                </a:lnTo>
                <a:lnTo>
                  <a:pt x="1260839" y="400514"/>
                </a:lnTo>
                <a:lnTo>
                  <a:pt x="1248484" y="408816"/>
                </a:lnTo>
                <a:lnTo>
                  <a:pt x="1240153" y="421114"/>
                </a:lnTo>
                <a:lnTo>
                  <a:pt x="1237092" y="436217"/>
                </a:lnTo>
                <a:lnTo>
                  <a:pt x="1240153" y="451316"/>
                </a:lnTo>
                <a:lnTo>
                  <a:pt x="1248507" y="463646"/>
                </a:lnTo>
                <a:lnTo>
                  <a:pt x="1260908" y="471959"/>
                </a:lnTo>
                <a:lnTo>
                  <a:pt x="1276111" y="475007"/>
                </a:lnTo>
                <a:lnTo>
                  <a:pt x="1291266" y="471959"/>
                </a:lnTo>
                <a:lnTo>
                  <a:pt x="1303643" y="463646"/>
                </a:lnTo>
                <a:lnTo>
                  <a:pt x="1311988" y="451316"/>
                </a:lnTo>
                <a:lnTo>
                  <a:pt x="1315048" y="436217"/>
                </a:lnTo>
                <a:lnTo>
                  <a:pt x="1312006" y="421114"/>
                </a:lnTo>
                <a:lnTo>
                  <a:pt x="1303695" y="408816"/>
                </a:lnTo>
                <a:lnTo>
                  <a:pt x="1291371" y="400514"/>
                </a:lnTo>
                <a:lnTo>
                  <a:pt x="1276277" y="397420"/>
                </a:lnTo>
                <a:close/>
              </a:path>
              <a:path w="3789045" h="872490">
                <a:moveTo>
                  <a:pt x="1688471" y="397420"/>
                </a:moveTo>
                <a:lnTo>
                  <a:pt x="1673303" y="400468"/>
                </a:lnTo>
                <a:lnTo>
                  <a:pt x="1660898" y="408782"/>
                </a:lnTo>
                <a:lnTo>
                  <a:pt x="1652525" y="421114"/>
                </a:lnTo>
                <a:lnTo>
                  <a:pt x="1649452" y="436217"/>
                </a:lnTo>
                <a:lnTo>
                  <a:pt x="1652525" y="451316"/>
                </a:lnTo>
                <a:lnTo>
                  <a:pt x="1660898" y="463646"/>
                </a:lnTo>
                <a:lnTo>
                  <a:pt x="1673303" y="471959"/>
                </a:lnTo>
                <a:lnTo>
                  <a:pt x="1688471" y="475007"/>
                </a:lnTo>
                <a:lnTo>
                  <a:pt x="1703626" y="471959"/>
                </a:lnTo>
                <a:lnTo>
                  <a:pt x="1716003" y="463646"/>
                </a:lnTo>
                <a:lnTo>
                  <a:pt x="1724347" y="451316"/>
                </a:lnTo>
                <a:lnTo>
                  <a:pt x="1727408" y="436217"/>
                </a:lnTo>
                <a:lnTo>
                  <a:pt x="1724361" y="421114"/>
                </a:lnTo>
                <a:lnTo>
                  <a:pt x="1716026" y="408782"/>
                </a:lnTo>
                <a:lnTo>
                  <a:pt x="1703641" y="400468"/>
                </a:lnTo>
                <a:lnTo>
                  <a:pt x="1688471" y="397420"/>
                </a:lnTo>
                <a:close/>
              </a:path>
              <a:path w="3789045" h="872490">
                <a:moveTo>
                  <a:pt x="2100831" y="397420"/>
                </a:moveTo>
                <a:lnTo>
                  <a:pt x="2085375" y="400485"/>
                </a:lnTo>
                <a:lnTo>
                  <a:pt x="2085577" y="400485"/>
                </a:lnTo>
                <a:lnTo>
                  <a:pt x="2073199" y="408782"/>
                </a:lnTo>
                <a:lnTo>
                  <a:pt x="2064839" y="421072"/>
                </a:lnTo>
                <a:lnTo>
                  <a:pt x="2061742" y="436184"/>
                </a:lnTo>
                <a:lnTo>
                  <a:pt x="2064777" y="451225"/>
                </a:lnTo>
                <a:lnTo>
                  <a:pt x="2073103" y="463578"/>
                </a:lnTo>
                <a:lnTo>
                  <a:pt x="2085588" y="471998"/>
                </a:lnTo>
                <a:lnTo>
                  <a:pt x="2085851" y="471998"/>
                </a:lnTo>
                <a:lnTo>
                  <a:pt x="2100665" y="475007"/>
                </a:lnTo>
                <a:lnTo>
                  <a:pt x="2115833" y="471998"/>
                </a:lnTo>
                <a:lnTo>
                  <a:pt x="2128238" y="463717"/>
                </a:lnTo>
                <a:lnTo>
                  <a:pt x="2136611" y="451408"/>
                </a:lnTo>
                <a:lnTo>
                  <a:pt x="2139684" y="436317"/>
                </a:lnTo>
                <a:lnTo>
                  <a:pt x="2139684" y="436184"/>
                </a:lnTo>
                <a:lnTo>
                  <a:pt x="2136626" y="421072"/>
                </a:lnTo>
                <a:lnTo>
                  <a:pt x="2128290" y="408782"/>
                </a:lnTo>
                <a:lnTo>
                  <a:pt x="2115938" y="400485"/>
                </a:lnTo>
                <a:lnTo>
                  <a:pt x="2100831" y="397420"/>
                </a:lnTo>
                <a:close/>
              </a:path>
              <a:path w="3789045" h="872490">
                <a:moveTo>
                  <a:pt x="2513357" y="397420"/>
                </a:moveTo>
                <a:lnTo>
                  <a:pt x="2513191" y="397420"/>
                </a:lnTo>
                <a:lnTo>
                  <a:pt x="2498052" y="400584"/>
                </a:lnTo>
                <a:lnTo>
                  <a:pt x="2485722" y="408991"/>
                </a:lnTo>
                <a:lnTo>
                  <a:pt x="2477455" y="421385"/>
                </a:lnTo>
                <a:lnTo>
                  <a:pt x="2474580" y="436118"/>
                </a:lnTo>
                <a:lnTo>
                  <a:pt x="2474504" y="436507"/>
                </a:lnTo>
                <a:lnTo>
                  <a:pt x="2477599" y="451174"/>
                </a:lnTo>
                <a:lnTo>
                  <a:pt x="2477686" y="451587"/>
                </a:lnTo>
                <a:lnTo>
                  <a:pt x="2486137" y="463855"/>
                </a:lnTo>
                <a:lnTo>
                  <a:pt x="2498589" y="472075"/>
                </a:lnTo>
                <a:lnTo>
                  <a:pt x="2513772" y="475007"/>
                </a:lnTo>
                <a:lnTo>
                  <a:pt x="2528900" y="471862"/>
                </a:lnTo>
                <a:lnTo>
                  <a:pt x="2541210" y="463503"/>
                </a:lnTo>
                <a:lnTo>
                  <a:pt x="2549473" y="451174"/>
                </a:lnTo>
                <a:lnTo>
                  <a:pt x="2552383" y="436507"/>
                </a:lnTo>
                <a:lnTo>
                  <a:pt x="2552460" y="436118"/>
                </a:lnTo>
                <a:lnTo>
                  <a:pt x="2549459" y="421385"/>
                </a:lnTo>
                <a:lnTo>
                  <a:pt x="2549385" y="421022"/>
                </a:lnTo>
                <a:lnTo>
                  <a:pt x="2541003" y="408711"/>
                </a:lnTo>
                <a:lnTo>
                  <a:pt x="2528573" y="400428"/>
                </a:lnTo>
                <a:lnTo>
                  <a:pt x="2513357" y="397420"/>
                </a:lnTo>
                <a:close/>
              </a:path>
              <a:path w="3789045" h="872490">
                <a:moveTo>
                  <a:pt x="2925468" y="397420"/>
                </a:moveTo>
                <a:lnTo>
                  <a:pt x="2910300" y="400468"/>
                </a:lnTo>
                <a:lnTo>
                  <a:pt x="2897895" y="408782"/>
                </a:lnTo>
                <a:lnTo>
                  <a:pt x="2889522" y="421114"/>
                </a:lnTo>
                <a:lnTo>
                  <a:pt x="2886449" y="436217"/>
                </a:lnTo>
                <a:lnTo>
                  <a:pt x="2889522" y="451316"/>
                </a:lnTo>
                <a:lnTo>
                  <a:pt x="2897895" y="463646"/>
                </a:lnTo>
                <a:lnTo>
                  <a:pt x="2910300" y="471959"/>
                </a:lnTo>
                <a:lnTo>
                  <a:pt x="2925468" y="475007"/>
                </a:lnTo>
                <a:lnTo>
                  <a:pt x="2940636" y="471959"/>
                </a:lnTo>
                <a:lnTo>
                  <a:pt x="2953041" y="463646"/>
                </a:lnTo>
                <a:lnTo>
                  <a:pt x="2961414" y="451316"/>
                </a:lnTo>
                <a:lnTo>
                  <a:pt x="2964487" y="436217"/>
                </a:lnTo>
                <a:lnTo>
                  <a:pt x="2961393" y="421114"/>
                </a:lnTo>
                <a:lnTo>
                  <a:pt x="2953033" y="408782"/>
                </a:lnTo>
                <a:lnTo>
                  <a:pt x="2940639" y="400468"/>
                </a:lnTo>
                <a:lnTo>
                  <a:pt x="2925468" y="397420"/>
                </a:lnTo>
                <a:close/>
              </a:path>
              <a:path w="3789045" h="872490">
                <a:moveTo>
                  <a:pt x="3337828" y="397420"/>
                </a:moveTo>
                <a:lnTo>
                  <a:pt x="3322673" y="400468"/>
                </a:lnTo>
                <a:lnTo>
                  <a:pt x="3310297" y="408782"/>
                </a:lnTo>
                <a:lnTo>
                  <a:pt x="3301952" y="421114"/>
                </a:lnTo>
                <a:lnTo>
                  <a:pt x="3298892" y="436217"/>
                </a:lnTo>
                <a:lnTo>
                  <a:pt x="3301952" y="451316"/>
                </a:lnTo>
                <a:lnTo>
                  <a:pt x="3310297" y="463646"/>
                </a:lnTo>
                <a:lnTo>
                  <a:pt x="3322673" y="471959"/>
                </a:lnTo>
                <a:lnTo>
                  <a:pt x="3337828" y="475007"/>
                </a:lnTo>
                <a:lnTo>
                  <a:pt x="3352996" y="471959"/>
                </a:lnTo>
                <a:lnTo>
                  <a:pt x="3365401" y="463646"/>
                </a:lnTo>
                <a:lnTo>
                  <a:pt x="3373774" y="451316"/>
                </a:lnTo>
                <a:lnTo>
                  <a:pt x="3376847" y="436217"/>
                </a:lnTo>
                <a:lnTo>
                  <a:pt x="3373753" y="421114"/>
                </a:lnTo>
                <a:lnTo>
                  <a:pt x="3365393" y="408782"/>
                </a:lnTo>
                <a:lnTo>
                  <a:pt x="3352999" y="400468"/>
                </a:lnTo>
                <a:lnTo>
                  <a:pt x="3337828" y="397420"/>
                </a:lnTo>
                <a:close/>
              </a:path>
              <a:path w="3789045" h="872490">
                <a:moveTo>
                  <a:pt x="3750188" y="397420"/>
                </a:moveTo>
                <a:lnTo>
                  <a:pt x="3734991" y="400312"/>
                </a:lnTo>
                <a:lnTo>
                  <a:pt x="3722511" y="408499"/>
                </a:lnTo>
                <a:lnTo>
                  <a:pt x="3714032" y="420744"/>
                </a:lnTo>
                <a:lnTo>
                  <a:pt x="3710837" y="435813"/>
                </a:lnTo>
                <a:lnTo>
                  <a:pt x="3713728" y="450947"/>
                </a:lnTo>
                <a:lnTo>
                  <a:pt x="3721951" y="463363"/>
                </a:lnTo>
                <a:lnTo>
                  <a:pt x="3734268" y="471802"/>
                </a:lnTo>
                <a:lnTo>
                  <a:pt x="3749441" y="475007"/>
                </a:lnTo>
                <a:lnTo>
                  <a:pt x="3764626" y="472111"/>
                </a:lnTo>
                <a:lnTo>
                  <a:pt x="3777086" y="463924"/>
                </a:lnTo>
                <a:lnTo>
                  <a:pt x="3785562" y="451677"/>
                </a:lnTo>
                <a:lnTo>
                  <a:pt x="3788792" y="436606"/>
                </a:lnTo>
                <a:lnTo>
                  <a:pt x="3788730" y="435813"/>
                </a:lnTo>
                <a:lnTo>
                  <a:pt x="3785726" y="421144"/>
                </a:lnTo>
                <a:lnTo>
                  <a:pt x="3777460" y="408887"/>
                </a:lnTo>
                <a:lnTo>
                  <a:pt x="3765209" y="400571"/>
                </a:lnTo>
                <a:lnTo>
                  <a:pt x="3750188" y="397420"/>
                </a:lnTo>
                <a:close/>
              </a:path>
              <a:path w="3789045" h="872490">
                <a:moveTo>
                  <a:pt x="39081" y="794303"/>
                </a:moveTo>
                <a:lnTo>
                  <a:pt x="23899" y="797311"/>
                </a:lnTo>
                <a:lnTo>
                  <a:pt x="11486" y="805593"/>
                </a:lnTo>
                <a:lnTo>
                  <a:pt x="3077" y="818015"/>
                </a:lnTo>
                <a:lnTo>
                  <a:pt x="11" y="833062"/>
                </a:lnTo>
                <a:lnTo>
                  <a:pt x="3023" y="848105"/>
                </a:lnTo>
                <a:lnTo>
                  <a:pt x="11346" y="860457"/>
                </a:lnTo>
                <a:lnTo>
                  <a:pt x="23830" y="868880"/>
                </a:lnTo>
                <a:lnTo>
                  <a:pt x="24094" y="868880"/>
                </a:lnTo>
                <a:lnTo>
                  <a:pt x="38882" y="871890"/>
                </a:lnTo>
                <a:lnTo>
                  <a:pt x="54064" y="868880"/>
                </a:lnTo>
                <a:lnTo>
                  <a:pt x="66477" y="860597"/>
                </a:lnTo>
                <a:lnTo>
                  <a:pt x="74864" y="848287"/>
                </a:lnTo>
                <a:lnTo>
                  <a:pt x="77968" y="833194"/>
                </a:lnTo>
                <a:lnTo>
                  <a:pt x="77968" y="833062"/>
                </a:lnTo>
                <a:lnTo>
                  <a:pt x="74828" y="818015"/>
                </a:lnTo>
                <a:lnTo>
                  <a:pt x="66478" y="805791"/>
                </a:lnTo>
                <a:lnTo>
                  <a:pt x="54152" y="797546"/>
                </a:lnTo>
                <a:lnTo>
                  <a:pt x="39081" y="794501"/>
                </a:lnTo>
                <a:lnTo>
                  <a:pt x="39081" y="794303"/>
                </a:lnTo>
                <a:close/>
              </a:path>
              <a:path w="3789045" h="872490">
                <a:moveTo>
                  <a:pt x="451450" y="794303"/>
                </a:moveTo>
                <a:lnTo>
                  <a:pt x="436269" y="797311"/>
                </a:lnTo>
                <a:lnTo>
                  <a:pt x="423856" y="805593"/>
                </a:lnTo>
                <a:lnTo>
                  <a:pt x="415468" y="817903"/>
                </a:lnTo>
                <a:lnTo>
                  <a:pt x="412364" y="832996"/>
                </a:lnTo>
                <a:lnTo>
                  <a:pt x="415392" y="848105"/>
                </a:lnTo>
                <a:lnTo>
                  <a:pt x="423716" y="860457"/>
                </a:lnTo>
                <a:lnTo>
                  <a:pt x="436200" y="868880"/>
                </a:lnTo>
                <a:lnTo>
                  <a:pt x="436465" y="868880"/>
                </a:lnTo>
                <a:lnTo>
                  <a:pt x="451250" y="871890"/>
                </a:lnTo>
                <a:lnTo>
                  <a:pt x="466431" y="868880"/>
                </a:lnTo>
                <a:lnTo>
                  <a:pt x="478844" y="860598"/>
                </a:lnTo>
                <a:lnTo>
                  <a:pt x="487232" y="848288"/>
                </a:lnTo>
                <a:lnTo>
                  <a:pt x="490336" y="833195"/>
                </a:lnTo>
                <a:lnTo>
                  <a:pt x="487225" y="818082"/>
                </a:lnTo>
                <a:lnTo>
                  <a:pt x="478881" y="805826"/>
                </a:lnTo>
                <a:lnTo>
                  <a:pt x="466543" y="797556"/>
                </a:lnTo>
                <a:lnTo>
                  <a:pt x="451450" y="794501"/>
                </a:lnTo>
                <a:lnTo>
                  <a:pt x="451450" y="794303"/>
                </a:lnTo>
                <a:close/>
              </a:path>
              <a:path w="3789045" h="872490">
                <a:moveTo>
                  <a:pt x="863751" y="794303"/>
                </a:moveTo>
                <a:lnTo>
                  <a:pt x="848548" y="797351"/>
                </a:lnTo>
                <a:lnTo>
                  <a:pt x="836084" y="805758"/>
                </a:lnTo>
                <a:lnTo>
                  <a:pt x="827793" y="817995"/>
                </a:lnTo>
                <a:lnTo>
                  <a:pt x="824732" y="833096"/>
                </a:lnTo>
                <a:lnTo>
                  <a:pt x="827793" y="848197"/>
                </a:lnTo>
                <a:lnTo>
                  <a:pt x="836147" y="860528"/>
                </a:lnTo>
                <a:lnTo>
                  <a:pt x="848548" y="868842"/>
                </a:lnTo>
                <a:lnTo>
                  <a:pt x="863751" y="871891"/>
                </a:lnTo>
                <a:lnTo>
                  <a:pt x="878906" y="868842"/>
                </a:lnTo>
                <a:lnTo>
                  <a:pt x="891282" y="860528"/>
                </a:lnTo>
                <a:lnTo>
                  <a:pt x="899627" y="848197"/>
                </a:lnTo>
                <a:lnTo>
                  <a:pt x="902688" y="833096"/>
                </a:lnTo>
                <a:lnTo>
                  <a:pt x="899547" y="817995"/>
                </a:lnTo>
                <a:lnTo>
                  <a:pt x="891189" y="805758"/>
                </a:lnTo>
                <a:lnTo>
                  <a:pt x="878848" y="797519"/>
                </a:lnTo>
                <a:lnTo>
                  <a:pt x="863751" y="794501"/>
                </a:lnTo>
                <a:lnTo>
                  <a:pt x="863751" y="794303"/>
                </a:lnTo>
                <a:close/>
              </a:path>
              <a:path w="3789045" h="872490">
                <a:moveTo>
                  <a:pt x="1276111" y="794303"/>
                </a:moveTo>
                <a:lnTo>
                  <a:pt x="1260908" y="797351"/>
                </a:lnTo>
                <a:lnTo>
                  <a:pt x="1248507" y="805664"/>
                </a:lnTo>
                <a:lnTo>
                  <a:pt x="1240131" y="818106"/>
                </a:lnTo>
                <a:lnTo>
                  <a:pt x="1237092" y="833096"/>
                </a:lnTo>
                <a:lnTo>
                  <a:pt x="1240153" y="848197"/>
                </a:lnTo>
                <a:lnTo>
                  <a:pt x="1248507" y="860528"/>
                </a:lnTo>
                <a:lnTo>
                  <a:pt x="1260908" y="868842"/>
                </a:lnTo>
                <a:lnTo>
                  <a:pt x="1276111" y="871891"/>
                </a:lnTo>
                <a:lnTo>
                  <a:pt x="1291266" y="868842"/>
                </a:lnTo>
                <a:lnTo>
                  <a:pt x="1303643" y="860528"/>
                </a:lnTo>
                <a:lnTo>
                  <a:pt x="1311988" y="848197"/>
                </a:lnTo>
                <a:lnTo>
                  <a:pt x="1315048" y="833096"/>
                </a:lnTo>
                <a:lnTo>
                  <a:pt x="1311967" y="818106"/>
                </a:lnTo>
                <a:lnTo>
                  <a:pt x="1303664" y="805862"/>
                </a:lnTo>
                <a:lnTo>
                  <a:pt x="1291360" y="797585"/>
                </a:lnTo>
                <a:lnTo>
                  <a:pt x="1276277" y="794501"/>
                </a:lnTo>
                <a:lnTo>
                  <a:pt x="1276111" y="794303"/>
                </a:lnTo>
                <a:close/>
              </a:path>
              <a:path w="3789045" h="872490">
                <a:moveTo>
                  <a:pt x="1688471" y="794303"/>
                </a:moveTo>
                <a:lnTo>
                  <a:pt x="1673303" y="797351"/>
                </a:lnTo>
                <a:lnTo>
                  <a:pt x="1660898" y="805664"/>
                </a:lnTo>
                <a:lnTo>
                  <a:pt x="1652512" y="818059"/>
                </a:lnTo>
                <a:lnTo>
                  <a:pt x="1649452" y="833096"/>
                </a:lnTo>
                <a:lnTo>
                  <a:pt x="1652525" y="848197"/>
                </a:lnTo>
                <a:lnTo>
                  <a:pt x="1660898" y="860528"/>
                </a:lnTo>
                <a:lnTo>
                  <a:pt x="1673303" y="868842"/>
                </a:lnTo>
                <a:lnTo>
                  <a:pt x="1688471" y="871891"/>
                </a:lnTo>
                <a:lnTo>
                  <a:pt x="1703626" y="868842"/>
                </a:lnTo>
                <a:lnTo>
                  <a:pt x="1716003" y="860528"/>
                </a:lnTo>
                <a:lnTo>
                  <a:pt x="1724348" y="848197"/>
                </a:lnTo>
                <a:lnTo>
                  <a:pt x="1727408" y="833096"/>
                </a:lnTo>
                <a:lnTo>
                  <a:pt x="1724301" y="818059"/>
                </a:lnTo>
                <a:lnTo>
                  <a:pt x="1715940" y="805793"/>
                </a:lnTo>
                <a:lnTo>
                  <a:pt x="1703580" y="797529"/>
                </a:lnTo>
                <a:lnTo>
                  <a:pt x="1688471" y="794501"/>
                </a:lnTo>
                <a:lnTo>
                  <a:pt x="1688471" y="794303"/>
                </a:lnTo>
                <a:close/>
              </a:path>
              <a:path w="3789045" h="872490">
                <a:moveTo>
                  <a:pt x="2100831" y="794303"/>
                </a:moveTo>
                <a:lnTo>
                  <a:pt x="2085662" y="797311"/>
                </a:lnTo>
                <a:lnTo>
                  <a:pt x="2073248" y="805593"/>
                </a:lnTo>
                <a:lnTo>
                  <a:pt x="2064850" y="817903"/>
                </a:lnTo>
                <a:lnTo>
                  <a:pt x="2061729" y="832996"/>
                </a:lnTo>
                <a:lnTo>
                  <a:pt x="2064777" y="848105"/>
                </a:lnTo>
                <a:lnTo>
                  <a:pt x="2073103" y="860457"/>
                </a:lnTo>
                <a:lnTo>
                  <a:pt x="2085590" y="868880"/>
                </a:lnTo>
                <a:lnTo>
                  <a:pt x="2085856" y="868880"/>
                </a:lnTo>
                <a:lnTo>
                  <a:pt x="2100665" y="871890"/>
                </a:lnTo>
                <a:lnTo>
                  <a:pt x="2115833" y="868880"/>
                </a:lnTo>
                <a:lnTo>
                  <a:pt x="2128238" y="860598"/>
                </a:lnTo>
                <a:lnTo>
                  <a:pt x="2136612" y="848288"/>
                </a:lnTo>
                <a:lnTo>
                  <a:pt x="2139685" y="833195"/>
                </a:lnTo>
                <a:lnTo>
                  <a:pt x="2136591" y="818082"/>
                </a:lnTo>
                <a:lnTo>
                  <a:pt x="2128259" y="805826"/>
                </a:lnTo>
                <a:lnTo>
                  <a:pt x="2115927" y="797556"/>
                </a:lnTo>
                <a:lnTo>
                  <a:pt x="2100831" y="794501"/>
                </a:lnTo>
                <a:lnTo>
                  <a:pt x="2100831" y="794303"/>
                </a:lnTo>
                <a:close/>
              </a:path>
              <a:path w="3789045" h="872490">
                <a:moveTo>
                  <a:pt x="2513191" y="794303"/>
                </a:moveTo>
                <a:lnTo>
                  <a:pt x="2477455" y="818269"/>
                </a:lnTo>
                <a:lnTo>
                  <a:pt x="2474504" y="833392"/>
                </a:lnTo>
                <a:lnTo>
                  <a:pt x="2477599" y="848056"/>
                </a:lnTo>
                <a:lnTo>
                  <a:pt x="2477686" y="848469"/>
                </a:lnTo>
                <a:lnTo>
                  <a:pt x="2486137" y="860736"/>
                </a:lnTo>
                <a:lnTo>
                  <a:pt x="2498589" y="868956"/>
                </a:lnTo>
                <a:lnTo>
                  <a:pt x="2513772" y="871888"/>
                </a:lnTo>
                <a:lnTo>
                  <a:pt x="2528900" y="868744"/>
                </a:lnTo>
                <a:lnTo>
                  <a:pt x="2541210" y="860386"/>
                </a:lnTo>
                <a:lnTo>
                  <a:pt x="2549473" y="848056"/>
                </a:lnTo>
                <a:lnTo>
                  <a:pt x="2552381" y="833392"/>
                </a:lnTo>
                <a:lnTo>
                  <a:pt x="2552460" y="832996"/>
                </a:lnTo>
                <a:lnTo>
                  <a:pt x="2528426" y="797467"/>
                </a:lnTo>
                <a:lnTo>
                  <a:pt x="2513191" y="794501"/>
                </a:lnTo>
                <a:lnTo>
                  <a:pt x="2513191" y="794303"/>
                </a:lnTo>
                <a:close/>
              </a:path>
              <a:path w="3789045" h="872490">
                <a:moveTo>
                  <a:pt x="2925468" y="794303"/>
                </a:moveTo>
                <a:lnTo>
                  <a:pt x="2910300" y="797351"/>
                </a:lnTo>
                <a:lnTo>
                  <a:pt x="2897895" y="805664"/>
                </a:lnTo>
                <a:lnTo>
                  <a:pt x="2889509" y="818059"/>
                </a:lnTo>
                <a:lnTo>
                  <a:pt x="2886449" y="833096"/>
                </a:lnTo>
                <a:lnTo>
                  <a:pt x="2889522" y="848197"/>
                </a:lnTo>
                <a:lnTo>
                  <a:pt x="2897895" y="860528"/>
                </a:lnTo>
                <a:lnTo>
                  <a:pt x="2910300" y="868842"/>
                </a:lnTo>
                <a:lnTo>
                  <a:pt x="2925468" y="871891"/>
                </a:lnTo>
                <a:lnTo>
                  <a:pt x="2940636" y="868842"/>
                </a:lnTo>
                <a:lnTo>
                  <a:pt x="2953041" y="860528"/>
                </a:lnTo>
                <a:lnTo>
                  <a:pt x="2961414" y="848197"/>
                </a:lnTo>
                <a:lnTo>
                  <a:pt x="2964487" y="833096"/>
                </a:lnTo>
                <a:lnTo>
                  <a:pt x="2961333" y="818059"/>
                </a:lnTo>
                <a:lnTo>
                  <a:pt x="2952948" y="805793"/>
                </a:lnTo>
                <a:lnTo>
                  <a:pt x="2940578" y="797529"/>
                </a:lnTo>
                <a:lnTo>
                  <a:pt x="2925468" y="794501"/>
                </a:lnTo>
                <a:lnTo>
                  <a:pt x="2925468" y="794303"/>
                </a:lnTo>
                <a:close/>
              </a:path>
              <a:path w="3789045" h="872490">
                <a:moveTo>
                  <a:pt x="3337828" y="794303"/>
                </a:moveTo>
                <a:lnTo>
                  <a:pt x="3322673" y="797351"/>
                </a:lnTo>
                <a:lnTo>
                  <a:pt x="3310297" y="805664"/>
                </a:lnTo>
                <a:lnTo>
                  <a:pt x="3301939" y="818059"/>
                </a:lnTo>
                <a:lnTo>
                  <a:pt x="3298892" y="833096"/>
                </a:lnTo>
                <a:lnTo>
                  <a:pt x="3301952" y="848197"/>
                </a:lnTo>
                <a:lnTo>
                  <a:pt x="3310297" y="860528"/>
                </a:lnTo>
                <a:lnTo>
                  <a:pt x="3322673" y="868842"/>
                </a:lnTo>
                <a:lnTo>
                  <a:pt x="3337828" y="871891"/>
                </a:lnTo>
                <a:lnTo>
                  <a:pt x="3352996" y="868842"/>
                </a:lnTo>
                <a:lnTo>
                  <a:pt x="3365401" y="860528"/>
                </a:lnTo>
                <a:lnTo>
                  <a:pt x="3373774" y="848197"/>
                </a:lnTo>
                <a:lnTo>
                  <a:pt x="3376847" y="833096"/>
                </a:lnTo>
                <a:lnTo>
                  <a:pt x="3373693" y="818059"/>
                </a:lnTo>
                <a:lnTo>
                  <a:pt x="3365308" y="805793"/>
                </a:lnTo>
                <a:lnTo>
                  <a:pt x="3352938" y="797529"/>
                </a:lnTo>
                <a:lnTo>
                  <a:pt x="3337828" y="794501"/>
                </a:lnTo>
                <a:lnTo>
                  <a:pt x="3337828" y="794303"/>
                </a:lnTo>
                <a:close/>
              </a:path>
              <a:path w="3789045" h="872490">
                <a:moveTo>
                  <a:pt x="3750188" y="794303"/>
                </a:moveTo>
                <a:lnTo>
                  <a:pt x="3734992" y="797195"/>
                </a:lnTo>
                <a:lnTo>
                  <a:pt x="3722511" y="805382"/>
                </a:lnTo>
                <a:lnTo>
                  <a:pt x="3714032" y="817628"/>
                </a:lnTo>
                <a:lnTo>
                  <a:pt x="3710837" y="832697"/>
                </a:lnTo>
                <a:lnTo>
                  <a:pt x="3713728" y="847828"/>
                </a:lnTo>
                <a:lnTo>
                  <a:pt x="3721951" y="860244"/>
                </a:lnTo>
                <a:lnTo>
                  <a:pt x="3734268" y="868684"/>
                </a:lnTo>
                <a:lnTo>
                  <a:pt x="3749441" y="871887"/>
                </a:lnTo>
                <a:lnTo>
                  <a:pt x="3764626" y="868992"/>
                </a:lnTo>
                <a:lnTo>
                  <a:pt x="3777087" y="860805"/>
                </a:lnTo>
                <a:lnTo>
                  <a:pt x="3785562" y="848559"/>
                </a:lnTo>
                <a:lnTo>
                  <a:pt x="3788792" y="833490"/>
                </a:lnTo>
                <a:lnTo>
                  <a:pt x="3788730" y="832697"/>
                </a:lnTo>
                <a:lnTo>
                  <a:pt x="3785679" y="818087"/>
                </a:lnTo>
                <a:lnTo>
                  <a:pt x="3777398" y="805896"/>
                </a:lnTo>
                <a:lnTo>
                  <a:pt x="3765163" y="797632"/>
                </a:lnTo>
                <a:lnTo>
                  <a:pt x="3750188" y="794501"/>
                </a:lnTo>
                <a:lnTo>
                  <a:pt x="3750188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932419" y="0"/>
            <a:ext cx="10355580" cy="10287000"/>
            <a:chOff x="7932419" y="0"/>
            <a:chExt cx="10355580" cy="102870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8260" y="0"/>
              <a:ext cx="9849739" cy="10287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38260" y="737374"/>
              <a:ext cx="9015095" cy="8912860"/>
            </a:xfrm>
            <a:custGeom>
              <a:avLst/>
              <a:gdLst/>
              <a:ahLst/>
              <a:cxnLst/>
              <a:rect l="l" t="t" r="r" b="b"/>
              <a:pathLst>
                <a:path w="9015094" h="8912860">
                  <a:moveTo>
                    <a:pt x="9015095" y="0"/>
                  </a:moveTo>
                  <a:lnTo>
                    <a:pt x="0" y="0"/>
                  </a:lnTo>
                  <a:lnTo>
                    <a:pt x="0" y="8912733"/>
                  </a:lnTo>
                  <a:lnTo>
                    <a:pt x="9015095" y="8912733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1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2419" y="0"/>
              <a:ext cx="506095" cy="10287000"/>
            </a:xfrm>
            <a:custGeom>
              <a:avLst/>
              <a:gdLst/>
              <a:ahLst/>
              <a:cxnLst/>
              <a:rect l="l" t="t" r="r" b="b"/>
              <a:pathLst>
                <a:path w="506095" h="10287000">
                  <a:moveTo>
                    <a:pt x="0" y="10287000"/>
                  </a:moveTo>
                  <a:lnTo>
                    <a:pt x="505866" y="10287000"/>
                  </a:lnTo>
                  <a:lnTo>
                    <a:pt x="50586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94059" y="942611"/>
              <a:ext cx="3789045" cy="474980"/>
            </a:xfrm>
            <a:custGeom>
              <a:avLst/>
              <a:gdLst/>
              <a:ahLst/>
              <a:cxnLst/>
              <a:rect l="l" t="t" r="r" b="b"/>
              <a:pathLst>
                <a:path w="3789044" h="474980">
                  <a:moveTo>
                    <a:pt x="39070" y="0"/>
                  </a:moveTo>
                  <a:lnTo>
                    <a:pt x="23600" y="3065"/>
                  </a:lnTo>
                  <a:lnTo>
                    <a:pt x="23802" y="3065"/>
                  </a:lnTo>
                  <a:lnTo>
                    <a:pt x="11426" y="11362"/>
                  </a:lnTo>
                  <a:lnTo>
                    <a:pt x="3078" y="23652"/>
                  </a:lnTo>
                  <a:lnTo>
                    <a:pt x="0" y="38764"/>
                  </a:lnTo>
                  <a:lnTo>
                    <a:pt x="3011" y="53805"/>
                  </a:lnTo>
                  <a:lnTo>
                    <a:pt x="11334" y="66157"/>
                  </a:lnTo>
                  <a:lnTo>
                    <a:pt x="23817" y="74578"/>
                  </a:lnTo>
                  <a:lnTo>
                    <a:pt x="24079" y="74578"/>
                  </a:lnTo>
                  <a:lnTo>
                    <a:pt x="38870" y="77587"/>
                  </a:lnTo>
                  <a:lnTo>
                    <a:pt x="54052" y="74578"/>
                  </a:lnTo>
                  <a:lnTo>
                    <a:pt x="66465" y="66297"/>
                  </a:lnTo>
                  <a:lnTo>
                    <a:pt x="74852" y="53988"/>
                  </a:lnTo>
                  <a:lnTo>
                    <a:pt x="77956" y="38896"/>
                  </a:lnTo>
                  <a:lnTo>
                    <a:pt x="77956" y="38764"/>
                  </a:lnTo>
                  <a:lnTo>
                    <a:pt x="74872" y="23652"/>
                  </a:lnTo>
                  <a:lnTo>
                    <a:pt x="66536" y="11362"/>
                  </a:lnTo>
                  <a:lnTo>
                    <a:pt x="54188" y="3065"/>
                  </a:lnTo>
                  <a:lnTo>
                    <a:pt x="39070" y="0"/>
                  </a:lnTo>
                  <a:close/>
                </a:path>
                <a:path w="3789044" h="474980">
                  <a:moveTo>
                    <a:pt x="451438" y="0"/>
                  </a:moveTo>
                  <a:lnTo>
                    <a:pt x="435970" y="3065"/>
                  </a:lnTo>
                  <a:lnTo>
                    <a:pt x="436172" y="3065"/>
                  </a:lnTo>
                  <a:lnTo>
                    <a:pt x="423796" y="11362"/>
                  </a:lnTo>
                  <a:lnTo>
                    <a:pt x="415446" y="23652"/>
                  </a:lnTo>
                  <a:lnTo>
                    <a:pt x="412365" y="38764"/>
                  </a:lnTo>
                  <a:lnTo>
                    <a:pt x="415380" y="53805"/>
                  </a:lnTo>
                  <a:lnTo>
                    <a:pt x="423704" y="66157"/>
                  </a:lnTo>
                  <a:lnTo>
                    <a:pt x="436187" y="74578"/>
                  </a:lnTo>
                  <a:lnTo>
                    <a:pt x="436449" y="74578"/>
                  </a:lnTo>
                  <a:lnTo>
                    <a:pt x="451239" y="77587"/>
                  </a:lnTo>
                  <a:lnTo>
                    <a:pt x="466419" y="74578"/>
                  </a:lnTo>
                  <a:lnTo>
                    <a:pt x="478832" y="66297"/>
                  </a:lnTo>
                  <a:lnTo>
                    <a:pt x="487220" y="53988"/>
                  </a:lnTo>
                  <a:lnTo>
                    <a:pt x="490324" y="38896"/>
                  </a:lnTo>
                  <a:lnTo>
                    <a:pt x="490324" y="38764"/>
                  </a:lnTo>
                  <a:lnTo>
                    <a:pt x="487241" y="23652"/>
                  </a:lnTo>
                  <a:lnTo>
                    <a:pt x="478904" y="11362"/>
                  </a:lnTo>
                  <a:lnTo>
                    <a:pt x="466556" y="3065"/>
                  </a:lnTo>
                  <a:lnTo>
                    <a:pt x="451438" y="0"/>
                  </a:lnTo>
                  <a:close/>
                </a:path>
                <a:path w="3789044" h="474980">
                  <a:moveTo>
                    <a:pt x="863740" y="0"/>
                  </a:moveTo>
                  <a:lnTo>
                    <a:pt x="848537" y="3048"/>
                  </a:lnTo>
                  <a:lnTo>
                    <a:pt x="836136" y="11362"/>
                  </a:lnTo>
                  <a:lnTo>
                    <a:pt x="827782" y="23694"/>
                  </a:lnTo>
                  <a:lnTo>
                    <a:pt x="824720" y="38797"/>
                  </a:lnTo>
                  <a:lnTo>
                    <a:pt x="827782" y="53896"/>
                  </a:lnTo>
                  <a:lnTo>
                    <a:pt x="836136" y="66226"/>
                  </a:lnTo>
                  <a:lnTo>
                    <a:pt x="848537" y="74539"/>
                  </a:lnTo>
                  <a:lnTo>
                    <a:pt x="863740" y="77587"/>
                  </a:lnTo>
                  <a:lnTo>
                    <a:pt x="878895" y="74539"/>
                  </a:lnTo>
                  <a:lnTo>
                    <a:pt x="891271" y="66226"/>
                  </a:lnTo>
                  <a:lnTo>
                    <a:pt x="899616" y="53896"/>
                  </a:lnTo>
                  <a:lnTo>
                    <a:pt x="902676" y="38797"/>
                  </a:lnTo>
                  <a:lnTo>
                    <a:pt x="899618" y="23694"/>
                  </a:lnTo>
                  <a:lnTo>
                    <a:pt x="891263" y="11362"/>
                  </a:lnTo>
                  <a:lnTo>
                    <a:pt x="878874" y="3048"/>
                  </a:lnTo>
                  <a:lnTo>
                    <a:pt x="863740" y="0"/>
                  </a:lnTo>
                  <a:close/>
                </a:path>
                <a:path w="3789044" h="474980">
                  <a:moveTo>
                    <a:pt x="1276266" y="0"/>
                  </a:moveTo>
                  <a:lnTo>
                    <a:pt x="1276100" y="0"/>
                  </a:lnTo>
                  <a:lnTo>
                    <a:pt x="1260667" y="3094"/>
                  </a:lnTo>
                  <a:lnTo>
                    <a:pt x="1260828" y="3094"/>
                  </a:lnTo>
                  <a:lnTo>
                    <a:pt x="1248472" y="11396"/>
                  </a:lnTo>
                  <a:lnTo>
                    <a:pt x="1240142" y="23694"/>
                  </a:lnTo>
                  <a:lnTo>
                    <a:pt x="1237080" y="38797"/>
                  </a:lnTo>
                  <a:lnTo>
                    <a:pt x="1240142" y="53896"/>
                  </a:lnTo>
                  <a:lnTo>
                    <a:pt x="1248496" y="66226"/>
                  </a:lnTo>
                  <a:lnTo>
                    <a:pt x="1260897" y="74539"/>
                  </a:lnTo>
                  <a:lnTo>
                    <a:pt x="1276100" y="77587"/>
                  </a:lnTo>
                  <a:lnTo>
                    <a:pt x="1291255" y="74539"/>
                  </a:lnTo>
                  <a:lnTo>
                    <a:pt x="1303631" y="66226"/>
                  </a:lnTo>
                  <a:lnTo>
                    <a:pt x="1311976" y="53896"/>
                  </a:lnTo>
                  <a:lnTo>
                    <a:pt x="1315036" y="38797"/>
                  </a:lnTo>
                  <a:lnTo>
                    <a:pt x="1311994" y="23694"/>
                  </a:lnTo>
                  <a:lnTo>
                    <a:pt x="1303683" y="11396"/>
                  </a:lnTo>
                  <a:lnTo>
                    <a:pt x="1291360" y="3094"/>
                  </a:lnTo>
                  <a:lnTo>
                    <a:pt x="1276266" y="0"/>
                  </a:lnTo>
                  <a:close/>
                </a:path>
                <a:path w="3789044" h="474980">
                  <a:moveTo>
                    <a:pt x="1688460" y="0"/>
                  </a:moveTo>
                  <a:lnTo>
                    <a:pt x="1673292" y="3048"/>
                  </a:lnTo>
                  <a:lnTo>
                    <a:pt x="1660887" y="11362"/>
                  </a:lnTo>
                  <a:lnTo>
                    <a:pt x="1652513" y="23694"/>
                  </a:lnTo>
                  <a:lnTo>
                    <a:pt x="1649440" y="38797"/>
                  </a:lnTo>
                  <a:lnTo>
                    <a:pt x="1652513" y="53896"/>
                  </a:lnTo>
                  <a:lnTo>
                    <a:pt x="1660887" y="66226"/>
                  </a:lnTo>
                  <a:lnTo>
                    <a:pt x="1673292" y="74539"/>
                  </a:lnTo>
                  <a:lnTo>
                    <a:pt x="1688460" y="77587"/>
                  </a:lnTo>
                  <a:lnTo>
                    <a:pt x="1703615" y="74539"/>
                  </a:lnTo>
                  <a:lnTo>
                    <a:pt x="1715991" y="66226"/>
                  </a:lnTo>
                  <a:lnTo>
                    <a:pt x="1724336" y="53896"/>
                  </a:lnTo>
                  <a:lnTo>
                    <a:pt x="1727396" y="38797"/>
                  </a:lnTo>
                  <a:lnTo>
                    <a:pt x="1724349" y="23694"/>
                  </a:lnTo>
                  <a:lnTo>
                    <a:pt x="1716014" y="11362"/>
                  </a:lnTo>
                  <a:lnTo>
                    <a:pt x="1703629" y="3048"/>
                  </a:lnTo>
                  <a:lnTo>
                    <a:pt x="1688460" y="0"/>
                  </a:lnTo>
                  <a:close/>
                </a:path>
                <a:path w="3789044" h="474980">
                  <a:moveTo>
                    <a:pt x="2100820" y="0"/>
                  </a:moveTo>
                  <a:lnTo>
                    <a:pt x="2085363" y="3065"/>
                  </a:lnTo>
                  <a:lnTo>
                    <a:pt x="2085565" y="3065"/>
                  </a:lnTo>
                  <a:lnTo>
                    <a:pt x="2073188" y="11362"/>
                  </a:lnTo>
                  <a:lnTo>
                    <a:pt x="2064828" y="23652"/>
                  </a:lnTo>
                  <a:lnTo>
                    <a:pt x="2061730" y="38765"/>
                  </a:lnTo>
                  <a:lnTo>
                    <a:pt x="2064766" y="53806"/>
                  </a:lnTo>
                  <a:lnTo>
                    <a:pt x="2073091" y="66158"/>
                  </a:lnTo>
                  <a:lnTo>
                    <a:pt x="2085577" y="74579"/>
                  </a:lnTo>
                  <a:lnTo>
                    <a:pt x="2085839" y="74579"/>
                  </a:lnTo>
                  <a:lnTo>
                    <a:pt x="2100654" y="77587"/>
                  </a:lnTo>
                  <a:lnTo>
                    <a:pt x="2115822" y="74579"/>
                  </a:lnTo>
                  <a:lnTo>
                    <a:pt x="2128227" y="66297"/>
                  </a:lnTo>
                  <a:lnTo>
                    <a:pt x="2136600" y="53988"/>
                  </a:lnTo>
                  <a:lnTo>
                    <a:pt x="2139673" y="38897"/>
                  </a:lnTo>
                  <a:lnTo>
                    <a:pt x="2139673" y="38765"/>
                  </a:lnTo>
                  <a:lnTo>
                    <a:pt x="2136614" y="23652"/>
                  </a:lnTo>
                  <a:lnTo>
                    <a:pt x="2128278" y="11362"/>
                  </a:lnTo>
                  <a:lnTo>
                    <a:pt x="2115927" y="3065"/>
                  </a:lnTo>
                  <a:lnTo>
                    <a:pt x="2100820" y="0"/>
                  </a:lnTo>
                  <a:close/>
                </a:path>
                <a:path w="3789044" h="474980">
                  <a:moveTo>
                    <a:pt x="2513346" y="0"/>
                  </a:moveTo>
                  <a:lnTo>
                    <a:pt x="2477443" y="23965"/>
                  </a:lnTo>
                  <a:lnTo>
                    <a:pt x="2474492" y="39087"/>
                  </a:lnTo>
                  <a:lnTo>
                    <a:pt x="2477587" y="53755"/>
                  </a:lnTo>
                  <a:lnTo>
                    <a:pt x="2477674" y="54167"/>
                  </a:lnTo>
                  <a:lnTo>
                    <a:pt x="2486125" y="66436"/>
                  </a:lnTo>
                  <a:lnTo>
                    <a:pt x="2498577" y="74655"/>
                  </a:lnTo>
                  <a:lnTo>
                    <a:pt x="2513761" y="77587"/>
                  </a:lnTo>
                  <a:lnTo>
                    <a:pt x="2528888" y="74442"/>
                  </a:lnTo>
                  <a:lnTo>
                    <a:pt x="2541199" y="66083"/>
                  </a:lnTo>
                  <a:lnTo>
                    <a:pt x="2549462" y="53755"/>
                  </a:lnTo>
                  <a:lnTo>
                    <a:pt x="2552371" y="39087"/>
                  </a:lnTo>
                  <a:lnTo>
                    <a:pt x="2552448" y="38699"/>
                  </a:lnTo>
                  <a:lnTo>
                    <a:pt x="2549447" y="23965"/>
                  </a:lnTo>
                  <a:lnTo>
                    <a:pt x="2549374" y="23602"/>
                  </a:lnTo>
                  <a:lnTo>
                    <a:pt x="2540991" y="11291"/>
                  </a:lnTo>
                  <a:lnTo>
                    <a:pt x="2528562" y="3008"/>
                  </a:lnTo>
                  <a:lnTo>
                    <a:pt x="2513346" y="0"/>
                  </a:lnTo>
                  <a:close/>
                </a:path>
                <a:path w="3789044" h="474980">
                  <a:moveTo>
                    <a:pt x="2925456" y="0"/>
                  </a:moveTo>
                  <a:lnTo>
                    <a:pt x="2910288" y="3048"/>
                  </a:lnTo>
                  <a:lnTo>
                    <a:pt x="2897883" y="11362"/>
                  </a:lnTo>
                  <a:lnTo>
                    <a:pt x="2889510" y="23694"/>
                  </a:lnTo>
                  <a:lnTo>
                    <a:pt x="2886437" y="38798"/>
                  </a:lnTo>
                  <a:lnTo>
                    <a:pt x="2889510" y="53896"/>
                  </a:lnTo>
                  <a:lnTo>
                    <a:pt x="2897883" y="66226"/>
                  </a:lnTo>
                  <a:lnTo>
                    <a:pt x="2910288" y="74539"/>
                  </a:lnTo>
                  <a:lnTo>
                    <a:pt x="2925456" y="77587"/>
                  </a:lnTo>
                  <a:lnTo>
                    <a:pt x="2940624" y="74539"/>
                  </a:lnTo>
                  <a:lnTo>
                    <a:pt x="2953029" y="66226"/>
                  </a:lnTo>
                  <a:lnTo>
                    <a:pt x="2961403" y="53896"/>
                  </a:lnTo>
                  <a:lnTo>
                    <a:pt x="2964476" y="38798"/>
                  </a:lnTo>
                  <a:lnTo>
                    <a:pt x="2961381" y="23694"/>
                  </a:lnTo>
                  <a:lnTo>
                    <a:pt x="2953021" y="11362"/>
                  </a:lnTo>
                  <a:lnTo>
                    <a:pt x="2940627" y="3048"/>
                  </a:lnTo>
                  <a:lnTo>
                    <a:pt x="2925456" y="0"/>
                  </a:lnTo>
                  <a:close/>
                </a:path>
                <a:path w="3789044" h="474980">
                  <a:moveTo>
                    <a:pt x="3337816" y="0"/>
                  </a:moveTo>
                  <a:lnTo>
                    <a:pt x="3322661" y="3048"/>
                  </a:lnTo>
                  <a:lnTo>
                    <a:pt x="3310285" y="11362"/>
                  </a:lnTo>
                  <a:lnTo>
                    <a:pt x="3301940" y="23694"/>
                  </a:lnTo>
                  <a:lnTo>
                    <a:pt x="3298880" y="38798"/>
                  </a:lnTo>
                  <a:lnTo>
                    <a:pt x="3301940" y="53896"/>
                  </a:lnTo>
                  <a:lnTo>
                    <a:pt x="3310285" y="66226"/>
                  </a:lnTo>
                  <a:lnTo>
                    <a:pt x="3322661" y="74539"/>
                  </a:lnTo>
                  <a:lnTo>
                    <a:pt x="3337816" y="77587"/>
                  </a:lnTo>
                  <a:lnTo>
                    <a:pt x="3352984" y="74539"/>
                  </a:lnTo>
                  <a:lnTo>
                    <a:pt x="3365389" y="66226"/>
                  </a:lnTo>
                  <a:lnTo>
                    <a:pt x="3373763" y="53896"/>
                  </a:lnTo>
                  <a:lnTo>
                    <a:pt x="3376836" y="38798"/>
                  </a:lnTo>
                  <a:lnTo>
                    <a:pt x="3373741" y="23694"/>
                  </a:lnTo>
                  <a:lnTo>
                    <a:pt x="3365381" y="11362"/>
                  </a:lnTo>
                  <a:lnTo>
                    <a:pt x="3352987" y="3048"/>
                  </a:lnTo>
                  <a:lnTo>
                    <a:pt x="3337816" y="0"/>
                  </a:lnTo>
                  <a:close/>
                </a:path>
                <a:path w="3789044" h="474980">
                  <a:moveTo>
                    <a:pt x="3750176" y="0"/>
                  </a:moveTo>
                  <a:lnTo>
                    <a:pt x="3734980" y="2892"/>
                  </a:lnTo>
                  <a:lnTo>
                    <a:pt x="3722500" y="11079"/>
                  </a:lnTo>
                  <a:lnTo>
                    <a:pt x="3714020" y="23325"/>
                  </a:lnTo>
                  <a:lnTo>
                    <a:pt x="3710825" y="38393"/>
                  </a:lnTo>
                  <a:lnTo>
                    <a:pt x="3713716" y="53527"/>
                  </a:lnTo>
                  <a:lnTo>
                    <a:pt x="3721939" y="65943"/>
                  </a:lnTo>
                  <a:lnTo>
                    <a:pt x="3734256" y="74383"/>
                  </a:lnTo>
                  <a:lnTo>
                    <a:pt x="3749429" y="77587"/>
                  </a:lnTo>
                  <a:lnTo>
                    <a:pt x="3764614" y="74692"/>
                  </a:lnTo>
                  <a:lnTo>
                    <a:pt x="3777075" y="66504"/>
                  </a:lnTo>
                  <a:lnTo>
                    <a:pt x="3785551" y="54258"/>
                  </a:lnTo>
                  <a:lnTo>
                    <a:pt x="3788781" y="39186"/>
                  </a:lnTo>
                  <a:lnTo>
                    <a:pt x="3788718" y="38393"/>
                  </a:lnTo>
                  <a:lnTo>
                    <a:pt x="3785714" y="23725"/>
                  </a:lnTo>
                  <a:lnTo>
                    <a:pt x="3777448" y="11468"/>
                  </a:lnTo>
                  <a:lnTo>
                    <a:pt x="3765198" y="3152"/>
                  </a:lnTo>
                  <a:lnTo>
                    <a:pt x="3750176" y="0"/>
                  </a:lnTo>
                  <a:close/>
                </a:path>
                <a:path w="3789044" h="474980">
                  <a:moveTo>
                    <a:pt x="39070" y="396883"/>
                  </a:moveTo>
                  <a:lnTo>
                    <a:pt x="23888" y="399891"/>
                  </a:lnTo>
                  <a:lnTo>
                    <a:pt x="11475" y="408173"/>
                  </a:lnTo>
                  <a:lnTo>
                    <a:pt x="3066" y="420595"/>
                  </a:lnTo>
                  <a:lnTo>
                    <a:pt x="0" y="435642"/>
                  </a:lnTo>
                  <a:lnTo>
                    <a:pt x="3011" y="450685"/>
                  </a:lnTo>
                  <a:lnTo>
                    <a:pt x="11334" y="463037"/>
                  </a:lnTo>
                  <a:lnTo>
                    <a:pt x="23818" y="471460"/>
                  </a:lnTo>
                  <a:lnTo>
                    <a:pt x="24082" y="471460"/>
                  </a:lnTo>
                  <a:lnTo>
                    <a:pt x="38871" y="474470"/>
                  </a:lnTo>
                  <a:lnTo>
                    <a:pt x="54052" y="471460"/>
                  </a:lnTo>
                  <a:lnTo>
                    <a:pt x="66465" y="463177"/>
                  </a:lnTo>
                  <a:lnTo>
                    <a:pt x="74852" y="450867"/>
                  </a:lnTo>
                  <a:lnTo>
                    <a:pt x="77956" y="435774"/>
                  </a:lnTo>
                  <a:lnTo>
                    <a:pt x="77956" y="435642"/>
                  </a:lnTo>
                  <a:lnTo>
                    <a:pt x="74816" y="420595"/>
                  </a:lnTo>
                  <a:lnTo>
                    <a:pt x="66466" y="408371"/>
                  </a:lnTo>
                  <a:lnTo>
                    <a:pt x="54140" y="400126"/>
                  </a:lnTo>
                  <a:lnTo>
                    <a:pt x="39070" y="397081"/>
                  </a:lnTo>
                  <a:lnTo>
                    <a:pt x="39070" y="396883"/>
                  </a:lnTo>
                  <a:close/>
                </a:path>
                <a:path w="3789044" h="474980">
                  <a:moveTo>
                    <a:pt x="451438" y="396883"/>
                  </a:moveTo>
                  <a:lnTo>
                    <a:pt x="436257" y="399891"/>
                  </a:lnTo>
                  <a:lnTo>
                    <a:pt x="423844" y="408173"/>
                  </a:lnTo>
                  <a:lnTo>
                    <a:pt x="415457" y="420483"/>
                  </a:lnTo>
                  <a:lnTo>
                    <a:pt x="412352" y="435576"/>
                  </a:lnTo>
                  <a:lnTo>
                    <a:pt x="415380" y="450685"/>
                  </a:lnTo>
                  <a:lnTo>
                    <a:pt x="423704" y="463037"/>
                  </a:lnTo>
                  <a:lnTo>
                    <a:pt x="436189" y="471460"/>
                  </a:lnTo>
                  <a:lnTo>
                    <a:pt x="436454" y="471460"/>
                  </a:lnTo>
                  <a:lnTo>
                    <a:pt x="451239" y="474470"/>
                  </a:lnTo>
                  <a:lnTo>
                    <a:pt x="466420" y="471460"/>
                  </a:lnTo>
                  <a:lnTo>
                    <a:pt x="478833" y="463178"/>
                  </a:lnTo>
                  <a:lnTo>
                    <a:pt x="487220" y="450867"/>
                  </a:lnTo>
                  <a:lnTo>
                    <a:pt x="490325" y="435775"/>
                  </a:lnTo>
                  <a:lnTo>
                    <a:pt x="487214" y="420662"/>
                  </a:lnTo>
                  <a:lnTo>
                    <a:pt x="478870" y="408406"/>
                  </a:lnTo>
                  <a:lnTo>
                    <a:pt x="466532" y="400136"/>
                  </a:lnTo>
                  <a:lnTo>
                    <a:pt x="451438" y="397081"/>
                  </a:lnTo>
                  <a:lnTo>
                    <a:pt x="451438" y="396883"/>
                  </a:lnTo>
                  <a:close/>
                </a:path>
                <a:path w="3789044" h="474980">
                  <a:moveTo>
                    <a:pt x="863740" y="396883"/>
                  </a:moveTo>
                  <a:lnTo>
                    <a:pt x="848537" y="399931"/>
                  </a:lnTo>
                  <a:lnTo>
                    <a:pt x="836073" y="408338"/>
                  </a:lnTo>
                  <a:lnTo>
                    <a:pt x="827782" y="420575"/>
                  </a:lnTo>
                  <a:lnTo>
                    <a:pt x="824721" y="435676"/>
                  </a:lnTo>
                  <a:lnTo>
                    <a:pt x="827782" y="450777"/>
                  </a:lnTo>
                  <a:lnTo>
                    <a:pt x="836136" y="463108"/>
                  </a:lnTo>
                  <a:lnTo>
                    <a:pt x="848537" y="471422"/>
                  </a:lnTo>
                  <a:lnTo>
                    <a:pt x="863740" y="474471"/>
                  </a:lnTo>
                  <a:lnTo>
                    <a:pt x="878894" y="471422"/>
                  </a:lnTo>
                  <a:lnTo>
                    <a:pt x="891271" y="463108"/>
                  </a:lnTo>
                  <a:lnTo>
                    <a:pt x="899616" y="450777"/>
                  </a:lnTo>
                  <a:lnTo>
                    <a:pt x="902676" y="435676"/>
                  </a:lnTo>
                  <a:lnTo>
                    <a:pt x="899535" y="420575"/>
                  </a:lnTo>
                  <a:lnTo>
                    <a:pt x="891178" y="408338"/>
                  </a:lnTo>
                  <a:lnTo>
                    <a:pt x="878837" y="400099"/>
                  </a:lnTo>
                  <a:lnTo>
                    <a:pt x="863740" y="397081"/>
                  </a:lnTo>
                  <a:lnTo>
                    <a:pt x="863740" y="396883"/>
                  </a:lnTo>
                  <a:close/>
                </a:path>
                <a:path w="3789044" h="474980">
                  <a:moveTo>
                    <a:pt x="1276100" y="396883"/>
                  </a:moveTo>
                  <a:lnTo>
                    <a:pt x="1260897" y="399931"/>
                  </a:lnTo>
                  <a:lnTo>
                    <a:pt x="1248496" y="408244"/>
                  </a:lnTo>
                  <a:lnTo>
                    <a:pt x="1240119" y="420686"/>
                  </a:lnTo>
                  <a:lnTo>
                    <a:pt x="1237081" y="435676"/>
                  </a:lnTo>
                  <a:lnTo>
                    <a:pt x="1240142" y="450777"/>
                  </a:lnTo>
                  <a:lnTo>
                    <a:pt x="1248496" y="463108"/>
                  </a:lnTo>
                  <a:lnTo>
                    <a:pt x="1260897" y="471422"/>
                  </a:lnTo>
                  <a:lnTo>
                    <a:pt x="1276100" y="474471"/>
                  </a:lnTo>
                  <a:lnTo>
                    <a:pt x="1291255" y="471422"/>
                  </a:lnTo>
                  <a:lnTo>
                    <a:pt x="1303631" y="463108"/>
                  </a:lnTo>
                  <a:lnTo>
                    <a:pt x="1311976" y="450777"/>
                  </a:lnTo>
                  <a:lnTo>
                    <a:pt x="1315036" y="435676"/>
                  </a:lnTo>
                  <a:lnTo>
                    <a:pt x="1311955" y="420686"/>
                  </a:lnTo>
                  <a:lnTo>
                    <a:pt x="1303652" y="408442"/>
                  </a:lnTo>
                  <a:lnTo>
                    <a:pt x="1291348" y="400166"/>
                  </a:lnTo>
                  <a:lnTo>
                    <a:pt x="1276266" y="397081"/>
                  </a:lnTo>
                  <a:lnTo>
                    <a:pt x="1276100" y="396883"/>
                  </a:lnTo>
                  <a:close/>
                </a:path>
                <a:path w="3789044" h="474980">
                  <a:moveTo>
                    <a:pt x="1688460" y="396883"/>
                  </a:moveTo>
                  <a:lnTo>
                    <a:pt x="1673292" y="399931"/>
                  </a:lnTo>
                  <a:lnTo>
                    <a:pt x="1660887" y="408244"/>
                  </a:lnTo>
                  <a:lnTo>
                    <a:pt x="1652501" y="420639"/>
                  </a:lnTo>
                  <a:lnTo>
                    <a:pt x="1649440" y="435676"/>
                  </a:lnTo>
                  <a:lnTo>
                    <a:pt x="1652514" y="450777"/>
                  </a:lnTo>
                  <a:lnTo>
                    <a:pt x="1660887" y="463108"/>
                  </a:lnTo>
                  <a:lnTo>
                    <a:pt x="1673292" y="471422"/>
                  </a:lnTo>
                  <a:lnTo>
                    <a:pt x="1688460" y="474471"/>
                  </a:lnTo>
                  <a:lnTo>
                    <a:pt x="1703615" y="471422"/>
                  </a:lnTo>
                  <a:lnTo>
                    <a:pt x="1715991" y="463108"/>
                  </a:lnTo>
                  <a:lnTo>
                    <a:pt x="1724336" y="450777"/>
                  </a:lnTo>
                  <a:lnTo>
                    <a:pt x="1727396" y="435676"/>
                  </a:lnTo>
                  <a:lnTo>
                    <a:pt x="1724289" y="420639"/>
                  </a:lnTo>
                  <a:lnTo>
                    <a:pt x="1715929" y="408373"/>
                  </a:lnTo>
                  <a:lnTo>
                    <a:pt x="1703568" y="400109"/>
                  </a:lnTo>
                  <a:lnTo>
                    <a:pt x="1688460" y="397081"/>
                  </a:lnTo>
                  <a:lnTo>
                    <a:pt x="1688460" y="396883"/>
                  </a:lnTo>
                  <a:close/>
                </a:path>
                <a:path w="3789044" h="474980">
                  <a:moveTo>
                    <a:pt x="2100820" y="396883"/>
                  </a:moveTo>
                  <a:lnTo>
                    <a:pt x="2085650" y="399891"/>
                  </a:lnTo>
                  <a:lnTo>
                    <a:pt x="2073236" y="408173"/>
                  </a:lnTo>
                  <a:lnTo>
                    <a:pt x="2064838" y="420483"/>
                  </a:lnTo>
                  <a:lnTo>
                    <a:pt x="2061717" y="435577"/>
                  </a:lnTo>
                  <a:lnTo>
                    <a:pt x="2064766" y="450685"/>
                  </a:lnTo>
                  <a:lnTo>
                    <a:pt x="2073091" y="463037"/>
                  </a:lnTo>
                  <a:lnTo>
                    <a:pt x="2085578" y="471460"/>
                  </a:lnTo>
                  <a:lnTo>
                    <a:pt x="2085844" y="471460"/>
                  </a:lnTo>
                  <a:lnTo>
                    <a:pt x="2100654" y="474470"/>
                  </a:lnTo>
                  <a:lnTo>
                    <a:pt x="2115822" y="471460"/>
                  </a:lnTo>
                  <a:lnTo>
                    <a:pt x="2128227" y="463178"/>
                  </a:lnTo>
                  <a:lnTo>
                    <a:pt x="2136600" y="450868"/>
                  </a:lnTo>
                  <a:lnTo>
                    <a:pt x="2139673" y="435775"/>
                  </a:lnTo>
                  <a:lnTo>
                    <a:pt x="2136579" y="420662"/>
                  </a:lnTo>
                  <a:lnTo>
                    <a:pt x="2128247" y="408406"/>
                  </a:lnTo>
                  <a:lnTo>
                    <a:pt x="2115915" y="400136"/>
                  </a:lnTo>
                  <a:lnTo>
                    <a:pt x="2100820" y="397081"/>
                  </a:lnTo>
                  <a:lnTo>
                    <a:pt x="2100820" y="396883"/>
                  </a:lnTo>
                  <a:close/>
                </a:path>
                <a:path w="3789044" h="474980">
                  <a:moveTo>
                    <a:pt x="2513180" y="396883"/>
                  </a:moveTo>
                  <a:lnTo>
                    <a:pt x="2477444" y="420849"/>
                  </a:lnTo>
                  <a:lnTo>
                    <a:pt x="2474492" y="435972"/>
                  </a:lnTo>
                  <a:lnTo>
                    <a:pt x="2477587" y="450637"/>
                  </a:lnTo>
                  <a:lnTo>
                    <a:pt x="2477674" y="451049"/>
                  </a:lnTo>
                  <a:lnTo>
                    <a:pt x="2486126" y="463317"/>
                  </a:lnTo>
                  <a:lnTo>
                    <a:pt x="2498577" y="471536"/>
                  </a:lnTo>
                  <a:lnTo>
                    <a:pt x="2513761" y="474469"/>
                  </a:lnTo>
                  <a:lnTo>
                    <a:pt x="2528889" y="471325"/>
                  </a:lnTo>
                  <a:lnTo>
                    <a:pt x="2541199" y="462967"/>
                  </a:lnTo>
                  <a:lnTo>
                    <a:pt x="2549462" y="450637"/>
                  </a:lnTo>
                  <a:lnTo>
                    <a:pt x="2552370" y="435972"/>
                  </a:lnTo>
                  <a:lnTo>
                    <a:pt x="2552448" y="435577"/>
                  </a:lnTo>
                  <a:lnTo>
                    <a:pt x="2549340" y="420849"/>
                  </a:lnTo>
                  <a:lnTo>
                    <a:pt x="2549266" y="420500"/>
                  </a:lnTo>
                  <a:lnTo>
                    <a:pt x="2540815" y="408233"/>
                  </a:lnTo>
                  <a:lnTo>
                    <a:pt x="2528415" y="400048"/>
                  </a:lnTo>
                  <a:lnTo>
                    <a:pt x="2513180" y="397081"/>
                  </a:lnTo>
                  <a:lnTo>
                    <a:pt x="2513180" y="396883"/>
                  </a:lnTo>
                  <a:close/>
                </a:path>
                <a:path w="3789044" h="474980">
                  <a:moveTo>
                    <a:pt x="2925457" y="396883"/>
                  </a:moveTo>
                  <a:lnTo>
                    <a:pt x="2910289" y="399931"/>
                  </a:lnTo>
                  <a:lnTo>
                    <a:pt x="2897884" y="408245"/>
                  </a:lnTo>
                  <a:lnTo>
                    <a:pt x="2889497" y="420639"/>
                  </a:lnTo>
                  <a:lnTo>
                    <a:pt x="2886437" y="435676"/>
                  </a:lnTo>
                  <a:lnTo>
                    <a:pt x="2889510" y="450777"/>
                  </a:lnTo>
                  <a:lnTo>
                    <a:pt x="2897884" y="463108"/>
                  </a:lnTo>
                  <a:lnTo>
                    <a:pt x="2910289" y="471422"/>
                  </a:lnTo>
                  <a:lnTo>
                    <a:pt x="2925457" y="474471"/>
                  </a:lnTo>
                  <a:lnTo>
                    <a:pt x="2940625" y="471422"/>
                  </a:lnTo>
                  <a:lnTo>
                    <a:pt x="2953030" y="463108"/>
                  </a:lnTo>
                  <a:lnTo>
                    <a:pt x="2961403" y="450777"/>
                  </a:lnTo>
                  <a:lnTo>
                    <a:pt x="2964476" y="435676"/>
                  </a:lnTo>
                  <a:lnTo>
                    <a:pt x="2961321" y="420639"/>
                  </a:lnTo>
                  <a:lnTo>
                    <a:pt x="2952936" y="408373"/>
                  </a:lnTo>
                  <a:lnTo>
                    <a:pt x="2940566" y="400110"/>
                  </a:lnTo>
                  <a:lnTo>
                    <a:pt x="2925457" y="397081"/>
                  </a:lnTo>
                  <a:lnTo>
                    <a:pt x="2925457" y="396883"/>
                  </a:lnTo>
                  <a:close/>
                </a:path>
                <a:path w="3789044" h="474980">
                  <a:moveTo>
                    <a:pt x="3337817" y="396883"/>
                  </a:moveTo>
                  <a:lnTo>
                    <a:pt x="3322662" y="399932"/>
                  </a:lnTo>
                  <a:lnTo>
                    <a:pt x="3310285" y="408245"/>
                  </a:lnTo>
                  <a:lnTo>
                    <a:pt x="3301927" y="420639"/>
                  </a:lnTo>
                  <a:lnTo>
                    <a:pt x="3298880" y="435676"/>
                  </a:lnTo>
                  <a:lnTo>
                    <a:pt x="3301940" y="450777"/>
                  </a:lnTo>
                  <a:lnTo>
                    <a:pt x="3310285" y="463108"/>
                  </a:lnTo>
                  <a:lnTo>
                    <a:pt x="3322662" y="471423"/>
                  </a:lnTo>
                  <a:lnTo>
                    <a:pt x="3337817" y="474471"/>
                  </a:lnTo>
                  <a:lnTo>
                    <a:pt x="3352985" y="471423"/>
                  </a:lnTo>
                  <a:lnTo>
                    <a:pt x="3365390" y="463108"/>
                  </a:lnTo>
                  <a:lnTo>
                    <a:pt x="3373763" y="450777"/>
                  </a:lnTo>
                  <a:lnTo>
                    <a:pt x="3376836" y="435676"/>
                  </a:lnTo>
                  <a:lnTo>
                    <a:pt x="3373681" y="420639"/>
                  </a:lnTo>
                  <a:lnTo>
                    <a:pt x="3365296" y="408373"/>
                  </a:lnTo>
                  <a:lnTo>
                    <a:pt x="3352926" y="400110"/>
                  </a:lnTo>
                  <a:lnTo>
                    <a:pt x="3337817" y="397082"/>
                  </a:lnTo>
                  <a:lnTo>
                    <a:pt x="3337817" y="396883"/>
                  </a:lnTo>
                  <a:close/>
                </a:path>
                <a:path w="3789044" h="474980">
                  <a:moveTo>
                    <a:pt x="3750177" y="396883"/>
                  </a:moveTo>
                  <a:lnTo>
                    <a:pt x="3734980" y="399775"/>
                  </a:lnTo>
                  <a:lnTo>
                    <a:pt x="3722500" y="407962"/>
                  </a:lnTo>
                  <a:lnTo>
                    <a:pt x="3714020" y="420208"/>
                  </a:lnTo>
                  <a:lnTo>
                    <a:pt x="3710825" y="435277"/>
                  </a:lnTo>
                  <a:lnTo>
                    <a:pt x="3713717" y="450408"/>
                  </a:lnTo>
                  <a:lnTo>
                    <a:pt x="3721939" y="462824"/>
                  </a:lnTo>
                  <a:lnTo>
                    <a:pt x="3734256" y="471264"/>
                  </a:lnTo>
                  <a:lnTo>
                    <a:pt x="3749429" y="474467"/>
                  </a:lnTo>
                  <a:lnTo>
                    <a:pt x="3764614" y="471573"/>
                  </a:lnTo>
                  <a:lnTo>
                    <a:pt x="3777075" y="463385"/>
                  </a:lnTo>
                  <a:lnTo>
                    <a:pt x="3785551" y="451139"/>
                  </a:lnTo>
                  <a:lnTo>
                    <a:pt x="3788781" y="436070"/>
                  </a:lnTo>
                  <a:lnTo>
                    <a:pt x="3788718" y="435277"/>
                  </a:lnTo>
                  <a:lnTo>
                    <a:pt x="3785668" y="420667"/>
                  </a:lnTo>
                  <a:lnTo>
                    <a:pt x="3777386" y="408476"/>
                  </a:lnTo>
                  <a:lnTo>
                    <a:pt x="3765151" y="400212"/>
                  </a:lnTo>
                  <a:lnTo>
                    <a:pt x="3750177" y="397082"/>
                  </a:lnTo>
                  <a:lnTo>
                    <a:pt x="3750177" y="396883"/>
                  </a:lnTo>
                  <a:close/>
                </a:path>
              </a:pathLst>
            </a:custGeom>
            <a:solidFill>
              <a:srgbClr val="F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38260" y="7093801"/>
              <a:ext cx="9015095" cy="2578100"/>
            </a:xfrm>
            <a:custGeom>
              <a:avLst/>
              <a:gdLst/>
              <a:ahLst/>
              <a:cxnLst/>
              <a:rect l="l" t="t" r="r" b="b"/>
              <a:pathLst>
                <a:path w="9015094" h="2578100">
                  <a:moveTo>
                    <a:pt x="9015095" y="0"/>
                  </a:moveTo>
                  <a:lnTo>
                    <a:pt x="0" y="0"/>
                  </a:lnTo>
                  <a:lnTo>
                    <a:pt x="0" y="2577591"/>
                  </a:lnTo>
                  <a:lnTo>
                    <a:pt x="9015095" y="2577591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132189" y="1360424"/>
            <a:ext cx="6797040" cy="180086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ts val="6300"/>
              </a:lnSpc>
              <a:spcBef>
                <a:spcPts val="1455"/>
              </a:spcBef>
            </a:pPr>
            <a:r>
              <a:rPr sz="6400" b="1" i="1" spc="85" dirty="0">
                <a:solidFill>
                  <a:srgbClr val="FFFFFF"/>
                </a:solidFill>
                <a:latin typeface="Verdana"/>
                <a:cs typeface="Verdana"/>
              </a:rPr>
              <a:t>REPORT</a:t>
            </a:r>
            <a:r>
              <a:rPr sz="6400" b="1" i="1" spc="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spc="100" dirty="0">
                <a:solidFill>
                  <a:srgbClr val="FFFFFF"/>
                </a:solidFill>
                <a:latin typeface="Verdana"/>
                <a:cs typeface="Verdana"/>
              </a:rPr>
              <a:t>FROM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400" b="1" i="1" spc="6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400" b="1" i="1" spc="6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400" b="1" i="1" spc="6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spc="-5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endParaRPr sz="6400">
              <a:latin typeface="Verdana"/>
              <a:cs typeface="Verdana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9132189" y="2960319"/>
            <a:ext cx="673290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dirty="0">
                <a:solidFill>
                  <a:srgbClr val="FFFFFF"/>
                </a:solidFill>
              </a:rPr>
              <a:t>P</a:t>
            </a:r>
            <a:r>
              <a:rPr sz="6400" spc="-550" dirty="0">
                <a:solidFill>
                  <a:srgbClr val="FFFFFF"/>
                </a:solidFill>
              </a:rPr>
              <a:t> </a:t>
            </a:r>
            <a:r>
              <a:rPr sz="6400" spc="-305" dirty="0">
                <a:solidFill>
                  <a:srgbClr val="FFFFFF"/>
                </a:solidFill>
              </a:rPr>
              <a:t>R</a:t>
            </a:r>
            <a:r>
              <a:rPr sz="6400" spc="-450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E</a:t>
            </a:r>
            <a:r>
              <a:rPr sz="6400" spc="-515" dirty="0">
                <a:solidFill>
                  <a:srgbClr val="FFFFFF"/>
                </a:solidFill>
              </a:rPr>
              <a:t> </a:t>
            </a:r>
            <a:r>
              <a:rPr sz="6400" spc="-455" dirty="0">
                <a:solidFill>
                  <a:srgbClr val="FFFFFF"/>
                </a:solidFill>
              </a:rPr>
              <a:t>S</a:t>
            </a:r>
            <a:r>
              <a:rPr sz="6400" spc="-445" dirty="0">
                <a:solidFill>
                  <a:srgbClr val="FFFFFF"/>
                </a:solidFill>
              </a:rPr>
              <a:t> </a:t>
            </a:r>
            <a:r>
              <a:rPr sz="6400" spc="-1365" dirty="0">
                <a:solidFill>
                  <a:srgbClr val="FFFFFF"/>
                </a:solidFill>
              </a:rPr>
              <a:t>I</a:t>
            </a:r>
            <a:r>
              <a:rPr sz="6400" spc="-445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D</a:t>
            </a:r>
            <a:r>
              <a:rPr sz="6400" spc="-475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E</a:t>
            </a:r>
            <a:r>
              <a:rPr sz="6400" spc="-480" dirty="0">
                <a:solidFill>
                  <a:srgbClr val="FFFFFF"/>
                </a:solidFill>
              </a:rPr>
              <a:t> </a:t>
            </a:r>
            <a:r>
              <a:rPr sz="6400" spc="-275" dirty="0">
                <a:solidFill>
                  <a:srgbClr val="FFFFFF"/>
                </a:solidFill>
              </a:rPr>
              <a:t>N</a:t>
            </a:r>
            <a:r>
              <a:rPr sz="6400" spc="-445" dirty="0">
                <a:solidFill>
                  <a:srgbClr val="FFFFFF"/>
                </a:solidFill>
              </a:rPr>
              <a:t> </a:t>
            </a:r>
            <a:r>
              <a:rPr sz="6400" spc="-360" dirty="0">
                <a:solidFill>
                  <a:srgbClr val="FFFFFF"/>
                </a:solidFill>
              </a:rPr>
              <a:t>T</a:t>
            </a:r>
            <a:endParaRPr sz="6400"/>
          </a:p>
        </p:txBody>
      </p:sp>
      <p:sp>
        <p:nvSpPr>
          <p:cNvPr id="18" name="object 18"/>
          <p:cNvSpPr txBox="1"/>
          <p:nvPr/>
        </p:nvSpPr>
        <p:spPr>
          <a:xfrm>
            <a:off x="9132189" y="4946396"/>
            <a:ext cx="5132705" cy="158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690"/>
              </a:lnSpc>
              <a:spcBef>
                <a:spcPts val="100"/>
              </a:spcBef>
            </a:pPr>
            <a:r>
              <a:rPr sz="6600" spc="325" dirty="0">
                <a:solidFill>
                  <a:srgbClr val="FFFFFF"/>
                </a:solidFill>
                <a:latin typeface="Century Gothic"/>
                <a:cs typeface="Century Gothic"/>
              </a:rPr>
              <a:t>Maria</a:t>
            </a:r>
            <a:r>
              <a:rPr sz="6600" spc="7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spc="700" dirty="0">
                <a:solidFill>
                  <a:srgbClr val="FFFFFF"/>
                </a:solidFill>
                <a:latin typeface="Century Gothic"/>
                <a:cs typeface="Century Gothic"/>
              </a:rPr>
              <a:t>Roliz</a:t>
            </a:r>
            <a:endParaRPr sz="6600">
              <a:latin typeface="Century Gothic"/>
              <a:cs typeface="Century Gothic"/>
            </a:endParaRPr>
          </a:p>
          <a:p>
            <a:pPr marL="12700">
              <a:lnSpc>
                <a:spcPts val="4570"/>
              </a:lnSpc>
            </a:pPr>
            <a:r>
              <a:rPr sz="4000" i="1" spc="420" dirty="0">
                <a:solidFill>
                  <a:srgbClr val="FFFFFF"/>
                </a:solidFill>
                <a:latin typeface="Century Gothic"/>
                <a:cs typeface="Century Gothic"/>
              </a:rPr>
              <a:t>LAEF</a:t>
            </a:r>
            <a:r>
              <a:rPr sz="4000" i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i="1" spc="225" dirty="0">
                <a:solidFill>
                  <a:srgbClr val="FFFFFF"/>
                </a:solidFill>
                <a:latin typeface="Century Gothic"/>
                <a:cs typeface="Century Gothic"/>
              </a:rPr>
              <a:t>President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13190" y="4123563"/>
            <a:ext cx="7116445" cy="0"/>
          </a:xfrm>
          <a:custGeom>
            <a:avLst/>
            <a:gdLst/>
            <a:ahLst/>
            <a:cxnLst/>
            <a:rect l="l" t="t" r="r" b="b"/>
            <a:pathLst>
              <a:path w="7116444">
                <a:moveTo>
                  <a:pt x="0" y="0"/>
                </a:moveTo>
                <a:lnTo>
                  <a:pt x="7116317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600200" y="1305305"/>
            <a:ext cx="4647565" cy="7572375"/>
            <a:chOff x="1600200" y="1305305"/>
            <a:chExt cx="4647565" cy="7572375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6400" y="1381505"/>
              <a:ext cx="4494657" cy="74195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638300" y="1343405"/>
              <a:ext cx="4571365" cy="7496175"/>
            </a:xfrm>
            <a:custGeom>
              <a:avLst/>
              <a:gdLst/>
              <a:ahLst/>
              <a:cxnLst/>
              <a:rect l="l" t="t" r="r" b="b"/>
              <a:pathLst>
                <a:path w="4571365" h="7496175">
                  <a:moveTo>
                    <a:pt x="0" y="7495794"/>
                  </a:moveTo>
                  <a:lnTo>
                    <a:pt x="4570857" y="7495794"/>
                  </a:lnTo>
                  <a:lnTo>
                    <a:pt x="4570857" y="0"/>
                  </a:lnTo>
                  <a:lnTo>
                    <a:pt x="0" y="0"/>
                  </a:lnTo>
                  <a:lnTo>
                    <a:pt x="0" y="7495794"/>
                  </a:lnTo>
                  <a:close/>
                </a:path>
              </a:pathLst>
            </a:custGeom>
            <a:ln w="7620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2456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197862"/>
            <a:ext cx="18288000" cy="9089390"/>
            <a:chOff x="0" y="1197862"/>
            <a:chExt cx="18288000" cy="908939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97862"/>
              <a:ext cx="9089135" cy="9089132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193714" y="143617"/>
            <a:ext cx="3376929" cy="872490"/>
          </a:xfrm>
          <a:custGeom>
            <a:avLst/>
            <a:gdLst/>
            <a:ahLst/>
            <a:cxnLst/>
            <a:rect l="l" t="t" r="r" b="b"/>
            <a:pathLst>
              <a:path w="3376929" h="872490">
                <a:moveTo>
                  <a:pt x="39085" y="0"/>
                </a:moveTo>
                <a:lnTo>
                  <a:pt x="23905" y="3045"/>
                </a:lnTo>
                <a:lnTo>
                  <a:pt x="11492" y="11349"/>
                </a:lnTo>
                <a:lnTo>
                  <a:pt x="3104" y="23666"/>
                </a:lnTo>
                <a:lnTo>
                  <a:pt x="0" y="38748"/>
                </a:lnTo>
                <a:lnTo>
                  <a:pt x="3027" y="53850"/>
                </a:lnTo>
                <a:lnTo>
                  <a:pt x="11351" y="66200"/>
                </a:lnTo>
                <a:lnTo>
                  <a:pt x="23834" y="74619"/>
                </a:lnTo>
                <a:lnTo>
                  <a:pt x="24094" y="74619"/>
                </a:lnTo>
                <a:lnTo>
                  <a:pt x="38886" y="77628"/>
                </a:lnTo>
                <a:lnTo>
                  <a:pt x="54067" y="74619"/>
                </a:lnTo>
                <a:lnTo>
                  <a:pt x="66480" y="66335"/>
                </a:lnTo>
                <a:lnTo>
                  <a:pt x="74867" y="54019"/>
                </a:lnTo>
                <a:lnTo>
                  <a:pt x="77972" y="38913"/>
                </a:lnTo>
                <a:lnTo>
                  <a:pt x="74861" y="23821"/>
                </a:lnTo>
                <a:lnTo>
                  <a:pt x="66517" y="11576"/>
                </a:lnTo>
                <a:lnTo>
                  <a:pt x="54179" y="3313"/>
                </a:lnTo>
                <a:lnTo>
                  <a:pt x="39085" y="247"/>
                </a:lnTo>
                <a:lnTo>
                  <a:pt x="39085" y="0"/>
                </a:lnTo>
                <a:close/>
              </a:path>
              <a:path w="3376929" h="872490">
                <a:moveTo>
                  <a:pt x="451387" y="0"/>
                </a:moveTo>
                <a:lnTo>
                  <a:pt x="436184" y="3093"/>
                </a:lnTo>
                <a:lnTo>
                  <a:pt x="423783" y="11422"/>
                </a:lnTo>
                <a:lnTo>
                  <a:pt x="415429" y="23747"/>
                </a:lnTo>
                <a:lnTo>
                  <a:pt x="412368" y="38830"/>
                </a:lnTo>
                <a:lnTo>
                  <a:pt x="415429" y="53935"/>
                </a:lnTo>
                <a:lnTo>
                  <a:pt x="423783" y="66269"/>
                </a:lnTo>
                <a:lnTo>
                  <a:pt x="436239" y="74620"/>
                </a:lnTo>
                <a:lnTo>
                  <a:pt x="436367" y="74620"/>
                </a:lnTo>
                <a:lnTo>
                  <a:pt x="451387" y="77628"/>
                </a:lnTo>
                <a:lnTo>
                  <a:pt x="466449" y="74620"/>
                </a:lnTo>
                <a:lnTo>
                  <a:pt x="478794" y="66407"/>
                </a:lnTo>
                <a:lnTo>
                  <a:pt x="487170" y="54209"/>
                </a:lnTo>
                <a:lnTo>
                  <a:pt x="490323" y="39243"/>
                </a:lnTo>
                <a:lnTo>
                  <a:pt x="487359" y="24134"/>
                </a:lnTo>
                <a:lnTo>
                  <a:pt x="479064" y="11752"/>
                </a:lnTo>
                <a:lnTo>
                  <a:pt x="466706" y="3366"/>
                </a:lnTo>
                <a:lnTo>
                  <a:pt x="451553" y="247"/>
                </a:lnTo>
                <a:lnTo>
                  <a:pt x="451387" y="247"/>
                </a:lnTo>
                <a:lnTo>
                  <a:pt x="451387" y="0"/>
                </a:lnTo>
                <a:close/>
              </a:path>
              <a:path w="3376929" h="872490">
                <a:moveTo>
                  <a:pt x="863747" y="0"/>
                </a:moveTo>
                <a:lnTo>
                  <a:pt x="848544" y="3058"/>
                </a:lnTo>
                <a:lnTo>
                  <a:pt x="836143" y="11391"/>
                </a:lnTo>
                <a:lnTo>
                  <a:pt x="827765" y="23856"/>
                </a:lnTo>
                <a:lnTo>
                  <a:pt x="824728" y="38830"/>
                </a:lnTo>
                <a:lnTo>
                  <a:pt x="827789" y="53934"/>
                </a:lnTo>
                <a:lnTo>
                  <a:pt x="836143" y="66266"/>
                </a:lnTo>
                <a:lnTo>
                  <a:pt x="848544" y="74580"/>
                </a:lnTo>
                <a:lnTo>
                  <a:pt x="863747" y="77628"/>
                </a:lnTo>
                <a:lnTo>
                  <a:pt x="878902" y="74580"/>
                </a:lnTo>
                <a:lnTo>
                  <a:pt x="891279" y="66266"/>
                </a:lnTo>
                <a:lnTo>
                  <a:pt x="899623" y="53934"/>
                </a:lnTo>
                <a:lnTo>
                  <a:pt x="902683" y="38830"/>
                </a:lnTo>
                <a:lnTo>
                  <a:pt x="899603" y="23856"/>
                </a:lnTo>
                <a:lnTo>
                  <a:pt x="891299" y="11607"/>
                </a:lnTo>
                <a:lnTo>
                  <a:pt x="878996" y="3325"/>
                </a:lnTo>
                <a:lnTo>
                  <a:pt x="863913" y="247"/>
                </a:lnTo>
                <a:lnTo>
                  <a:pt x="863747" y="0"/>
                </a:lnTo>
                <a:close/>
              </a:path>
              <a:path w="3376929" h="872490">
                <a:moveTo>
                  <a:pt x="1276107" y="0"/>
                </a:moveTo>
                <a:lnTo>
                  <a:pt x="1260939" y="3058"/>
                </a:lnTo>
                <a:lnTo>
                  <a:pt x="1248534" y="11391"/>
                </a:lnTo>
                <a:lnTo>
                  <a:pt x="1240146" y="23809"/>
                </a:lnTo>
                <a:lnTo>
                  <a:pt x="1237088" y="38830"/>
                </a:lnTo>
                <a:lnTo>
                  <a:pt x="1240161" y="53934"/>
                </a:lnTo>
                <a:lnTo>
                  <a:pt x="1248534" y="66266"/>
                </a:lnTo>
                <a:lnTo>
                  <a:pt x="1260939" y="74580"/>
                </a:lnTo>
                <a:lnTo>
                  <a:pt x="1276107" y="77628"/>
                </a:lnTo>
                <a:lnTo>
                  <a:pt x="1291262" y="74580"/>
                </a:lnTo>
                <a:lnTo>
                  <a:pt x="1303639" y="66266"/>
                </a:lnTo>
                <a:lnTo>
                  <a:pt x="1311983" y="53934"/>
                </a:lnTo>
                <a:lnTo>
                  <a:pt x="1315043" y="38830"/>
                </a:lnTo>
                <a:lnTo>
                  <a:pt x="1311937" y="23809"/>
                </a:lnTo>
                <a:lnTo>
                  <a:pt x="1303576" y="11545"/>
                </a:lnTo>
                <a:lnTo>
                  <a:pt x="1291215" y="3278"/>
                </a:lnTo>
                <a:lnTo>
                  <a:pt x="1276107" y="247"/>
                </a:lnTo>
                <a:lnTo>
                  <a:pt x="1276107" y="0"/>
                </a:lnTo>
                <a:close/>
              </a:path>
              <a:path w="3376929" h="872490">
                <a:moveTo>
                  <a:pt x="1688467" y="0"/>
                </a:moveTo>
                <a:lnTo>
                  <a:pt x="1673298" y="3045"/>
                </a:lnTo>
                <a:lnTo>
                  <a:pt x="1660884" y="11349"/>
                </a:lnTo>
                <a:lnTo>
                  <a:pt x="1652486" y="23666"/>
                </a:lnTo>
                <a:lnTo>
                  <a:pt x="1649365" y="38748"/>
                </a:lnTo>
                <a:lnTo>
                  <a:pt x="1652413" y="53850"/>
                </a:lnTo>
                <a:lnTo>
                  <a:pt x="1660738" y="66200"/>
                </a:lnTo>
                <a:lnTo>
                  <a:pt x="1673223" y="74619"/>
                </a:lnTo>
                <a:lnTo>
                  <a:pt x="1673484" y="74619"/>
                </a:lnTo>
                <a:lnTo>
                  <a:pt x="1688301" y="77628"/>
                </a:lnTo>
                <a:lnTo>
                  <a:pt x="1703469" y="74619"/>
                </a:lnTo>
                <a:lnTo>
                  <a:pt x="1715874" y="66335"/>
                </a:lnTo>
                <a:lnTo>
                  <a:pt x="1724247" y="54019"/>
                </a:lnTo>
                <a:lnTo>
                  <a:pt x="1727320" y="38913"/>
                </a:lnTo>
                <a:lnTo>
                  <a:pt x="1724227" y="23821"/>
                </a:lnTo>
                <a:lnTo>
                  <a:pt x="1715895" y="11576"/>
                </a:lnTo>
                <a:lnTo>
                  <a:pt x="1703562" y="3313"/>
                </a:lnTo>
                <a:lnTo>
                  <a:pt x="1688467" y="247"/>
                </a:lnTo>
                <a:lnTo>
                  <a:pt x="1688467" y="0"/>
                </a:lnTo>
                <a:close/>
              </a:path>
              <a:path w="3376929" h="872490">
                <a:moveTo>
                  <a:pt x="2100827" y="0"/>
                </a:moveTo>
                <a:lnTo>
                  <a:pt x="2085687" y="3202"/>
                </a:lnTo>
                <a:lnTo>
                  <a:pt x="2073358" y="11618"/>
                </a:lnTo>
                <a:lnTo>
                  <a:pt x="2065067" y="24134"/>
                </a:lnTo>
                <a:lnTo>
                  <a:pt x="2062157" y="39243"/>
                </a:lnTo>
                <a:lnTo>
                  <a:pt x="2065322" y="54222"/>
                </a:lnTo>
                <a:lnTo>
                  <a:pt x="2073650" y="66302"/>
                </a:lnTo>
                <a:lnTo>
                  <a:pt x="2073773" y="66481"/>
                </a:lnTo>
                <a:lnTo>
                  <a:pt x="2086225" y="74696"/>
                </a:lnTo>
                <a:lnTo>
                  <a:pt x="2101408" y="77628"/>
                </a:lnTo>
                <a:lnTo>
                  <a:pt x="2116396" y="74534"/>
                </a:lnTo>
                <a:lnTo>
                  <a:pt x="2128659" y="66302"/>
                </a:lnTo>
                <a:lnTo>
                  <a:pt x="2136911" y="54222"/>
                </a:lnTo>
                <a:lnTo>
                  <a:pt x="2140095" y="39243"/>
                </a:lnTo>
                <a:lnTo>
                  <a:pt x="2137131" y="24134"/>
                </a:lnTo>
                <a:lnTo>
                  <a:pt x="2128836" y="11752"/>
                </a:lnTo>
                <a:lnTo>
                  <a:pt x="2116478" y="3366"/>
                </a:lnTo>
                <a:lnTo>
                  <a:pt x="2101325" y="247"/>
                </a:lnTo>
                <a:lnTo>
                  <a:pt x="2100827" y="247"/>
                </a:lnTo>
                <a:lnTo>
                  <a:pt x="2100827" y="0"/>
                </a:lnTo>
                <a:close/>
              </a:path>
              <a:path w="3376929" h="872490">
                <a:moveTo>
                  <a:pt x="2513104" y="0"/>
                </a:moveTo>
                <a:lnTo>
                  <a:pt x="2497936" y="3058"/>
                </a:lnTo>
                <a:lnTo>
                  <a:pt x="2485531" y="11391"/>
                </a:lnTo>
                <a:lnTo>
                  <a:pt x="2477143" y="23809"/>
                </a:lnTo>
                <a:lnTo>
                  <a:pt x="2474085" y="38830"/>
                </a:lnTo>
                <a:lnTo>
                  <a:pt x="2477158" y="53934"/>
                </a:lnTo>
                <a:lnTo>
                  <a:pt x="2485531" y="66266"/>
                </a:lnTo>
                <a:lnTo>
                  <a:pt x="2497936" y="74580"/>
                </a:lnTo>
                <a:lnTo>
                  <a:pt x="2513104" y="77628"/>
                </a:lnTo>
                <a:lnTo>
                  <a:pt x="2528272" y="74580"/>
                </a:lnTo>
                <a:lnTo>
                  <a:pt x="2540677" y="66266"/>
                </a:lnTo>
                <a:lnTo>
                  <a:pt x="2549050" y="53934"/>
                </a:lnTo>
                <a:lnTo>
                  <a:pt x="2552123" y="38830"/>
                </a:lnTo>
                <a:lnTo>
                  <a:pt x="2548969" y="23809"/>
                </a:lnTo>
                <a:lnTo>
                  <a:pt x="2540583" y="11545"/>
                </a:lnTo>
                <a:lnTo>
                  <a:pt x="2528214" y="3278"/>
                </a:lnTo>
                <a:lnTo>
                  <a:pt x="2513104" y="247"/>
                </a:lnTo>
                <a:lnTo>
                  <a:pt x="2513104" y="0"/>
                </a:lnTo>
                <a:close/>
              </a:path>
              <a:path w="3376929" h="872490">
                <a:moveTo>
                  <a:pt x="2925464" y="0"/>
                </a:moveTo>
                <a:lnTo>
                  <a:pt x="2910309" y="3058"/>
                </a:lnTo>
                <a:lnTo>
                  <a:pt x="2897932" y="11391"/>
                </a:lnTo>
                <a:lnTo>
                  <a:pt x="2889573" y="23809"/>
                </a:lnTo>
                <a:lnTo>
                  <a:pt x="2886528" y="38830"/>
                </a:lnTo>
                <a:lnTo>
                  <a:pt x="2889588" y="53934"/>
                </a:lnTo>
                <a:lnTo>
                  <a:pt x="2897932" y="66266"/>
                </a:lnTo>
                <a:lnTo>
                  <a:pt x="2910309" y="74580"/>
                </a:lnTo>
                <a:lnTo>
                  <a:pt x="2925464" y="77628"/>
                </a:lnTo>
                <a:lnTo>
                  <a:pt x="2940632" y="74580"/>
                </a:lnTo>
                <a:lnTo>
                  <a:pt x="2953037" y="66266"/>
                </a:lnTo>
                <a:lnTo>
                  <a:pt x="2961410" y="53934"/>
                </a:lnTo>
                <a:lnTo>
                  <a:pt x="2964483" y="38830"/>
                </a:lnTo>
                <a:lnTo>
                  <a:pt x="2961328" y="23809"/>
                </a:lnTo>
                <a:lnTo>
                  <a:pt x="2952943" y="11545"/>
                </a:lnTo>
                <a:lnTo>
                  <a:pt x="2940573" y="3278"/>
                </a:lnTo>
                <a:lnTo>
                  <a:pt x="2925464" y="247"/>
                </a:lnTo>
                <a:lnTo>
                  <a:pt x="2925464" y="0"/>
                </a:lnTo>
                <a:close/>
              </a:path>
              <a:path w="3376929" h="872490">
                <a:moveTo>
                  <a:pt x="3337824" y="0"/>
                </a:moveTo>
                <a:lnTo>
                  <a:pt x="3322639" y="2923"/>
                </a:lnTo>
                <a:lnTo>
                  <a:pt x="3310178" y="11122"/>
                </a:lnTo>
                <a:lnTo>
                  <a:pt x="3301702" y="23364"/>
                </a:lnTo>
                <a:lnTo>
                  <a:pt x="3298472" y="38417"/>
                </a:lnTo>
                <a:lnTo>
                  <a:pt x="3301364" y="53562"/>
                </a:lnTo>
                <a:lnTo>
                  <a:pt x="3309587" y="65985"/>
                </a:lnTo>
                <a:lnTo>
                  <a:pt x="3321903" y="74427"/>
                </a:lnTo>
                <a:lnTo>
                  <a:pt x="3337077" y="77628"/>
                </a:lnTo>
                <a:lnTo>
                  <a:pt x="3352261" y="74732"/>
                </a:lnTo>
                <a:lnTo>
                  <a:pt x="3364722" y="66547"/>
                </a:lnTo>
                <a:lnTo>
                  <a:pt x="3373198" y="54305"/>
                </a:lnTo>
                <a:lnTo>
                  <a:pt x="3376428" y="39243"/>
                </a:lnTo>
                <a:lnTo>
                  <a:pt x="3373455" y="24158"/>
                </a:lnTo>
                <a:lnTo>
                  <a:pt x="3365220" y="11814"/>
                </a:lnTo>
                <a:lnTo>
                  <a:pt x="3352939" y="3436"/>
                </a:lnTo>
                <a:lnTo>
                  <a:pt x="3337824" y="247"/>
                </a:lnTo>
                <a:lnTo>
                  <a:pt x="3337824" y="0"/>
                </a:lnTo>
                <a:close/>
              </a:path>
              <a:path w="3376929" h="872490">
                <a:moveTo>
                  <a:pt x="39085" y="397420"/>
                </a:moveTo>
                <a:lnTo>
                  <a:pt x="23617" y="400485"/>
                </a:lnTo>
                <a:lnTo>
                  <a:pt x="23819" y="400485"/>
                </a:lnTo>
                <a:lnTo>
                  <a:pt x="11443" y="408782"/>
                </a:lnTo>
                <a:lnTo>
                  <a:pt x="3094" y="421072"/>
                </a:lnTo>
                <a:lnTo>
                  <a:pt x="13" y="436184"/>
                </a:lnTo>
                <a:lnTo>
                  <a:pt x="3027" y="451225"/>
                </a:lnTo>
                <a:lnTo>
                  <a:pt x="11351" y="463578"/>
                </a:lnTo>
                <a:lnTo>
                  <a:pt x="23834" y="471998"/>
                </a:lnTo>
                <a:lnTo>
                  <a:pt x="24096" y="471998"/>
                </a:lnTo>
                <a:lnTo>
                  <a:pt x="38886" y="475007"/>
                </a:lnTo>
                <a:lnTo>
                  <a:pt x="54067" y="471998"/>
                </a:lnTo>
                <a:lnTo>
                  <a:pt x="66480" y="463717"/>
                </a:lnTo>
                <a:lnTo>
                  <a:pt x="74867" y="451408"/>
                </a:lnTo>
                <a:lnTo>
                  <a:pt x="77972" y="436317"/>
                </a:lnTo>
                <a:lnTo>
                  <a:pt x="77972" y="436184"/>
                </a:lnTo>
                <a:lnTo>
                  <a:pt x="74888" y="421072"/>
                </a:lnTo>
                <a:lnTo>
                  <a:pt x="66551" y="408782"/>
                </a:lnTo>
                <a:lnTo>
                  <a:pt x="54203" y="400485"/>
                </a:lnTo>
                <a:lnTo>
                  <a:pt x="39085" y="397420"/>
                </a:lnTo>
                <a:close/>
              </a:path>
              <a:path w="3376929" h="872490">
                <a:moveTo>
                  <a:pt x="451387" y="397420"/>
                </a:moveTo>
                <a:lnTo>
                  <a:pt x="436184" y="400468"/>
                </a:lnTo>
                <a:lnTo>
                  <a:pt x="423783" y="408782"/>
                </a:lnTo>
                <a:lnTo>
                  <a:pt x="415429" y="421114"/>
                </a:lnTo>
                <a:lnTo>
                  <a:pt x="412368" y="436217"/>
                </a:lnTo>
                <a:lnTo>
                  <a:pt x="415429" y="451316"/>
                </a:lnTo>
                <a:lnTo>
                  <a:pt x="423783" y="463646"/>
                </a:lnTo>
                <a:lnTo>
                  <a:pt x="436184" y="471959"/>
                </a:lnTo>
                <a:lnTo>
                  <a:pt x="451387" y="475007"/>
                </a:lnTo>
                <a:lnTo>
                  <a:pt x="466542" y="471959"/>
                </a:lnTo>
                <a:lnTo>
                  <a:pt x="478919" y="463646"/>
                </a:lnTo>
                <a:lnTo>
                  <a:pt x="487263" y="451316"/>
                </a:lnTo>
                <a:lnTo>
                  <a:pt x="490323" y="436217"/>
                </a:lnTo>
                <a:lnTo>
                  <a:pt x="487265" y="421114"/>
                </a:lnTo>
                <a:lnTo>
                  <a:pt x="478911" y="408782"/>
                </a:lnTo>
                <a:lnTo>
                  <a:pt x="466522" y="400468"/>
                </a:lnTo>
                <a:lnTo>
                  <a:pt x="451387" y="397420"/>
                </a:lnTo>
                <a:close/>
              </a:path>
              <a:path w="3376929" h="872490">
                <a:moveTo>
                  <a:pt x="863913" y="397420"/>
                </a:moveTo>
                <a:lnTo>
                  <a:pt x="863747" y="397420"/>
                </a:lnTo>
                <a:lnTo>
                  <a:pt x="848314" y="400514"/>
                </a:lnTo>
                <a:lnTo>
                  <a:pt x="848475" y="400514"/>
                </a:lnTo>
                <a:lnTo>
                  <a:pt x="836120" y="408816"/>
                </a:lnTo>
                <a:lnTo>
                  <a:pt x="827789" y="421114"/>
                </a:lnTo>
                <a:lnTo>
                  <a:pt x="824728" y="436217"/>
                </a:lnTo>
                <a:lnTo>
                  <a:pt x="827789" y="451316"/>
                </a:lnTo>
                <a:lnTo>
                  <a:pt x="836143" y="463646"/>
                </a:lnTo>
                <a:lnTo>
                  <a:pt x="848544" y="471959"/>
                </a:lnTo>
                <a:lnTo>
                  <a:pt x="863747" y="475007"/>
                </a:lnTo>
                <a:lnTo>
                  <a:pt x="878902" y="471959"/>
                </a:lnTo>
                <a:lnTo>
                  <a:pt x="891279" y="463646"/>
                </a:lnTo>
                <a:lnTo>
                  <a:pt x="899623" y="451316"/>
                </a:lnTo>
                <a:lnTo>
                  <a:pt x="902683" y="436217"/>
                </a:lnTo>
                <a:lnTo>
                  <a:pt x="899642" y="421114"/>
                </a:lnTo>
                <a:lnTo>
                  <a:pt x="891330" y="408816"/>
                </a:lnTo>
                <a:lnTo>
                  <a:pt x="879007" y="400514"/>
                </a:lnTo>
                <a:lnTo>
                  <a:pt x="863913" y="397420"/>
                </a:lnTo>
                <a:close/>
              </a:path>
              <a:path w="3376929" h="872490">
                <a:moveTo>
                  <a:pt x="1276107" y="397420"/>
                </a:moveTo>
                <a:lnTo>
                  <a:pt x="1260939" y="400468"/>
                </a:lnTo>
                <a:lnTo>
                  <a:pt x="1248534" y="408782"/>
                </a:lnTo>
                <a:lnTo>
                  <a:pt x="1240161" y="421114"/>
                </a:lnTo>
                <a:lnTo>
                  <a:pt x="1237088" y="436217"/>
                </a:lnTo>
                <a:lnTo>
                  <a:pt x="1240161" y="451316"/>
                </a:lnTo>
                <a:lnTo>
                  <a:pt x="1248534" y="463646"/>
                </a:lnTo>
                <a:lnTo>
                  <a:pt x="1260939" y="471959"/>
                </a:lnTo>
                <a:lnTo>
                  <a:pt x="1276107" y="475007"/>
                </a:lnTo>
                <a:lnTo>
                  <a:pt x="1291262" y="471959"/>
                </a:lnTo>
                <a:lnTo>
                  <a:pt x="1303639" y="463646"/>
                </a:lnTo>
                <a:lnTo>
                  <a:pt x="1311983" y="451316"/>
                </a:lnTo>
                <a:lnTo>
                  <a:pt x="1315043" y="436217"/>
                </a:lnTo>
                <a:lnTo>
                  <a:pt x="1311997" y="421114"/>
                </a:lnTo>
                <a:lnTo>
                  <a:pt x="1303662" y="408782"/>
                </a:lnTo>
                <a:lnTo>
                  <a:pt x="1291277" y="400468"/>
                </a:lnTo>
                <a:lnTo>
                  <a:pt x="1276107" y="397420"/>
                </a:lnTo>
                <a:close/>
              </a:path>
              <a:path w="3376929" h="872490">
                <a:moveTo>
                  <a:pt x="1688467" y="397420"/>
                </a:moveTo>
                <a:lnTo>
                  <a:pt x="1673011" y="400485"/>
                </a:lnTo>
                <a:lnTo>
                  <a:pt x="1673212" y="400485"/>
                </a:lnTo>
                <a:lnTo>
                  <a:pt x="1660835" y="408782"/>
                </a:lnTo>
                <a:lnTo>
                  <a:pt x="1652475" y="421072"/>
                </a:lnTo>
                <a:lnTo>
                  <a:pt x="1649378" y="436184"/>
                </a:lnTo>
                <a:lnTo>
                  <a:pt x="1652413" y="451225"/>
                </a:lnTo>
                <a:lnTo>
                  <a:pt x="1660738" y="463578"/>
                </a:lnTo>
                <a:lnTo>
                  <a:pt x="1673224" y="471998"/>
                </a:lnTo>
                <a:lnTo>
                  <a:pt x="1673487" y="471998"/>
                </a:lnTo>
                <a:lnTo>
                  <a:pt x="1688301" y="475007"/>
                </a:lnTo>
                <a:lnTo>
                  <a:pt x="1703469" y="471998"/>
                </a:lnTo>
                <a:lnTo>
                  <a:pt x="1715874" y="463717"/>
                </a:lnTo>
                <a:lnTo>
                  <a:pt x="1724247" y="451408"/>
                </a:lnTo>
                <a:lnTo>
                  <a:pt x="1727320" y="436317"/>
                </a:lnTo>
                <a:lnTo>
                  <a:pt x="1727320" y="436184"/>
                </a:lnTo>
                <a:lnTo>
                  <a:pt x="1724262" y="421072"/>
                </a:lnTo>
                <a:lnTo>
                  <a:pt x="1715926" y="408782"/>
                </a:lnTo>
                <a:lnTo>
                  <a:pt x="1703574" y="400485"/>
                </a:lnTo>
                <a:lnTo>
                  <a:pt x="1688467" y="397420"/>
                </a:lnTo>
                <a:close/>
              </a:path>
              <a:path w="3376929" h="872490">
                <a:moveTo>
                  <a:pt x="2100993" y="397420"/>
                </a:moveTo>
                <a:lnTo>
                  <a:pt x="2100827" y="397420"/>
                </a:lnTo>
                <a:lnTo>
                  <a:pt x="2085687" y="400584"/>
                </a:lnTo>
                <a:lnTo>
                  <a:pt x="2073358" y="408991"/>
                </a:lnTo>
                <a:lnTo>
                  <a:pt x="2065091" y="421385"/>
                </a:lnTo>
                <a:lnTo>
                  <a:pt x="2062215" y="436118"/>
                </a:lnTo>
                <a:lnTo>
                  <a:pt x="2062140" y="436507"/>
                </a:lnTo>
                <a:lnTo>
                  <a:pt x="2065235" y="451174"/>
                </a:lnTo>
                <a:lnTo>
                  <a:pt x="2065322" y="451587"/>
                </a:lnTo>
                <a:lnTo>
                  <a:pt x="2073773" y="463855"/>
                </a:lnTo>
                <a:lnTo>
                  <a:pt x="2086225" y="472075"/>
                </a:lnTo>
                <a:lnTo>
                  <a:pt x="2101408" y="475007"/>
                </a:lnTo>
                <a:lnTo>
                  <a:pt x="2116536" y="471862"/>
                </a:lnTo>
                <a:lnTo>
                  <a:pt x="2128846" y="463503"/>
                </a:lnTo>
                <a:lnTo>
                  <a:pt x="2137109" y="451174"/>
                </a:lnTo>
                <a:lnTo>
                  <a:pt x="2140018" y="436507"/>
                </a:lnTo>
                <a:lnTo>
                  <a:pt x="2140095" y="436118"/>
                </a:lnTo>
                <a:lnTo>
                  <a:pt x="2137095" y="421385"/>
                </a:lnTo>
                <a:lnTo>
                  <a:pt x="2137021" y="421022"/>
                </a:lnTo>
                <a:lnTo>
                  <a:pt x="2128639" y="408711"/>
                </a:lnTo>
                <a:lnTo>
                  <a:pt x="2116209" y="400428"/>
                </a:lnTo>
                <a:lnTo>
                  <a:pt x="2100993" y="397420"/>
                </a:lnTo>
                <a:close/>
              </a:path>
              <a:path w="3376929" h="872490">
                <a:moveTo>
                  <a:pt x="2513104" y="397420"/>
                </a:moveTo>
                <a:lnTo>
                  <a:pt x="2497936" y="400468"/>
                </a:lnTo>
                <a:lnTo>
                  <a:pt x="2485531" y="408782"/>
                </a:lnTo>
                <a:lnTo>
                  <a:pt x="2477158" y="421114"/>
                </a:lnTo>
                <a:lnTo>
                  <a:pt x="2474085" y="436217"/>
                </a:lnTo>
                <a:lnTo>
                  <a:pt x="2477158" y="451316"/>
                </a:lnTo>
                <a:lnTo>
                  <a:pt x="2485531" y="463646"/>
                </a:lnTo>
                <a:lnTo>
                  <a:pt x="2497936" y="471959"/>
                </a:lnTo>
                <a:lnTo>
                  <a:pt x="2513104" y="475007"/>
                </a:lnTo>
                <a:lnTo>
                  <a:pt x="2528272" y="471959"/>
                </a:lnTo>
                <a:lnTo>
                  <a:pt x="2540677" y="463646"/>
                </a:lnTo>
                <a:lnTo>
                  <a:pt x="2549050" y="451316"/>
                </a:lnTo>
                <a:lnTo>
                  <a:pt x="2552123" y="436217"/>
                </a:lnTo>
                <a:lnTo>
                  <a:pt x="2549029" y="421114"/>
                </a:lnTo>
                <a:lnTo>
                  <a:pt x="2540669" y="408782"/>
                </a:lnTo>
                <a:lnTo>
                  <a:pt x="2528275" y="400468"/>
                </a:lnTo>
                <a:lnTo>
                  <a:pt x="2513104" y="397420"/>
                </a:lnTo>
                <a:close/>
              </a:path>
              <a:path w="3376929" h="872490">
                <a:moveTo>
                  <a:pt x="2925464" y="397420"/>
                </a:moveTo>
                <a:lnTo>
                  <a:pt x="2910309" y="400468"/>
                </a:lnTo>
                <a:lnTo>
                  <a:pt x="2897932" y="408782"/>
                </a:lnTo>
                <a:lnTo>
                  <a:pt x="2889588" y="421114"/>
                </a:lnTo>
                <a:lnTo>
                  <a:pt x="2886528" y="436217"/>
                </a:lnTo>
                <a:lnTo>
                  <a:pt x="2889588" y="451316"/>
                </a:lnTo>
                <a:lnTo>
                  <a:pt x="2897932" y="463646"/>
                </a:lnTo>
                <a:lnTo>
                  <a:pt x="2910309" y="471959"/>
                </a:lnTo>
                <a:lnTo>
                  <a:pt x="2925464" y="475007"/>
                </a:lnTo>
                <a:lnTo>
                  <a:pt x="2940632" y="471959"/>
                </a:lnTo>
                <a:lnTo>
                  <a:pt x="2953037" y="463646"/>
                </a:lnTo>
                <a:lnTo>
                  <a:pt x="2961410" y="451316"/>
                </a:lnTo>
                <a:lnTo>
                  <a:pt x="2964483" y="436217"/>
                </a:lnTo>
                <a:lnTo>
                  <a:pt x="2961389" y="421114"/>
                </a:lnTo>
                <a:lnTo>
                  <a:pt x="2953029" y="408782"/>
                </a:lnTo>
                <a:lnTo>
                  <a:pt x="2940635" y="400468"/>
                </a:lnTo>
                <a:lnTo>
                  <a:pt x="2925464" y="397420"/>
                </a:lnTo>
                <a:close/>
              </a:path>
              <a:path w="3376929" h="872490">
                <a:moveTo>
                  <a:pt x="3337824" y="397420"/>
                </a:moveTo>
                <a:lnTo>
                  <a:pt x="3322627" y="400312"/>
                </a:lnTo>
                <a:lnTo>
                  <a:pt x="3310147" y="408499"/>
                </a:lnTo>
                <a:lnTo>
                  <a:pt x="3301667" y="420744"/>
                </a:lnTo>
                <a:lnTo>
                  <a:pt x="3298472" y="435813"/>
                </a:lnTo>
                <a:lnTo>
                  <a:pt x="3301364" y="450947"/>
                </a:lnTo>
                <a:lnTo>
                  <a:pt x="3309587" y="463363"/>
                </a:lnTo>
                <a:lnTo>
                  <a:pt x="3321903" y="471802"/>
                </a:lnTo>
                <a:lnTo>
                  <a:pt x="3337077" y="475007"/>
                </a:lnTo>
                <a:lnTo>
                  <a:pt x="3352261" y="472111"/>
                </a:lnTo>
                <a:lnTo>
                  <a:pt x="3364722" y="463924"/>
                </a:lnTo>
                <a:lnTo>
                  <a:pt x="3373198" y="451677"/>
                </a:lnTo>
                <a:lnTo>
                  <a:pt x="3376428" y="436606"/>
                </a:lnTo>
                <a:lnTo>
                  <a:pt x="3376365" y="435813"/>
                </a:lnTo>
                <a:lnTo>
                  <a:pt x="3373362" y="421144"/>
                </a:lnTo>
                <a:lnTo>
                  <a:pt x="3365096" y="408887"/>
                </a:lnTo>
                <a:lnTo>
                  <a:pt x="3352845" y="400571"/>
                </a:lnTo>
                <a:lnTo>
                  <a:pt x="3337824" y="397420"/>
                </a:lnTo>
                <a:close/>
              </a:path>
              <a:path w="3376929" h="872490">
                <a:moveTo>
                  <a:pt x="39085" y="794303"/>
                </a:moveTo>
                <a:lnTo>
                  <a:pt x="23905" y="797311"/>
                </a:lnTo>
                <a:lnTo>
                  <a:pt x="11492" y="805593"/>
                </a:lnTo>
                <a:lnTo>
                  <a:pt x="3104" y="817903"/>
                </a:lnTo>
                <a:lnTo>
                  <a:pt x="0" y="832996"/>
                </a:lnTo>
                <a:lnTo>
                  <a:pt x="3027" y="848105"/>
                </a:lnTo>
                <a:lnTo>
                  <a:pt x="11351" y="860457"/>
                </a:lnTo>
                <a:lnTo>
                  <a:pt x="23836" y="868880"/>
                </a:lnTo>
                <a:lnTo>
                  <a:pt x="24101" y="868880"/>
                </a:lnTo>
                <a:lnTo>
                  <a:pt x="38886" y="871890"/>
                </a:lnTo>
                <a:lnTo>
                  <a:pt x="54067" y="868880"/>
                </a:lnTo>
                <a:lnTo>
                  <a:pt x="66480" y="860598"/>
                </a:lnTo>
                <a:lnTo>
                  <a:pt x="74867" y="848288"/>
                </a:lnTo>
                <a:lnTo>
                  <a:pt x="77972" y="833195"/>
                </a:lnTo>
                <a:lnTo>
                  <a:pt x="74861" y="818082"/>
                </a:lnTo>
                <a:lnTo>
                  <a:pt x="66517" y="805826"/>
                </a:lnTo>
                <a:lnTo>
                  <a:pt x="54179" y="797556"/>
                </a:lnTo>
                <a:lnTo>
                  <a:pt x="39085" y="794501"/>
                </a:lnTo>
                <a:lnTo>
                  <a:pt x="39085" y="794303"/>
                </a:lnTo>
                <a:close/>
              </a:path>
              <a:path w="3376929" h="872490">
                <a:moveTo>
                  <a:pt x="451387" y="794303"/>
                </a:moveTo>
                <a:lnTo>
                  <a:pt x="436184" y="797351"/>
                </a:lnTo>
                <a:lnTo>
                  <a:pt x="423720" y="805758"/>
                </a:lnTo>
                <a:lnTo>
                  <a:pt x="415429" y="817995"/>
                </a:lnTo>
                <a:lnTo>
                  <a:pt x="412368" y="833096"/>
                </a:lnTo>
                <a:lnTo>
                  <a:pt x="415429" y="848197"/>
                </a:lnTo>
                <a:lnTo>
                  <a:pt x="423783" y="860528"/>
                </a:lnTo>
                <a:lnTo>
                  <a:pt x="436184" y="868842"/>
                </a:lnTo>
                <a:lnTo>
                  <a:pt x="451387" y="871891"/>
                </a:lnTo>
                <a:lnTo>
                  <a:pt x="466542" y="868842"/>
                </a:lnTo>
                <a:lnTo>
                  <a:pt x="478918" y="860528"/>
                </a:lnTo>
                <a:lnTo>
                  <a:pt x="487263" y="848197"/>
                </a:lnTo>
                <a:lnTo>
                  <a:pt x="490323" y="833096"/>
                </a:lnTo>
                <a:lnTo>
                  <a:pt x="487182" y="817995"/>
                </a:lnTo>
                <a:lnTo>
                  <a:pt x="478825" y="805758"/>
                </a:lnTo>
                <a:lnTo>
                  <a:pt x="466484" y="797519"/>
                </a:lnTo>
                <a:lnTo>
                  <a:pt x="451387" y="794501"/>
                </a:lnTo>
                <a:lnTo>
                  <a:pt x="451387" y="794303"/>
                </a:lnTo>
                <a:close/>
              </a:path>
              <a:path w="3376929" h="872490">
                <a:moveTo>
                  <a:pt x="863747" y="794303"/>
                </a:moveTo>
                <a:lnTo>
                  <a:pt x="848544" y="797351"/>
                </a:lnTo>
                <a:lnTo>
                  <a:pt x="836143" y="805664"/>
                </a:lnTo>
                <a:lnTo>
                  <a:pt x="827767" y="818106"/>
                </a:lnTo>
                <a:lnTo>
                  <a:pt x="824728" y="833096"/>
                </a:lnTo>
                <a:lnTo>
                  <a:pt x="827789" y="848197"/>
                </a:lnTo>
                <a:lnTo>
                  <a:pt x="836143" y="860528"/>
                </a:lnTo>
                <a:lnTo>
                  <a:pt x="848544" y="868842"/>
                </a:lnTo>
                <a:lnTo>
                  <a:pt x="863747" y="871891"/>
                </a:lnTo>
                <a:lnTo>
                  <a:pt x="878902" y="868842"/>
                </a:lnTo>
                <a:lnTo>
                  <a:pt x="891279" y="860528"/>
                </a:lnTo>
                <a:lnTo>
                  <a:pt x="899623" y="848197"/>
                </a:lnTo>
                <a:lnTo>
                  <a:pt x="902683" y="833096"/>
                </a:lnTo>
                <a:lnTo>
                  <a:pt x="899603" y="818106"/>
                </a:lnTo>
                <a:lnTo>
                  <a:pt x="891299" y="805862"/>
                </a:lnTo>
                <a:lnTo>
                  <a:pt x="878996" y="797585"/>
                </a:lnTo>
                <a:lnTo>
                  <a:pt x="863913" y="794501"/>
                </a:lnTo>
                <a:lnTo>
                  <a:pt x="863747" y="794303"/>
                </a:lnTo>
                <a:close/>
              </a:path>
              <a:path w="3376929" h="872490">
                <a:moveTo>
                  <a:pt x="1276107" y="794303"/>
                </a:moveTo>
                <a:lnTo>
                  <a:pt x="1260939" y="797351"/>
                </a:lnTo>
                <a:lnTo>
                  <a:pt x="1248534" y="805664"/>
                </a:lnTo>
                <a:lnTo>
                  <a:pt x="1240148" y="818059"/>
                </a:lnTo>
                <a:lnTo>
                  <a:pt x="1237088" y="833096"/>
                </a:lnTo>
                <a:lnTo>
                  <a:pt x="1240161" y="848197"/>
                </a:lnTo>
                <a:lnTo>
                  <a:pt x="1248534" y="860528"/>
                </a:lnTo>
                <a:lnTo>
                  <a:pt x="1260939" y="868842"/>
                </a:lnTo>
                <a:lnTo>
                  <a:pt x="1276107" y="871891"/>
                </a:lnTo>
                <a:lnTo>
                  <a:pt x="1291262" y="868842"/>
                </a:lnTo>
                <a:lnTo>
                  <a:pt x="1303639" y="860528"/>
                </a:lnTo>
                <a:lnTo>
                  <a:pt x="1311983" y="848197"/>
                </a:lnTo>
                <a:lnTo>
                  <a:pt x="1315043" y="833096"/>
                </a:lnTo>
                <a:lnTo>
                  <a:pt x="1311937" y="818059"/>
                </a:lnTo>
                <a:lnTo>
                  <a:pt x="1303576" y="805793"/>
                </a:lnTo>
                <a:lnTo>
                  <a:pt x="1291215" y="797529"/>
                </a:lnTo>
                <a:lnTo>
                  <a:pt x="1276107" y="794501"/>
                </a:lnTo>
                <a:lnTo>
                  <a:pt x="1276107" y="794303"/>
                </a:lnTo>
                <a:close/>
              </a:path>
              <a:path w="3376929" h="872490">
                <a:moveTo>
                  <a:pt x="1688467" y="794303"/>
                </a:moveTo>
                <a:lnTo>
                  <a:pt x="1673298" y="797311"/>
                </a:lnTo>
                <a:lnTo>
                  <a:pt x="1660884" y="805593"/>
                </a:lnTo>
                <a:lnTo>
                  <a:pt x="1652486" y="817903"/>
                </a:lnTo>
                <a:lnTo>
                  <a:pt x="1649365" y="832996"/>
                </a:lnTo>
                <a:lnTo>
                  <a:pt x="1652413" y="848105"/>
                </a:lnTo>
                <a:lnTo>
                  <a:pt x="1660738" y="860457"/>
                </a:lnTo>
                <a:lnTo>
                  <a:pt x="1673226" y="868880"/>
                </a:lnTo>
                <a:lnTo>
                  <a:pt x="1673491" y="868880"/>
                </a:lnTo>
                <a:lnTo>
                  <a:pt x="1688301" y="871890"/>
                </a:lnTo>
                <a:lnTo>
                  <a:pt x="1703469" y="868880"/>
                </a:lnTo>
                <a:lnTo>
                  <a:pt x="1715874" y="860598"/>
                </a:lnTo>
                <a:lnTo>
                  <a:pt x="1724247" y="848288"/>
                </a:lnTo>
                <a:lnTo>
                  <a:pt x="1727320" y="833195"/>
                </a:lnTo>
                <a:lnTo>
                  <a:pt x="1724227" y="818082"/>
                </a:lnTo>
                <a:lnTo>
                  <a:pt x="1715895" y="805826"/>
                </a:lnTo>
                <a:lnTo>
                  <a:pt x="1703562" y="797556"/>
                </a:lnTo>
                <a:lnTo>
                  <a:pt x="1688467" y="794501"/>
                </a:lnTo>
                <a:lnTo>
                  <a:pt x="1688467" y="794303"/>
                </a:lnTo>
                <a:close/>
              </a:path>
              <a:path w="3376929" h="872490">
                <a:moveTo>
                  <a:pt x="2100827" y="794303"/>
                </a:moveTo>
                <a:lnTo>
                  <a:pt x="2065091" y="818269"/>
                </a:lnTo>
                <a:lnTo>
                  <a:pt x="2062140" y="833392"/>
                </a:lnTo>
                <a:lnTo>
                  <a:pt x="2065235" y="848056"/>
                </a:lnTo>
                <a:lnTo>
                  <a:pt x="2065322" y="848469"/>
                </a:lnTo>
                <a:lnTo>
                  <a:pt x="2073773" y="860736"/>
                </a:lnTo>
                <a:lnTo>
                  <a:pt x="2086225" y="868956"/>
                </a:lnTo>
                <a:lnTo>
                  <a:pt x="2101408" y="871888"/>
                </a:lnTo>
                <a:lnTo>
                  <a:pt x="2116536" y="868744"/>
                </a:lnTo>
                <a:lnTo>
                  <a:pt x="2128846" y="860386"/>
                </a:lnTo>
                <a:lnTo>
                  <a:pt x="2137109" y="848056"/>
                </a:lnTo>
                <a:lnTo>
                  <a:pt x="2140017" y="833392"/>
                </a:lnTo>
                <a:lnTo>
                  <a:pt x="2140095" y="832996"/>
                </a:lnTo>
                <a:lnTo>
                  <a:pt x="2136987" y="818269"/>
                </a:lnTo>
                <a:lnTo>
                  <a:pt x="2136913" y="817919"/>
                </a:lnTo>
                <a:lnTo>
                  <a:pt x="2128462" y="805652"/>
                </a:lnTo>
                <a:lnTo>
                  <a:pt x="2116062" y="797467"/>
                </a:lnTo>
                <a:lnTo>
                  <a:pt x="2100827" y="794501"/>
                </a:lnTo>
                <a:lnTo>
                  <a:pt x="2100827" y="794303"/>
                </a:lnTo>
                <a:close/>
              </a:path>
              <a:path w="3376929" h="872490">
                <a:moveTo>
                  <a:pt x="2513104" y="794303"/>
                </a:moveTo>
                <a:lnTo>
                  <a:pt x="2497936" y="797351"/>
                </a:lnTo>
                <a:lnTo>
                  <a:pt x="2485531" y="805664"/>
                </a:lnTo>
                <a:lnTo>
                  <a:pt x="2477145" y="818059"/>
                </a:lnTo>
                <a:lnTo>
                  <a:pt x="2474085" y="833096"/>
                </a:lnTo>
                <a:lnTo>
                  <a:pt x="2477158" y="848197"/>
                </a:lnTo>
                <a:lnTo>
                  <a:pt x="2485531" y="860528"/>
                </a:lnTo>
                <a:lnTo>
                  <a:pt x="2497936" y="868842"/>
                </a:lnTo>
                <a:lnTo>
                  <a:pt x="2513104" y="871891"/>
                </a:lnTo>
                <a:lnTo>
                  <a:pt x="2528272" y="868842"/>
                </a:lnTo>
                <a:lnTo>
                  <a:pt x="2540677" y="860528"/>
                </a:lnTo>
                <a:lnTo>
                  <a:pt x="2549050" y="848197"/>
                </a:lnTo>
                <a:lnTo>
                  <a:pt x="2552123" y="833096"/>
                </a:lnTo>
                <a:lnTo>
                  <a:pt x="2548969" y="818059"/>
                </a:lnTo>
                <a:lnTo>
                  <a:pt x="2540583" y="805793"/>
                </a:lnTo>
                <a:lnTo>
                  <a:pt x="2528214" y="797529"/>
                </a:lnTo>
                <a:lnTo>
                  <a:pt x="2513104" y="794501"/>
                </a:lnTo>
                <a:lnTo>
                  <a:pt x="2513104" y="794303"/>
                </a:lnTo>
                <a:close/>
              </a:path>
              <a:path w="3376929" h="872490">
                <a:moveTo>
                  <a:pt x="2925464" y="794303"/>
                </a:moveTo>
                <a:lnTo>
                  <a:pt x="2910309" y="797351"/>
                </a:lnTo>
                <a:lnTo>
                  <a:pt x="2897932" y="805664"/>
                </a:lnTo>
                <a:lnTo>
                  <a:pt x="2889575" y="818059"/>
                </a:lnTo>
                <a:lnTo>
                  <a:pt x="2886528" y="833096"/>
                </a:lnTo>
                <a:lnTo>
                  <a:pt x="2889588" y="848197"/>
                </a:lnTo>
                <a:lnTo>
                  <a:pt x="2897932" y="860528"/>
                </a:lnTo>
                <a:lnTo>
                  <a:pt x="2910309" y="868842"/>
                </a:lnTo>
                <a:lnTo>
                  <a:pt x="2925464" y="871891"/>
                </a:lnTo>
                <a:lnTo>
                  <a:pt x="2940632" y="868842"/>
                </a:lnTo>
                <a:lnTo>
                  <a:pt x="2953037" y="860528"/>
                </a:lnTo>
                <a:lnTo>
                  <a:pt x="2961410" y="848197"/>
                </a:lnTo>
                <a:lnTo>
                  <a:pt x="2964483" y="833096"/>
                </a:lnTo>
                <a:lnTo>
                  <a:pt x="2961328" y="818059"/>
                </a:lnTo>
                <a:lnTo>
                  <a:pt x="2952943" y="805793"/>
                </a:lnTo>
                <a:lnTo>
                  <a:pt x="2940573" y="797529"/>
                </a:lnTo>
                <a:lnTo>
                  <a:pt x="2925464" y="794501"/>
                </a:lnTo>
                <a:lnTo>
                  <a:pt x="2925464" y="794303"/>
                </a:lnTo>
                <a:close/>
              </a:path>
              <a:path w="3376929" h="872490">
                <a:moveTo>
                  <a:pt x="3337824" y="794303"/>
                </a:moveTo>
                <a:lnTo>
                  <a:pt x="3322627" y="797195"/>
                </a:lnTo>
                <a:lnTo>
                  <a:pt x="3310147" y="805382"/>
                </a:lnTo>
                <a:lnTo>
                  <a:pt x="3301667" y="817628"/>
                </a:lnTo>
                <a:lnTo>
                  <a:pt x="3298472" y="832697"/>
                </a:lnTo>
                <a:lnTo>
                  <a:pt x="3301364" y="847828"/>
                </a:lnTo>
                <a:lnTo>
                  <a:pt x="3309587" y="860244"/>
                </a:lnTo>
                <a:lnTo>
                  <a:pt x="3321903" y="868684"/>
                </a:lnTo>
                <a:lnTo>
                  <a:pt x="3337077" y="871887"/>
                </a:lnTo>
                <a:lnTo>
                  <a:pt x="3352262" y="868992"/>
                </a:lnTo>
                <a:lnTo>
                  <a:pt x="3364722" y="860805"/>
                </a:lnTo>
                <a:lnTo>
                  <a:pt x="3373198" y="848559"/>
                </a:lnTo>
                <a:lnTo>
                  <a:pt x="3376428" y="833490"/>
                </a:lnTo>
                <a:lnTo>
                  <a:pt x="3376365" y="832697"/>
                </a:lnTo>
                <a:lnTo>
                  <a:pt x="3373315" y="818087"/>
                </a:lnTo>
                <a:lnTo>
                  <a:pt x="3365034" y="805896"/>
                </a:lnTo>
                <a:lnTo>
                  <a:pt x="3352799" y="797632"/>
                </a:lnTo>
                <a:lnTo>
                  <a:pt x="3337824" y="794501"/>
                </a:lnTo>
                <a:lnTo>
                  <a:pt x="3337824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06055" y="143617"/>
            <a:ext cx="3789045" cy="872490"/>
          </a:xfrm>
          <a:custGeom>
            <a:avLst/>
            <a:gdLst/>
            <a:ahLst/>
            <a:cxnLst/>
            <a:rect l="l" t="t" r="r" b="b"/>
            <a:pathLst>
              <a:path w="3789045" h="872490">
                <a:moveTo>
                  <a:pt x="39081" y="0"/>
                </a:moveTo>
                <a:lnTo>
                  <a:pt x="23899" y="3045"/>
                </a:lnTo>
                <a:lnTo>
                  <a:pt x="11487" y="11349"/>
                </a:lnTo>
                <a:lnTo>
                  <a:pt x="3101" y="23666"/>
                </a:lnTo>
                <a:lnTo>
                  <a:pt x="0" y="38748"/>
                </a:lnTo>
                <a:lnTo>
                  <a:pt x="3025" y="53850"/>
                </a:lnTo>
                <a:lnTo>
                  <a:pt x="11349" y="66200"/>
                </a:lnTo>
                <a:lnTo>
                  <a:pt x="23877" y="74650"/>
                </a:lnTo>
                <a:lnTo>
                  <a:pt x="24243" y="74650"/>
                </a:lnTo>
                <a:lnTo>
                  <a:pt x="38886" y="77628"/>
                </a:lnTo>
                <a:lnTo>
                  <a:pt x="53994" y="74650"/>
                </a:lnTo>
                <a:lnTo>
                  <a:pt x="66372" y="66444"/>
                </a:lnTo>
                <a:lnTo>
                  <a:pt x="74778" y="54235"/>
                </a:lnTo>
                <a:lnTo>
                  <a:pt x="77968" y="39243"/>
                </a:lnTo>
                <a:lnTo>
                  <a:pt x="74980" y="24134"/>
                </a:lnTo>
                <a:lnTo>
                  <a:pt x="66689" y="11752"/>
                </a:lnTo>
                <a:lnTo>
                  <a:pt x="54340" y="3366"/>
                </a:lnTo>
                <a:lnTo>
                  <a:pt x="39182" y="247"/>
                </a:lnTo>
                <a:lnTo>
                  <a:pt x="39081" y="0"/>
                </a:lnTo>
                <a:close/>
              </a:path>
              <a:path w="3789045" h="872490">
                <a:moveTo>
                  <a:pt x="451449" y="0"/>
                </a:moveTo>
                <a:lnTo>
                  <a:pt x="436269" y="3045"/>
                </a:lnTo>
                <a:lnTo>
                  <a:pt x="423856" y="11349"/>
                </a:lnTo>
                <a:lnTo>
                  <a:pt x="415468" y="23666"/>
                </a:lnTo>
                <a:lnTo>
                  <a:pt x="412364" y="38748"/>
                </a:lnTo>
                <a:lnTo>
                  <a:pt x="415391" y="53850"/>
                </a:lnTo>
                <a:lnTo>
                  <a:pt x="423716" y="66200"/>
                </a:lnTo>
                <a:lnTo>
                  <a:pt x="436198" y="74619"/>
                </a:lnTo>
                <a:lnTo>
                  <a:pt x="436458" y="74619"/>
                </a:lnTo>
                <a:lnTo>
                  <a:pt x="451250" y="77628"/>
                </a:lnTo>
                <a:lnTo>
                  <a:pt x="466431" y="74619"/>
                </a:lnTo>
                <a:lnTo>
                  <a:pt x="478844" y="66335"/>
                </a:lnTo>
                <a:lnTo>
                  <a:pt x="487231" y="54019"/>
                </a:lnTo>
                <a:lnTo>
                  <a:pt x="490336" y="38913"/>
                </a:lnTo>
                <a:lnTo>
                  <a:pt x="487225" y="23821"/>
                </a:lnTo>
                <a:lnTo>
                  <a:pt x="478881" y="11576"/>
                </a:lnTo>
                <a:lnTo>
                  <a:pt x="466543" y="3313"/>
                </a:lnTo>
                <a:lnTo>
                  <a:pt x="451449" y="247"/>
                </a:lnTo>
                <a:lnTo>
                  <a:pt x="451449" y="0"/>
                </a:lnTo>
                <a:close/>
              </a:path>
              <a:path w="3789045" h="872490">
                <a:moveTo>
                  <a:pt x="863751" y="0"/>
                </a:moveTo>
                <a:lnTo>
                  <a:pt x="848548" y="3093"/>
                </a:lnTo>
                <a:lnTo>
                  <a:pt x="836147" y="11422"/>
                </a:lnTo>
                <a:lnTo>
                  <a:pt x="827793" y="23747"/>
                </a:lnTo>
                <a:lnTo>
                  <a:pt x="824732" y="38830"/>
                </a:lnTo>
                <a:lnTo>
                  <a:pt x="827793" y="53935"/>
                </a:lnTo>
                <a:lnTo>
                  <a:pt x="836147" y="66269"/>
                </a:lnTo>
                <a:lnTo>
                  <a:pt x="848603" y="74620"/>
                </a:lnTo>
                <a:lnTo>
                  <a:pt x="848731" y="74620"/>
                </a:lnTo>
                <a:lnTo>
                  <a:pt x="863751" y="77628"/>
                </a:lnTo>
                <a:lnTo>
                  <a:pt x="878813" y="74620"/>
                </a:lnTo>
                <a:lnTo>
                  <a:pt x="891158" y="66407"/>
                </a:lnTo>
                <a:lnTo>
                  <a:pt x="899534" y="54209"/>
                </a:lnTo>
                <a:lnTo>
                  <a:pt x="902688" y="39243"/>
                </a:lnTo>
                <a:lnTo>
                  <a:pt x="899724" y="24134"/>
                </a:lnTo>
                <a:lnTo>
                  <a:pt x="891428" y="11752"/>
                </a:lnTo>
                <a:lnTo>
                  <a:pt x="879070" y="3366"/>
                </a:lnTo>
                <a:lnTo>
                  <a:pt x="863917" y="247"/>
                </a:lnTo>
                <a:lnTo>
                  <a:pt x="863751" y="247"/>
                </a:lnTo>
                <a:lnTo>
                  <a:pt x="863751" y="0"/>
                </a:lnTo>
                <a:close/>
              </a:path>
              <a:path w="3789045" h="872490">
                <a:moveTo>
                  <a:pt x="1276111" y="0"/>
                </a:moveTo>
                <a:lnTo>
                  <a:pt x="1260908" y="3058"/>
                </a:lnTo>
                <a:lnTo>
                  <a:pt x="1248507" y="11391"/>
                </a:lnTo>
                <a:lnTo>
                  <a:pt x="1240129" y="23856"/>
                </a:lnTo>
                <a:lnTo>
                  <a:pt x="1237092" y="38830"/>
                </a:lnTo>
                <a:lnTo>
                  <a:pt x="1240153" y="53934"/>
                </a:lnTo>
                <a:lnTo>
                  <a:pt x="1248507" y="66266"/>
                </a:lnTo>
                <a:lnTo>
                  <a:pt x="1260908" y="74580"/>
                </a:lnTo>
                <a:lnTo>
                  <a:pt x="1276111" y="77628"/>
                </a:lnTo>
                <a:lnTo>
                  <a:pt x="1291266" y="74580"/>
                </a:lnTo>
                <a:lnTo>
                  <a:pt x="1303643" y="66266"/>
                </a:lnTo>
                <a:lnTo>
                  <a:pt x="1311987" y="53934"/>
                </a:lnTo>
                <a:lnTo>
                  <a:pt x="1315048" y="38830"/>
                </a:lnTo>
                <a:lnTo>
                  <a:pt x="1311967" y="23856"/>
                </a:lnTo>
                <a:lnTo>
                  <a:pt x="1303663" y="11607"/>
                </a:lnTo>
                <a:lnTo>
                  <a:pt x="1291360" y="3325"/>
                </a:lnTo>
                <a:lnTo>
                  <a:pt x="1276277" y="247"/>
                </a:lnTo>
                <a:lnTo>
                  <a:pt x="1276111" y="0"/>
                </a:lnTo>
                <a:close/>
              </a:path>
              <a:path w="3789045" h="872490">
                <a:moveTo>
                  <a:pt x="1688471" y="0"/>
                </a:moveTo>
                <a:lnTo>
                  <a:pt x="1673303" y="3058"/>
                </a:lnTo>
                <a:lnTo>
                  <a:pt x="1660898" y="11391"/>
                </a:lnTo>
                <a:lnTo>
                  <a:pt x="1652510" y="23809"/>
                </a:lnTo>
                <a:lnTo>
                  <a:pt x="1649452" y="38830"/>
                </a:lnTo>
                <a:lnTo>
                  <a:pt x="1652525" y="53934"/>
                </a:lnTo>
                <a:lnTo>
                  <a:pt x="1660898" y="66266"/>
                </a:lnTo>
                <a:lnTo>
                  <a:pt x="1673303" y="74580"/>
                </a:lnTo>
                <a:lnTo>
                  <a:pt x="1688471" y="77628"/>
                </a:lnTo>
                <a:lnTo>
                  <a:pt x="1703626" y="74580"/>
                </a:lnTo>
                <a:lnTo>
                  <a:pt x="1716003" y="66266"/>
                </a:lnTo>
                <a:lnTo>
                  <a:pt x="1724347" y="53934"/>
                </a:lnTo>
                <a:lnTo>
                  <a:pt x="1727407" y="38830"/>
                </a:lnTo>
                <a:lnTo>
                  <a:pt x="1724301" y="23809"/>
                </a:lnTo>
                <a:lnTo>
                  <a:pt x="1715940" y="11545"/>
                </a:lnTo>
                <a:lnTo>
                  <a:pt x="1703579" y="3278"/>
                </a:lnTo>
                <a:lnTo>
                  <a:pt x="1688471" y="247"/>
                </a:lnTo>
                <a:lnTo>
                  <a:pt x="1688471" y="0"/>
                </a:lnTo>
                <a:close/>
              </a:path>
              <a:path w="3789045" h="872490">
                <a:moveTo>
                  <a:pt x="2100831" y="0"/>
                </a:moveTo>
                <a:lnTo>
                  <a:pt x="2085662" y="3045"/>
                </a:lnTo>
                <a:lnTo>
                  <a:pt x="2073248" y="11349"/>
                </a:lnTo>
                <a:lnTo>
                  <a:pt x="2064850" y="23666"/>
                </a:lnTo>
                <a:lnTo>
                  <a:pt x="2061729" y="38748"/>
                </a:lnTo>
                <a:lnTo>
                  <a:pt x="2064777" y="53850"/>
                </a:lnTo>
                <a:lnTo>
                  <a:pt x="2073102" y="66200"/>
                </a:lnTo>
                <a:lnTo>
                  <a:pt x="2085587" y="74619"/>
                </a:lnTo>
                <a:lnTo>
                  <a:pt x="2085848" y="74619"/>
                </a:lnTo>
                <a:lnTo>
                  <a:pt x="2100665" y="77628"/>
                </a:lnTo>
                <a:lnTo>
                  <a:pt x="2115833" y="74619"/>
                </a:lnTo>
                <a:lnTo>
                  <a:pt x="2128238" y="66335"/>
                </a:lnTo>
                <a:lnTo>
                  <a:pt x="2136611" y="54019"/>
                </a:lnTo>
                <a:lnTo>
                  <a:pt x="2139684" y="38913"/>
                </a:lnTo>
                <a:lnTo>
                  <a:pt x="2136591" y="23821"/>
                </a:lnTo>
                <a:lnTo>
                  <a:pt x="2128259" y="11576"/>
                </a:lnTo>
                <a:lnTo>
                  <a:pt x="2115926" y="3313"/>
                </a:lnTo>
                <a:lnTo>
                  <a:pt x="2100831" y="247"/>
                </a:lnTo>
                <a:lnTo>
                  <a:pt x="2100831" y="0"/>
                </a:lnTo>
                <a:close/>
              </a:path>
              <a:path w="3789045" h="872490">
                <a:moveTo>
                  <a:pt x="2513191" y="0"/>
                </a:moveTo>
                <a:lnTo>
                  <a:pt x="2498052" y="3202"/>
                </a:lnTo>
                <a:lnTo>
                  <a:pt x="2485722" y="11618"/>
                </a:lnTo>
                <a:lnTo>
                  <a:pt x="2477431" y="24134"/>
                </a:lnTo>
                <a:lnTo>
                  <a:pt x="2474521" y="39243"/>
                </a:lnTo>
                <a:lnTo>
                  <a:pt x="2477686" y="54222"/>
                </a:lnTo>
                <a:lnTo>
                  <a:pt x="2486014" y="66302"/>
                </a:lnTo>
                <a:lnTo>
                  <a:pt x="2486137" y="66481"/>
                </a:lnTo>
                <a:lnTo>
                  <a:pt x="2498589" y="74696"/>
                </a:lnTo>
                <a:lnTo>
                  <a:pt x="2513772" y="77628"/>
                </a:lnTo>
                <a:lnTo>
                  <a:pt x="2528760" y="74534"/>
                </a:lnTo>
                <a:lnTo>
                  <a:pt x="2541023" y="66302"/>
                </a:lnTo>
                <a:lnTo>
                  <a:pt x="2549275" y="54222"/>
                </a:lnTo>
                <a:lnTo>
                  <a:pt x="2552459" y="39243"/>
                </a:lnTo>
                <a:lnTo>
                  <a:pt x="2549495" y="24134"/>
                </a:lnTo>
                <a:lnTo>
                  <a:pt x="2541200" y="11752"/>
                </a:lnTo>
                <a:lnTo>
                  <a:pt x="2528842" y="3366"/>
                </a:lnTo>
                <a:lnTo>
                  <a:pt x="2513689" y="247"/>
                </a:lnTo>
                <a:lnTo>
                  <a:pt x="2513191" y="247"/>
                </a:lnTo>
                <a:lnTo>
                  <a:pt x="2513191" y="0"/>
                </a:lnTo>
                <a:close/>
              </a:path>
              <a:path w="3789045" h="872490">
                <a:moveTo>
                  <a:pt x="2925468" y="0"/>
                </a:moveTo>
                <a:lnTo>
                  <a:pt x="2910300" y="3058"/>
                </a:lnTo>
                <a:lnTo>
                  <a:pt x="2897895" y="11391"/>
                </a:lnTo>
                <a:lnTo>
                  <a:pt x="2889507" y="23809"/>
                </a:lnTo>
                <a:lnTo>
                  <a:pt x="2886449" y="38830"/>
                </a:lnTo>
                <a:lnTo>
                  <a:pt x="2889522" y="53934"/>
                </a:lnTo>
                <a:lnTo>
                  <a:pt x="2897895" y="66266"/>
                </a:lnTo>
                <a:lnTo>
                  <a:pt x="2910300" y="74580"/>
                </a:lnTo>
                <a:lnTo>
                  <a:pt x="2925468" y="77628"/>
                </a:lnTo>
                <a:lnTo>
                  <a:pt x="2940636" y="74580"/>
                </a:lnTo>
                <a:lnTo>
                  <a:pt x="2953041" y="66266"/>
                </a:lnTo>
                <a:lnTo>
                  <a:pt x="2961414" y="53934"/>
                </a:lnTo>
                <a:lnTo>
                  <a:pt x="2964487" y="38830"/>
                </a:lnTo>
                <a:lnTo>
                  <a:pt x="2961333" y="23809"/>
                </a:lnTo>
                <a:lnTo>
                  <a:pt x="2952948" y="11545"/>
                </a:lnTo>
                <a:lnTo>
                  <a:pt x="2940578" y="3278"/>
                </a:lnTo>
                <a:lnTo>
                  <a:pt x="2925468" y="247"/>
                </a:lnTo>
                <a:lnTo>
                  <a:pt x="2925468" y="0"/>
                </a:lnTo>
                <a:close/>
              </a:path>
              <a:path w="3789045" h="872490">
                <a:moveTo>
                  <a:pt x="3337828" y="0"/>
                </a:moveTo>
                <a:lnTo>
                  <a:pt x="3322673" y="3058"/>
                </a:lnTo>
                <a:lnTo>
                  <a:pt x="3310296" y="11391"/>
                </a:lnTo>
                <a:lnTo>
                  <a:pt x="3301937" y="23809"/>
                </a:lnTo>
                <a:lnTo>
                  <a:pt x="3298892" y="38830"/>
                </a:lnTo>
                <a:lnTo>
                  <a:pt x="3301952" y="53934"/>
                </a:lnTo>
                <a:lnTo>
                  <a:pt x="3310296" y="66266"/>
                </a:lnTo>
                <a:lnTo>
                  <a:pt x="3322673" y="74580"/>
                </a:lnTo>
                <a:lnTo>
                  <a:pt x="3337828" y="77628"/>
                </a:lnTo>
                <a:lnTo>
                  <a:pt x="3352996" y="74580"/>
                </a:lnTo>
                <a:lnTo>
                  <a:pt x="3365401" y="66266"/>
                </a:lnTo>
                <a:lnTo>
                  <a:pt x="3373774" y="53934"/>
                </a:lnTo>
                <a:lnTo>
                  <a:pt x="3376847" y="38830"/>
                </a:lnTo>
                <a:lnTo>
                  <a:pt x="3373693" y="23809"/>
                </a:lnTo>
                <a:lnTo>
                  <a:pt x="3365308" y="11545"/>
                </a:lnTo>
                <a:lnTo>
                  <a:pt x="3352938" y="3278"/>
                </a:lnTo>
                <a:lnTo>
                  <a:pt x="3337828" y="247"/>
                </a:lnTo>
                <a:lnTo>
                  <a:pt x="3337828" y="0"/>
                </a:lnTo>
                <a:close/>
              </a:path>
              <a:path w="3789045" h="872490">
                <a:moveTo>
                  <a:pt x="3750188" y="0"/>
                </a:moveTo>
                <a:lnTo>
                  <a:pt x="3735003" y="2923"/>
                </a:lnTo>
                <a:lnTo>
                  <a:pt x="3722542" y="11122"/>
                </a:lnTo>
                <a:lnTo>
                  <a:pt x="3714066" y="23364"/>
                </a:lnTo>
                <a:lnTo>
                  <a:pt x="3710836" y="38417"/>
                </a:lnTo>
                <a:lnTo>
                  <a:pt x="3713728" y="53562"/>
                </a:lnTo>
                <a:lnTo>
                  <a:pt x="3721951" y="65985"/>
                </a:lnTo>
                <a:lnTo>
                  <a:pt x="3734268" y="74427"/>
                </a:lnTo>
                <a:lnTo>
                  <a:pt x="3749441" y="77628"/>
                </a:lnTo>
                <a:lnTo>
                  <a:pt x="3764626" y="74732"/>
                </a:lnTo>
                <a:lnTo>
                  <a:pt x="3777086" y="66547"/>
                </a:lnTo>
                <a:lnTo>
                  <a:pt x="3785562" y="54305"/>
                </a:lnTo>
                <a:lnTo>
                  <a:pt x="3788792" y="39243"/>
                </a:lnTo>
                <a:lnTo>
                  <a:pt x="3785819" y="24158"/>
                </a:lnTo>
                <a:lnTo>
                  <a:pt x="3777584" y="11814"/>
                </a:lnTo>
                <a:lnTo>
                  <a:pt x="3765303" y="3436"/>
                </a:lnTo>
                <a:lnTo>
                  <a:pt x="3750188" y="247"/>
                </a:lnTo>
                <a:lnTo>
                  <a:pt x="3750188" y="0"/>
                </a:lnTo>
                <a:close/>
              </a:path>
              <a:path w="3789045" h="872490">
                <a:moveTo>
                  <a:pt x="39081" y="397420"/>
                </a:moveTo>
                <a:lnTo>
                  <a:pt x="23612" y="400485"/>
                </a:lnTo>
                <a:lnTo>
                  <a:pt x="23814" y="400485"/>
                </a:lnTo>
                <a:lnTo>
                  <a:pt x="11438" y="408782"/>
                </a:lnTo>
                <a:lnTo>
                  <a:pt x="3090" y="421072"/>
                </a:lnTo>
                <a:lnTo>
                  <a:pt x="11" y="436184"/>
                </a:lnTo>
                <a:lnTo>
                  <a:pt x="3023" y="451225"/>
                </a:lnTo>
                <a:lnTo>
                  <a:pt x="11345" y="463578"/>
                </a:lnTo>
                <a:lnTo>
                  <a:pt x="23829" y="471998"/>
                </a:lnTo>
                <a:lnTo>
                  <a:pt x="24091" y="471998"/>
                </a:lnTo>
                <a:lnTo>
                  <a:pt x="38882" y="475007"/>
                </a:lnTo>
                <a:lnTo>
                  <a:pt x="54064" y="471998"/>
                </a:lnTo>
                <a:lnTo>
                  <a:pt x="66477" y="463717"/>
                </a:lnTo>
                <a:lnTo>
                  <a:pt x="74864" y="451408"/>
                </a:lnTo>
                <a:lnTo>
                  <a:pt x="77968" y="436317"/>
                </a:lnTo>
                <a:lnTo>
                  <a:pt x="77968" y="436184"/>
                </a:lnTo>
                <a:lnTo>
                  <a:pt x="74884" y="421072"/>
                </a:lnTo>
                <a:lnTo>
                  <a:pt x="66547" y="408782"/>
                </a:lnTo>
                <a:lnTo>
                  <a:pt x="54199" y="400485"/>
                </a:lnTo>
                <a:lnTo>
                  <a:pt x="39081" y="397420"/>
                </a:lnTo>
                <a:close/>
              </a:path>
              <a:path w="3789045" h="872490">
                <a:moveTo>
                  <a:pt x="451449" y="397420"/>
                </a:moveTo>
                <a:lnTo>
                  <a:pt x="435981" y="400485"/>
                </a:lnTo>
                <a:lnTo>
                  <a:pt x="436183" y="400485"/>
                </a:lnTo>
                <a:lnTo>
                  <a:pt x="423807" y="408782"/>
                </a:lnTo>
                <a:lnTo>
                  <a:pt x="415458" y="421072"/>
                </a:lnTo>
                <a:lnTo>
                  <a:pt x="412377" y="436184"/>
                </a:lnTo>
                <a:lnTo>
                  <a:pt x="415391" y="451225"/>
                </a:lnTo>
                <a:lnTo>
                  <a:pt x="423716" y="463578"/>
                </a:lnTo>
                <a:lnTo>
                  <a:pt x="436199" y="471998"/>
                </a:lnTo>
                <a:lnTo>
                  <a:pt x="436461" y="471998"/>
                </a:lnTo>
                <a:lnTo>
                  <a:pt x="451250" y="475007"/>
                </a:lnTo>
                <a:lnTo>
                  <a:pt x="466431" y="471998"/>
                </a:lnTo>
                <a:lnTo>
                  <a:pt x="478844" y="463717"/>
                </a:lnTo>
                <a:lnTo>
                  <a:pt x="487232" y="451408"/>
                </a:lnTo>
                <a:lnTo>
                  <a:pt x="490336" y="436317"/>
                </a:lnTo>
                <a:lnTo>
                  <a:pt x="490336" y="436184"/>
                </a:lnTo>
                <a:lnTo>
                  <a:pt x="487252" y="421072"/>
                </a:lnTo>
                <a:lnTo>
                  <a:pt x="478916" y="408782"/>
                </a:lnTo>
                <a:lnTo>
                  <a:pt x="466568" y="400485"/>
                </a:lnTo>
                <a:lnTo>
                  <a:pt x="451449" y="397420"/>
                </a:lnTo>
                <a:close/>
              </a:path>
              <a:path w="3789045" h="872490">
                <a:moveTo>
                  <a:pt x="863751" y="397420"/>
                </a:moveTo>
                <a:lnTo>
                  <a:pt x="848548" y="400468"/>
                </a:lnTo>
                <a:lnTo>
                  <a:pt x="836147" y="408782"/>
                </a:lnTo>
                <a:lnTo>
                  <a:pt x="827793" y="421114"/>
                </a:lnTo>
                <a:lnTo>
                  <a:pt x="824732" y="436217"/>
                </a:lnTo>
                <a:lnTo>
                  <a:pt x="827793" y="451316"/>
                </a:lnTo>
                <a:lnTo>
                  <a:pt x="836147" y="463646"/>
                </a:lnTo>
                <a:lnTo>
                  <a:pt x="848548" y="471959"/>
                </a:lnTo>
                <a:lnTo>
                  <a:pt x="863751" y="475007"/>
                </a:lnTo>
                <a:lnTo>
                  <a:pt x="878906" y="471959"/>
                </a:lnTo>
                <a:lnTo>
                  <a:pt x="891283" y="463646"/>
                </a:lnTo>
                <a:lnTo>
                  <a:pt x="899628" y="451316"/>
                </a:lnTo>
                <a:lnTo>
                  <a:pt x="902688" y="436217"/>
                </a:lnTo>
                <a:lnTo>
                  <a:pt x="899629" y="421114"/>
                </a:lnTo>
                <a:lnTo>
                  <a:pt x="891275" y="408782"/>
                </a:lnTo>
                <a:lnTo>
                  <a:pt x="878886" y="400468"/>
                </a:lnTo>
                <a:lnTo>
                  <a:pt x="863751" y="397420"/>
                </a:lnTo>
                <a:close/>
              </a:path>
              <a:path w="3789045" h="872490">
                <a:moveTo>
                  <a:pt x="1276277" y="397420"/>
                </a:moveTo>
                <a:lnTo>
                  <a:pt x="1276111" y="397420"/>
                </a:lnTo>
                <a:lnTo>
                  <a:pt x="1260678" y="400514"/>
                </a:lnTo>
                <a:lnTo>
                  <a:pt x="1260839" y="400514"/>
                </a:lnTo>
                <a:lnTo>
                  <a:pt x="1248484" y="408816"/>
                </a:lnTo>
                <a:lnTo>
                  <a:pt x="1240153" y="421114"/>
                </a:lnTo>
                <a:lnTo>
                  <a:pt x="1237092" y="436217"/>
                </a:lnTo>
                <a:lnTo>
                  <a:pt x="1240153" y="451316"/>
                </a:lnTo>
                <a:lnTo>
                  <a:pt x="1248507" y="463646"/>
                </a:lnTo>
                <a:lnTo>
                  <a:pt x="1260908" y="471959"/>
                </a:lnTo>
                <a:lnTo>
                  <a:pt x="1276111" y="475007"/>
                </a:lnTo>
                <a:lnTo>
                  <a:pt x="1291266" y="471959"/>
                </a:lnTo>
                <a:lnTo>
                  <a:pt x="1303643" y="463646"/>
                </a:lnTo>
                <a:lnTo>
                  <a:pt x="1311988" y="451316"/>
                </a:lnTo>
                <a:lnTo>
                  <a:pt x="1315048" y="436217"/>
                </a:lnTo>
                <a:lnTo>
                  <a:pt x="1312006" y="421114"/>
                </a:lnTo>
                <a:lnTo>
                  <a:pt x="1303695" y="408816"/>
                </a:lnTo>
                <a:lnTo>
                  <a:pt x="1291371" y="400514"/>
                </a:lnTo>
                <a:lnTo>
                  <a:pt x="1276277" y="397420"/>
                </a:lnTo>
                <a:close/>
              </a:path>
              <a:path w="3789045" h="872490">
                <a:moveTo>
                  <a:pt x="1688471" y="397420"/>
                </a:moveTo>
                <a:lnTo>
                  <a:pt x="1673303" y="400468"/>
                </a:lnTo>
                <a:lnTo>
                  <a:pt x="1660898" y="408782"/>
                </a:lnTo>
                <a:lnTo>
                  <a:pt x="1652525" y="421114"/>
                </a:lnTo>
                <a:lnTo>
                  <a:pt x="1649452" y="436217"/>
                </a:lnTo>
                <a:lnTo>
                  <a:pt x="1652525" y="451316"/>
                </a:lnTo>
                <a:lnTo>
                  <a:pt x="1660898" y="463646"/>
                </a:lnTo>
                <a:lnTo>
                  <a:pt x="1673303" y="471959"/>
                </a:lnTo>
                <a:lnTo>
                  <a:pt x="1688471" y="475007"/>
                </a:lnTo>
                <a:lnTo>
                  <a:pt x="1703626" y="471959"/>
                </a:lnTo>
                <a:lnTo>
                  <a:pt x="1716003" y="463646"/>
                </a:lnTo>
                <a:lnTo>
                  <a:pt x="1724347" y="451316"/>
                </a:lnTo>
                <a:lnTo>
                  <a:pt x="1727408" y="436217"/>
                </a:lnTo>
                <a:lnTo>
                  <a:pt x="1724361" y="421114"/>
                </a:lnTo>
                <a:lnTo>
                  <a:pt x="1716026" y="408782"/>
                </a:lnTo>
                <a:lnTo>
                  <a:pt x="1703641" y="400468"/>
                </a:lnTo>
                <a:lnTo>
                  <a:pt x="1688471" y="397420"/>
                </a:lnTo>
                <a:close/>
              </a:path>
              <a:path w="3789045" h="872490">
                <a:moveTo>
                  <a:pt x="2100831" y="397420"/>
                </a:moveTo>
                <a:lnTo>
                  <a:pt x="2085375" y="400485"/>
                </a:lnTo>
                <a:lnTo>
                  <a:pt x="2085577" y="400485"/>
                </a:lnTo>
                <a:lnTo>
                  <a:pt x="2073199" y="408782"/>
                </a:lnTo>
                <a:lnTo>
                  <a:pt x="2064839" y="421072"/>
                </a:lnTo>
                <a:lnTo>
                  <a:pt x="2061742" y="436184"/>
                </a:lnTo>
                <a:lnTo>
                  <a:pt x="2064777" y="451225"/>
                </a:lnTo>
                <a:lnTo>
                  <a:pt x="2073103" y="463578"/>
                </a:lnTo>
                <a:lnTo>
                  <a:pt x="2085588" y="471998"/>
                </a:lnTo>
                <a:lnTo>
                  <a:pt x="2085851" y="471998"/>
                </a:lnTo>
                <a:lnTo>
                  <a:pt x="2100665" y="475007"/>
                </a:lnTo>
                <a:lnTo>
                  <a:pt x="2115833" y="471998"/>
                </a:lnTo>
                <a:lnTo>
                  <a:pt x="2128238" y="463717"/>
                </a:lnTo>
                <a:lnTo>
                  <a:pt x="2136611" y="451408"/>
                </a:lnTo>
                <a:lnTo>
                  <a:pt x="2139684" y="436317"/>
                </a:lnTo>
                <a:lnTo>
                  <a:pt x="2139684" y="436184"/>
                </a:lnTo>
                <a:lnTo>
                  <a:pt x="2136626" y="421072"/>
                </a:lnTo>
                <a:lnTo>
                  <a:pt x="2128290" y="408782"/>
                </a:lnTo>
                <a:lnTo>
                  <a:pt x="2115938" y="400485"/>
                </a:lnTo>
                <a:lnTo>
                  <a:pt x="2100831" y="397420"/>
                </a:lnTo>
                <a:close/>
              </a:path>
              <a:path w="3789045" h="872490">
                <a:moveTo>
                  <a:pt x="2513357" y="397420"/>
                </a:moveTo>
                <a:lnTo>
                  <a:pt x="2513191" y="397420"/>
                </a:lnTo>
                <a:lnTo>
                  <a:pt x="2498052" y="400584"/>
                </a:lnTo>
                <a:lnTo>
                  <a:pt x="2485722" y="408991"/>
                </a:lnTo>
                <a:lnTo>
                  <a:pt x="2477455" y="421385"/>
                </a:lnTo>
                <a:lnTo>
                  <a:pt x="2474580" y="436118"/>
                </a:lnTo>
                <a:lnTo>
                  <a:pt x="2474504" y="436507"/>
                </a:lnTo>
                <a:lnTo>
                  <a:pt x="2477599" y="451174"/>
                </a:lnTo>
                <a:lnTo>
                  <a:pt x="2477686" y="451587"/>
                </a:lnTo>
                <a:lnTo>
                  <a:pt x="2486137" y="463855"/>
                </a:lnTo>
                <a:lnTo>
                  <a:pt x="2498589" y="472075"/>
                </a:lnTo>
                <a:lnTo>
                  <a:pt x="2513772" y="475007"/>
                </a:lnTo>
                <a:lnTo>
                  <a:pt x="2528900" y="471862"/>
                </a:lnTo>
                <a:lnTo>
                  <a:pt x="2541210" y="463503"/>
                </a:lnTo>
                <a:lnTo>
                  <a:pt x="2549473" y="451174"/>
                </a:lnTo>
                <a:lnTo>
                  <a:pt x="2552383" y="436507"/>
                </a:lnTo>
                <a:lnTo>
                  <a:pt x="2552460" y="436118"/>
                </a:lnTo>
                <a:lnTo>
                  <a:pt x="2549459" y="421385"/>
                </a:lnTo>
                <a:lnTo>
                  <a:pt x="2549385" y="421022"/>
                </a:lnTo>
                <a:lnTo>
                  <a:pt x="2541003" y="408711"/>
                </a:lnTo>
                <a:lnTo>
                  <a:pt x="2528573" y="400428"/>
                </a:lnTo>
                <a:lnTo>
                  <a:pt x="2513357" y="397420"/>
                </a:lnTo>
                <a:close/>
              </a:path>
              <a:path w="3789045" h="872490">
                <a:moveTo>
                  <a:pt x="2925468" y="397420"/>
                </a:moveTo>
                <a:lnTo>
                  <a:pt x="2910300" y="400468"/>
                </a:lnTo>
                <a:lnTo>
                  <a:pt x="2897895" y="408782"/>
                </a:lnTo>
                <a:lnTo>
                  <a:pt x="2889522" y="421114"/>
                </a:lnTo>
                <a:lnTo>
                  <a:pt x="2886449" y="436217"/>
                </a:lnTo>
                <a:lnTo>
                  <a:pt x="2889522" y="451316"/>
                </a:lnTo>
                <a:lnTo>
                  <a:pt x="2897895" y="463646"/>
                </a:lnTo>
                <a:lnTo>
                  <a:pt x="2910300" y="471959"/>
                </a:lnTo>
                <a:lnTo>
                  <a:pt x="2925468" y="475007"/>
                </a:lnTo>
                <a:lnTo>
                  <a:pt x="2940636" y="471959"/>
                </a:lnTo>
                <a:lnTo>
                  <a:pt x="2953041" y="463646"/>
                </a:lnTo>
                <a:lnTo>
                  <a:pt x="2961414" y="451316"/>
                </a:lnTo>
                <a:lnTo>
                  <a:pt x="2964487" y="436217"/>
                </a:lnTo>
                <a:lnTo>
                  <a:pt x="2961393" y="421114"/>
                </a:lnTo>
                <a:lnTo>
                  <a:pt x="2953033" y="408782"/>
                </a:lnTo>
                <a:lnTo>
                  <a:pt x="2940639" y="400468"/>
                </a:lnTo>
                <a:lnTo>
                  <a:pt x="2925468" y="397420"/>
                </a:lnTo>
                <a:close/>
              </a:path>
              <a:path w="3789045" h="872490">
                <a:moveTo>
                  <a:pt x="3337828" y="397420"/>
                </a:moveTo>
                <a:lnTo>
                  <a:pt x="3322673" y="400468"/>
                </a:lnTo>
                <a:lnTo>
                  <a:pt x="3310297" y="408782"/>
                </a:lnTo>
                <a:lnTo>
                  <a:pt x="3301952" y="421114"/>
                </a:lnTo>
                <a:lnTo>
                  <a:pt x="3298892" y="436217"/>
                </a:lnTo>
                <a:lnTo>
                  <a:pt x="3301952" y="451316"/>
                </a:lnTo>
                <a:lnTo>
                  <a:pt x="3310297" y="463646"/>
                </a:lnTo>
                <a:lnTo>
                  <a:pt x="3322673" y="471959"/>
                </a:lnTo>
                <a:lnTo>
                  <a:pt x="3337828" y="475007"/>
                </a:lnTo>
                <a:lnTo>
                  <a:pt x="3352996" y="471959"/>
                </a:lnTo>
                <a:lnTo>
                  <a:pt x="3365401" y="463646"/>
                </a:lnTo>
                <a:lnTo>
                  <a:pt x="3373774" y="451316"/>
                </a:lnTo>
                <a:lnTo>
                  <a:pt x="3376847" y="436217"/>
                </a:lnTo>
                <a:lnTo>
                  <a:pt x="3373753" y="421114"/>
                </a:lnTo>
                <a:lnTo>
                  <a:pt x="3365393" y="408782"/>
                </a:lnTo>
                <a:lnTo>
                  <a:pt x="3352999" y="400468"/>
                </a:lnTo>
                <a:lnTo>
                  <a:pt x="3337828" y="397420"/>
                </a:lnTo>
                <a:close/>
              </a:path>
              <a:path w="3789045" h="872490">
                <a:moveTo>
                  <a:pt x="3750188" y="397420"/>
                </a:moveTo>
                <a:lnTo>
                  <a:pt x="3734991" y="400312"/>
                </a:lnTo>
                <a:lnTo>
                  <a:pt x="3722511" y="408499"/>
                </a:lnTo>
                <a:lnTo>
                  <a:pt x="3714032" y="420744"/>
                </a:lnTo>
                <a:lnTo>
                  <a:pt x="3710837" y="435813"/>
                </a:lnTo>
                <a:lnTo>
                  <a:pt x="3713728" y="450947"/>
                </a:lnTo>
                <a:lnTo>
                  <a:pt x="3721951" y="463363"/>
                </a:lnTo>
                <a:lnTo>
                  <a:pt x="3734268" y="471802"/>
                </a:lnTo>
                <a:lnTo>
                  <a:pt x="3749441" y="475007"/>
                </a:lnTo>
                <a:lnTo>
                  <a:pt x="3764626" y="472111"/>
                </a:lnTo>
                <a:lnTo>
                  <a:pt x="3777086" y="463924"/>
                </a:lnTo>
                <a:lnTo>
                  <a:pt x="3785562" y="451677"/>
                </a:lnTo>
                <a:lnTo>
                  <a:pt x="3788792" y="436606"/>
                </a:lnTo>
                <a:lnTo>
                  <a:pt x="3788730" y="435813"/>
                </a:lnTo>
                <a:lnTo>
                  <a:pt x="3785726" y="421144"/>
                </a:lnTo>
                <a:lnTo>
                  <a:pt x="3777460" y="408887"/>
                </a:lnTo>
                <a:lnTo>
                  <a:pt x="3765209" y="400571"/>
                </a:lnTo>
                <a:lnTo>
                  <a:pt x="3750188" y="397420"/>
                </a:lnTo>
                <a:close/>
              </a:path>
              <a:path w="3789045" h="872490">
                <a:moveTo>
                  <a:pt x="39081" y="794303"/>
                </a:moveTo>
                <a:lnTo>
                  <a:pt x="23899" y="797311"/>
                </a:lnTo>
                <a:lnTo>
                  <a:pt x="11486" y="805593"/>
                </a:lnTo>
                <a:lnTo>
                  <a:pt x="3077" y="818015"/>
                </a:lnTo>
                <a:lnTo>
                  <a:pt x="11" y="833062"/>
                </a:lnTo>
                <a:lnTo>
                  <a:pt x="3023" y="848105"/>
                </a:lnTo>
                <a:lnTo>
                  <a:pt x="11346" y="860457"/>
                </a:lnTo>
                <a:lnTo>
                  <a:pt x="23830" y="868880"/>
                </a:lnTo>
                <a:lnTo>
                  <a:pt x="24094" y="868880"/>
                </a:lnTo>
                <a:lnTo>
                  <a:pt x="38882" y="871890"/>
                </a:lnTo>
                <a:lnTo>
                  <a:pt x="54064" y="868880"/>
                </a:lnTo>
                <a:lnTo>
                  <a:pt x="66477" y="860597"/>
                </a:lnTo>
                <a:lnTo>
                  <a:pt x="74864" y="848287"/>
                </a:lnTo>
                <a:lnTo>
                  <a:pt x="77968" y="833194"/>
                </a:lnTo>
                <a:lnTo>
                  <a:pt x="77968" y="833062"/>
                </a:lnTo>
                <a:lnTo>
                  <a:pt x="74828" y="818015"/>
                </a:lnTo>
                <a:lnTo>
                  <a:pt x="66478" y="805791"/>
                </a:lnTo>
                <a:lnTo>
                  <a:pt x="54152" y="797546"/>
                </a:lnTo>
                <a:lnTo>
                  <a:pt x="39081" y="794501"/>
                </a:lnTo>
                <a:lnTo>
                  <a:pt x="39081" y="794303"/>
                </a:lnTo>
                <a:close/>
              </a:path>
              <a:path w="3789045" h="872490">
                <a:moveTo>
                  <a:pt x="451450" y="794303"/>
                </a:moveTo>
                <a:lnTo>
                  <a:pt x="436269" y="797311"/>
                </a:lnTo>
                <a:lnTo>
                  <a:pt x="423856" y="805593"/>
                </a:lnTo>
                <a:lnTo>
                  <a:pt x="415468" y="817903"/>
                </a:lnTo>
                <a:lnTo>
                  <a:pt x="412364" y="832996"/>
                </a:lnTo>
                <a:lnTo>
                  <a:pt x="415392" y="848105"/>
                </a:lnTo>
                <a:lnTo>
                  <a:pt x="423716" y="860457"/>
                </a:lnTo>
                <a:lnTo>
                  <a:pt x="436200" y="868880"/>
                </a:lnTo>
                <a:lnTo>
                  <a:pt x="436465" y="868880"/>
                </a:lnTo>
                <a:lnTo>
                  <a:pt x="451250" y="871890"/>
                </a:lnTo>
                <a:lnTo>
                  <a:pt x="466431" y="868880"/>
                </a:lnTo>
                <a:lnTo>
                  <a:pt x="478844" y="860598"/>
                </a:lnTo>
                <a:lnTo>
                  <a:pt x="487232" y="848288"/>
                </a:lnTo>
                <a:lnTo>
                  <a:pt x="490336" y="833195"/>
                </a:lnTo>
                <a:lnTo>
                  <a:pt x="487225" y="818082"/>
                </a:lnTo>
                <a:lnTo>
                  <a:pt x="478881" y="805826"/>
                </a:lnTo>
                <a:lnTo>
                  <a:pt x="466543" y="797556"/>
                </a:lnTo>
                <a:lnTo>
                  <a:pt x="451450" y="794501"/>
                </a:lnTo>
                <a:lnTo>
                  <a:pt x="451450" y="794303"/>
                </a:lnTo>
                <a:close/>
              </a:path>
              <a:path w="3789045" h="872490">
                <a:moveTo>
                  <a:pt x="863751" y="794303"/>
                </a:moveTo>
                <a:lnTo>
                  <a:pt x="848548" y="797351"/>
                </a:lnTo>
                <a:lnTo>
                  <a:pt x="836084" y="805758"/>
                </a:lnTo>
                <a:lnTo>
                  <a:pt x="827793" y="817995"/>
                </a:lnTo>
                <a:lnTo>
                  <a:pt x="824732" y="833096"/>
                </a:lnTo>
                <a:lnTo>
                  <a:pt x="827793" y="848197"/>
                </a:lnTo>
                <a:lnTo>
                  <a:pt x="836147" y="860528"/>
                </a:lnTo>
                <a:lnTo>
                  <a:pt x="848548" y="868842"/>
                </a:lnTo>
                <a:lnTo>
                  <a:pt x="863751" y="871891"/>
                </a:lnTo>
                <a:lnTo>
                  <a:pt x="878906" y="868842"/>
                </a:lnTo>
                <a:lnTo>
                  <a:pt x="891282" y="860528"/>
                </a:lnTo>
                <a:lnTo>
                  <a:pt x="899627" y="848197"/>
                </a:lnTo>
                <a:lnTo>
                  <a:pt x="902688" y="833096"/>
                </a:lnTo>
                <a:lnTo>
                  <a:pt x="899547" y="817995"/>
                </a:lnTo>
                <a:lnTo>
                  <a:pt x="891189" y="805758"/>
                </a:lnTo>
                <a:lnTo>
                  <a:pt x="878848" y="797519"/>
                </a:lnTo>
                <a:lnTo>
                  <a:pt x="863751" y="794501"/>
                </a:lnTo>
                <a:lnTo>
                  <a:pt x="863751" y="794303"/>
                </a:lnTo>
                <a:close/>
              </a:path>
              <a:path w="3789045" h="872490">
                <a:moveTo>
                  <a:pt x="1276111" y="794303"/>
                </a:moveTo>
                <a:lnTo>
                  <a:pt x="1260908" y="797351"/>
                </a:lnTo>
                <a:lnTo>
                  <a:pt x="1248507" y="805664"/>
                </a:lnTo>
                <a:lnTo>
                  <a:pt x="1240131" y="818106"/>
                </a:lnTo>
                <a:lnTo>
                  <a:pt x="1237092" y="833096"/>
                </a:lnTo>
                <a:lnTo>
                  <a:pt x="1240153" y="848197"/>
                </a:lnTo>
                <a:lnTo>
                  <a:pt x="1248507" y="860528"/>
                </a:lnTo>
                <a:lnTo>
                  <a:pt x="1260908" y="868842"/>
                </a:lnTo>
                <a:lnTo>
                  <a:pt x="1276111" y="871891"/>
                </a:lnTo>
                <a:lnTo>
                  <a:pt x="1291266" y="868842"/>
                </a:lnTo>
                <a:lnTo>
                  <a:pt x="1303643" y="860528"/>
                </a:lnTo>
                <a:lnTo>
                  <a:pt x="1311988" y="848197"/>
                </a:lnTo>
                <a:lnTo>
                  <a:pt x="1315048" y="833096"/>
                </a:lnTo>
                <a:lnTo>
                  <a:pt x="1311967" y="818106"/>
                </a:lnTo>
                <a:lnTo>
                  <a:pt x="1303664" y="805862"/>
                </a:lnTo>
                <a:lnTo>
                  <a:pt x="1291360" y="797585"/>
                </a:lnTo>
                <a:lnTo>
                  <a:pt x="1276277" y="794501"/>
                </a:lnTo>
                <a:lnTo>
                  <a:pt x="1276111" y="794303"/>
                </a:lnTo>
                <a:close/>
              </a:path>
              <a:path w="3789045" h="872490">
                <a:moveTo>
                  <a:pt x="1688471" y="794303"/>
                </a:moveTo>
                <a:lnTo>
                  <a:pt x="1673303" y="797351"/>
                </a:lnTo>
                <a:lnTo>
                  <a:pt x="1660898" y="805664"/>
                </a:lnTo>
                <a:lnTo>
                  <a:pt x="1652512" y="818059"/>
                </a:lnTo>
                <a:lnTo>
                  <a:pt x="1649452" y="833096"/>
                </a:lnTo>
                <a:lnTo>
                  <a:pt x="1652525" y="848197"/>
                </a:lnTo>
                <a:lnTo>
                  <a:pt x="1660898" y="860528"/>
                </a:lnTo>
                <a:lnTo>
                  <a:pt x="1673303" y="868842"/>
                </a:lnTo>
                <a:lnTo>
                  <a:pt x="1688471" y="871891"/>
                </a:lnTo>
                <a:lnTo>
                  <a:pt x="1703626" y="868842"/>
                </a:lnTo>
                <a:lnTo>
                  <a:pt x="1716003" y="860528"/>
                </a:lnTo>
                <a:lnTo>
                  <a:pt x="1724348" y="848197"/>
                </a:lnTo>
                <a:lnTo>
                  <a:pt x="1727408" y="833096"/>
                </a:lnTo>
                <a:lnTo>
                  <a:pt x="1724301" y="818059"/>
                </a:lnTo>
                <a:lnTo>
                  <a:pt x="1715940" y="805793"/>
                </a:lnTo>
                <a:lnTo>
                  <a:pt x="1703580" y="797529"/>
                </a:lnTo>
                <a:lnTo>
                  <a:pt x="1688471" y="794501"/>
                </a:lnTo>
                <a:lnTo>
                  <a:pt x="1688471" y="794303"/>
                </a:lnTo>
                <a:close/>
              </a:path>
              <a:path w="3789045" h="872490">
                <a:moveTo>
                  <a:pt x="2100831" y="794303"/>
                </a:moveTo>
                <a:lnTo>
                  <a:pt x="2085662" y="797311"/>
                </a:lnTo>
                <a:lnTo>
                  <a:pt x="2073248" y="805593"/>
                </a:lnTo>
                <a:lnTo>
                  <a:pt x="2064850" y="817903"/>
                </a:lnTo>
                <a:lnTo>
                  <a:pt x="2061729" y="832996"/>
                </a:lnTo>
                <a:lnTo>
                  <a:pt x="2064777" y="848105"/>
                </a:lnTo>
                <a:lnTo>
                  <a:pt x="2073103" y="860457"/>
                </a:lnTo>
                <a:lnTo>
                  <a:pt x="2085590" y="868880"/>
                </a:lnTo>
                <a:lnTo>
                  <a:pt x="2085856" y="868880"/>
                </a:lnTo>
                <a:lnTo>
                  <a:pt x="2100665" y="871890"/>
                </a:lnTo>
                <a:lnTo>
                  <a:pt x="2115833" y="868880"/>
                </a:lnTo>
                <a:lnTo>
                  <a:pt x="2128238" y="860598"/>
                </a:lnTo>
                <a:lnTo>
                  <a:pt x="2136612" y="848288"/>
                </a:lnTo>
                <a:lnTo>
                  <a:pt x="2139685" y="833195"/>
                </a:lnTo>
                <a:lnTo>
                  <a:pt x="2136591" y="818082"/>
                </a:lnTo>
                <a:lnTo>
                  <a:pt x="2128259" y="805826"/>
                </a:lnTo>
                <a:lnTo>
                  <a:pt x="2115927" y="797556"/>
                </a:lnTo>
                <a:lnTo>
                  <a:pt x="2100831" y="794501"/>
                </a:lnTo>
                <a:lnTo>
                  <a:pt x="2100831" y="794303"/>
                </a:lnTo>
                <a:close/>
              </a:path>
              <a:path w="3789045" h="872490">
                <a:moveTo>
                  <a:pt x="2513191" y="794303"/>
                </a:moveTo>
                <a:lnTo>
                  <a:pt x="2477455" y="818269"/>
                </a:lnTo>
                <a:lnTo>
                  <a:pt x="2474504" y="833392"/>
                </a:lnTo>
                <a:lnTo>
                  <a:pt x="2477599" y="848056"/>
                </a:lnTo>
                <a:lnTo>
                  <a:pt x="2477686" y="848469"/>
                </a:lnTo>
                <a:lnTo>
                  <a:pt x="2486137" y="860736"/>
                </a:lnTo>
                <a:lnTo>
                  <a:pt x="2498589" y="868956"/>
                </a:lnTo>
                <a:lnTo>
                  <a:pt x="2513772" y="871888"/>
                </a:lnTo>
                <a:lnTo>
                  <a:pt x="2528900" y="868744"/>
                </a:lnTo>
                <a:lnTo>
                  <a:pt x="2541210" y="860386"/>
                </a:lnTo>
                <a:lnTo>
                  <a:pt x="2549473" y="848056"/>
                </a:lnTo>
                <a:lnTo>
                  <a:pt x="2552381" y="833392"/>
                </a:lnTo>
                <a:lnTo>
                  <a:pt x="2552460" y="832996"/>
                </a:lnTo>
                <a:lnTo>
                  <a:pt x="2528426" y="797467"/>
                </a:lnTo>
                <a:lnTo>
                  <a:pt x="2513191" y="794501"/>
                </a:lnTo>
                <a:lnTo>
                  <a:pt x="2513191" y="794303"/>
                </a:lnTo>
                <a:close/>
              </a:path>
              <a:path w="3789045" h="872490">
                <a:moveTo>
                  <a:pt x="2925468" y="794303"/>
                </a:moveTo>
                <a:lnTo>
                  <a:pt x="2910300" y="797351"/>
                </a:lnTo>
                <a:lnTo>
                  <a:pt x="2897895" y="805664"/>
                </a:lnTo>
                <a:lnTo>
                  <a:pt x="2889509" y="818059"/>
                </a:lnTo>
                <a:lnTo>
                  <a:pt x="2886449" y="833096"/>
                </a:lnTo>
                <a:lnTo>
                  <a:pt x="2889522" y="848197"/>
                </a:lnTo>
                <a:lnTo>
                  <a:pt x="2897895" y="860528"/>
                </a:lnTo>
                <a:lnTo>
                  <a:pt x="2910300" y="868842"/>
                </a:lnTo>
                <a:lnTo>
                  <a:pt x="2925468" y="871891"/>
                </a:lnTo>
                <a:lnTo>
                  <a:pt x="2940636" y="868842"/>
                </a:lnTo>
                <a:lnTo>
                  <a:pt x="2953041" y="860528"/>
                </a:lnTo>
                <a:lnTo>
                  <a:pt x="2961414" y="848197"/>
                </a:lnTo>
                <a:lnTo>
                  <a:pt x="2964487" y="833096"/>
                </a:lnTo>
                <a:lnTo>
                  <a:pt x="2961333" y="818059"/>
                </a:lnTo>
                <a:lnTo>
                  <a:pt x="2952948" y="805793"/>
                </a:lnTo>
                <a:lnTo>
                  <a:pt x="2940578" y="797529"/>
                </a:lnTo>
                <a:lnTo>
                  <a:pt x="2925468" y="794501"/>
                </a:lnTo>
                <a:lnTo>
                  <a:pt x="2925468" y="794303"/>
                </a:lnTo>
                <a:close/>
              </a:path>
              <a:path w="3789045" h="872490">
                <a:moveTo>
                  <a:pt x="3337828" y="794303"/>
                </a:moveTo>
                <a:lnTo>
                  <a:pt x="3322673" y="797351"/>
                </a:lnTo>
                <a:lnTo>
                  <a:pt x="3310297" y="805664"/>
                </a:lnTo>
                <a:lnTo>
                  <a:pt x="3301939" y="818059"/>
                </a:lnTo>
                <a:lnTo>
                  <a:pt x="3298892" y="833096"/>
                </a:lnTo>
                <a:lnTo>
                  <a:pt x="3301952" y="848197"/>
                </a:lnTo>
                <a:lnTo>
                  <a:pt x="3310297" y="860528"/>
                </a:lnTo>
                <a:lnTo>
                  <a:pt x="3322673" y="868842"/>
                </a:lnTo>
                <a:lnTo>
                  <a:pt x="3337828" y="871891"/>
                </a:lnTo>
                <a:lnTo>
                  <a:pt x="3352996" y="868842"/>
                </a:lnTo>
                <a:lnTo>
                  <a:pt x="3365401" y="860528"/>
                </a:lnTo>
                <a:lnTo>
                  <a:pt x="3373774" y="848197"/>
                </a:lnTo>
                <a:lnTo>
                  <a:pt x="3376847" y="833096"/>
                </a:lnTo>
                <a:lnTo>
                  <a:pt x="3373693" y="818059"/>
                </a:lnTo>
                <a:lnTo>
                  <a:pt x="3365308" y="805793"/>
                </a:lnTo>
                <a:lnTo>
                  <a:pt x="3352938" y="797529"/>
                </a:lnTo>
                <a:lnTo>
                  <a:pt x="3337828" y="794501"/>
                </a:lnTo>
                <a:lnTo>
                  <a:pt x="3337828" y="794303"/>
                </a:lnTo>
                <a:close/>
              </a:path>
              <a:path w="3789045" h="872490">
                <a:moveTo>
                  <a:pt x="3750188" y="794303"/>
                </a:moveTo>
                <a:lnTo>
                  <a:pt x="3734992" y="797195"/>
                </a:lnTo>
                <a:lnTo>
                  <a:pt x="3722511" y="805382"/>
                </a:lnTo>
                <a:lnTo>
                  <a:pt x="3714032" y="817628"/>
                </a:lnTo>
                <a:lnTo>
                  <a:pt x="3710837" y="832697"/>
                </a:lnTo>
                <a:lnTo>
                  <a:pt x="3713728" y="847828"/>
                </a:lnTo>
                <a:lnTo>
                  <a:pt x="3721951" y="860244"/>
                </a:lnTo>
                <a:lnTo>
                  <a:pt x="3734268" y="868684"/>
                </a:lnTo>
                <a:lnTo>
                  <a:pt x="3749441" y="871887"/>
                </a:lnTo>
                <a:lnTo>
                  <a:pt x="3764626" y="868992"/>
                </a:lnTo>
                <a:lnTo>
                  <a:pt x="3777087" y="860805"/>
                </a:lnTo>
                <a:lnTo>
                  <a:pt x="3785562" y="848559"/>
                </a:lnTo>
                <a:lnTo>
                  <a:pt x="3788792" y="833490"/>
                </a:lnTo>
                <a:lnTo>
                  <a:pt x="3788730" y="832697"/>
                </a:lnTo>
                <a:lnTo>
                  <a:pt x="3785679" y="818087"/>
                </a:lnTo>
                <a:lnTo>
                  <a:pt x="3777398" y="805896"/>
                </a:lnTo>
                <a:lnTo>
                  <a:pt x="3765163" y="797632"/>
                </a:lnTo>
                <a:lnTo>
                  <a:pt x="3750188" y="794501"/>
                </a:lnTo>
                <a:lnTo>
                  <a:pt x="3750188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932419" y="0"/>
            <a:ext cx="10355580" cy="10287000"/>
            <a:chOff x="7932419" y="0"/>
            <a:chExt cx="10355580" cy="102870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8260" y="0"/>
              <a:ext cx="9849739" cy="102870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38260" y="737374"/>
              <a:ext cx="9015095" cy="8912860"/>
            </a:xfrm>
            <a:custGeom>
              <a:avLst/>
              <a:gdLst/>
              <a:ahLst/>
              <a:cxnLst/>
              <a:rect l="l" t="t" r="r" b="b"/>
              <a:pathLst>
                <a:path w="9015094" h="8912860">
                  <a:moveTo>
                    <a:pt x="9015095" y="0"/>
                  </a:moveTo>
                  <a:lnTo>
                    <a:pt x="0" y="0"/>
                  </a:lnTo>
                  <a:lnTo>
                    <a:pt x="0" y="8912733"/>
                  </a:lnTo>
                  <a:lnTo>
                    <a:pt x="9015095" y="8912733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1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2419" y="0"/>
              <a:ext cx="506095" cy="10287000"/>
            </a:xfrm>
            <a:custGeom>
              <a:avLst/>
              <a:gdLst/>
              <a:ahLst/>
              <a:cxnLst/>
              <a:rect l="l" t="t" r="r" b="b"/>
              <a:pathLst>
                <a:path w="506095" h="10287000">
                  <a:moveTo>
                    <a:pt x="0" y="10287000"/>
                  </a:moveTo>
                  <a:lnTo>
                    <a:pt x="505866" y="10287000"/>
                  </a:lnTo>
                  <a:lnTo>
                    <a:pt x="50586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94059" y="942611"/>
              <a:ext cx="3789045" cy="474980"/>
            </a:xfrm>
            <a:custGeom>
              <a:avLst/>
              <a:gdLst/>
              <a:ahLst/>
              <a:cxnLst/>
              <a:rect l="l" t="t" r="r" b="b"/>
              <a:pathLst>
                <a:path w="3789044" h="474980">
                  <a:moveTo>
                    <a:pt x="39070" y="0"/>
                  </a:moveTo>
                  <a:lnTo>
                    <a:pt x="23600" y="3065"/>
                  </a:lnTo>
                  <a:lnTo>
                    <a:pt x="23802" y="3065"/>
                  </a:lnTo>
                  <a:lnTo>
                    <a:pt x="11426" y="11362"/>
                  </a:lnTo>
                  <a:lnTo>
                    <a:pt x="3078" y="23652"/>
                  </a:lnTo>
                  <a:lnTo>
                    <a:pt x="0" y="38764"/>
                  </a:lnTo>
                  <a:lnTo>
                    <a:pt x="3011" y="53805"/>
                  </a:lnTo>
                  <a:lnTo>
                    <a:pt x="11334" y="66157"/>
                  </a:lnTo>
                  <a:lnTo>
                    <a:pt x="23817" y="74578"/>
                  </a:lnTo>
                  <a:lnTo>
                    <a:pt x="24079" y="74578"/>
                  </a:lnTo>
                  <a:lnTo>
                    <a:pt x="38870" y="77587"/>
                  </a:lnTo>
                  <a:lnTo>
                    <a:pt x="54052" y="74578"/>
                  </a:lnTo>
                  <a:lnTo>
                    <a:pt x="66465" y="66297"/>
                  </a:lnTo>
                  <a:lnTo>
                    <a:pt x="74852" y="53988"/>
                  </a:lnTo>
                  <a:lnTo>
                    <a:pt x="77956" y="38896"/>
                  </a:lnTo>
                  <a:lnTo>
                    <a:pt x="77956" y="38764"/>
                  </a:lnTo>
                  <a:lnTo>
                    <a:pt x="74872" y="23652"/>
                  </a:lnTo>
                  <a:lnTo>
                    <a:pt x="66536" y="11362"/>
                  </a:lnTo>
                  <a:lnTo>
                    <a:pt x="54188" y="3065"/>
                  </a:lnTo>
                  <a:lnTo>
                    <a:pt x="39070" y="0"/>
                  </a:lnTo>
                  <a:close/>
                </a:path>
                <a:path w="3789044" h="474980">
                  <a:moveTo>
                    <a:pt x="451438" y="0"/>
                  </a:moveTo>
                  <a:lnTo>
                    <a:pt x="435970" y="3065"/>
                  </a:lnTo>
                  <a:lnTo>
                    <a:pt x="436172" y="3065"/>
                  </a:lnTo>
                  <a:lnTo>
                    <a:pt x="423796" y="11362"/>
                  </a:lnTo>
                  <a:lnTo>
                    <a:pt x="415446" y="23652"/>
                  </a:lnTo>
                  <a:lnTo>
                    <a:pt x="412365" y="38764"/>
                  </a:lnTo>
                  <a:lnTo>
                    <a:pt x="415380" y="53805"/>
                  </a:lnTo>
                  <a:lnTo>
                    <a:pt x="423704" y="66157"/>
                  </a:lnTo>
                  <a:lnTo>
                    <a:pt x="436187" y="74578"/>
                  </a:lnTo>
                  <a:lnTo>
                    <a:pt x="436449" y="74578"/>
                  </a:lnTo>
                  <a:lnTo>
                    <a:pt x="451239" y="77587"/>
                  </a:lnTo>
                  <a:lnTo>
                    <a:pt x="466419" y="74578"/>
                  </a:lnTo>
                  <a:lnTo>
                    <a:pt x="478832" y="66297"/>
                  </a:lnTo>
                  <a:lnTo>
                    <a:pt x="487220" y="53988"/>
                  </a:lnTo>
                  <a:lnTo>
                    <a:pt x="490324" y="38896"/>
                  </a:lnTo>
                  <a:lnTo>
                    <a:pt x="490324" y="38764"/>
                  </a:lnTo>
                  <a:lnTo>
                    <a:pt x="487241" y="23652"/>
                  </a:lnTo>
                  <a:lnTo>
                    <a:pt x="478904" y="11362"/>
                  </a:lnTo>
                  <a:lnTo>
                    <a:pt x="466556" y="3065"/>
                  </a:lnTo>
                  <a:lnTo>
                    <a:pt x="451438" y="0"/>
                  </a:lnTo>
                  <a:close/>
                </a:path>
                <a:path w="3789044" h="474980">
                  <a:moveTo>
                    <a:pt x="863740" y="0"/>
                  </a:moveTo>
                  <a:lnTo>
                    <a:pt x="848537" y="3048"/>
                  </a:lnTo>
                  <a:lnTo>
                    <a:pt x="836136" y="11362"/>
                  </a:lnTo>
                  <a:lnTo>
                    <a:pt x="827782" y="23694"/>
                  </a:lnTo>
                  <a:lnTo>
                    <a:pt x="824720" y="38797"/>
                  </a:lnTo>
                  <a:lnTo>
                    <a:pt x="827782" y="53896"/>
                  </a:lnTo>
                  <a:lnTo>
                    <a:pt x="836136" y="66226"/>
                  </a:lnTo>
                  <a:lnTo>
                    <a:pt x="848537" y="74539"/>
                  </a:lnTo>
                  <a:lnTo>
                    <a:pt x="863740" y="77587"/>
                  </a:lnTo>
                  <a:lnTo>
                    <a:pt x="878895" y="74539"/>
                  </a:lnTo>
                  <a:lnTo>
                    <a:pt x="891271" y="66226"/>
                  </a:lnTo>
                  <a:lnTo>
                    <a:pt x="899616" y="53896"/>
                  </a:lnTo>
                  <a:lnTo>
                    <a:pt x="902676" y="38797"/>
                  </a:lnTo>
                  <a:lnTo>
                    <a:pt x="899618" y="23694"/>
                  </a:lnTo>
                  <a:lnTo>
                    <a:pt x="891263" y="11362"/>
                  </a:lnTo>
                  <a:lnTo>
                    <a:pt x="878874" y="3048"/>
                  </a:lnTo>
                  <a:lnTo>
                    <a:pt x="863740" y="0"/>
                  </a:lnTo>
                  <a:close/>
                </a:path>
                <a:path w="3789044" h="474980">
                  <a:moveTo>
                    <a:pt x="1276266" y="0"/>
                  </a:moveTo>
                  <a:lnTo>
                    <a:pt x="1276100" y="0"/>
                  </a:lnTo>
                  <a:lnTo>
                    <a:pt x="1260667" y="3094"/>
                  </a:lnTo>
                  <a:lnTo>
                    <a:pt x="1260828" y="3094"/>
                  </a:lnTo>
                  <a:lnTo>
                    <a:pt x="1248472" y="11396"/>
                  </a:lnTo>
                  <a:lnTo>
                    <a:pt x="1240142" y="23694"/>
                  </a:lnTo>
                  <a:lnTo>
                    <a:pt x="1237080" y="38797"/>
                  </a:lnTo>
                  <a:lnTo>
                    <a:pt x="1240142" y="53896"/>
                  </a:lnTo>
                  <a:lnTo>
                    <a:pt x="1248496" y="66226"/>
                  </a:lnTo>
                  <a:lnTo>
                    <a:pt x="1260897" y="74539"/>
                  </a:lnTo>
                  <a:lnTo>
                    <a:pt x="1276100" y="77587"/>
                  </a:lnTo>
                  <a:lnTo>
                    <a:pt x="1291255" y="74539"/>
                  </a:lnTo>
                  <a:lnTo>
                    <a:pt x="1303631" y="66226"/>
                  </a:lnTo>
                  <a:lnTo>
                    <a:pt x="1311976" y="53896"/>
                  </a:lnTo>
                  <a:lnTo>
                    <a:pt x="1315036" y="38797"/>
                  </a:lnTo>
                  <a:lnTo>
                    <a:pt x="1311994" y="23694"/>
                  </a:lnTo>
                  <a:lnTo>
                    <a:pt x="1303683" y="11396"/>
                  </a:lnTo>
                  <a:lnTo>
                    <a:pt x="1291360" y="3094"/>
                  </a:lnTo>
                  <a:lnTo>
                    <a:pt x="1276266" y="0"/>
                  </a:lnTo>
                  <a:close/>
                </a:path>
                <a:path w="3789044" h="474980">
                  <a:moveTo>
                    <a:pt x="1688460" y="0"/>
                  </a:moveTo>
                  <a:lnTo>
                    <a:pt x="1673292" y="3048"/>
                  </a:lnTo>
                  <a:lnTo>
                    <a:pt x="1660887" y="11362"/>
                  </a:lnTo>
                  <a:lnTo>
                    <a:pt x="1652513" y="23694"/>
                  </a:lnTo>
                  <a:lnTo>
                    <a:pt x="1649440" y="38797"/>
                  </a:lnTo>
                  <a:lnTo>
                    <a:pt x="1652513" y="53896"/>
                  </a:lnTo>
                  <a:lnTo>
                    <a:pt x="1660887" y="66226"/>
                  </a:lnTo>
                  <a:lnTo>
                    <a:pt x="1673292" y="74539"/>
                  </a:lnTo>
                  <a:lnTo>
                    <a:pt x="1688460" y="77587"/>
                  </a:lnTo>
                  <a:lnTo>
                    <a:pt x="1703615" y="74539"/>
                  </a:lnTo>
                  <a:lnTo>
                    <a:pt x="1715991" y="66226"/>
                  </a:lnTo>
                  <a:lnTo>
                    <a:pt x="1724336" y="53896"/>
                  </a:lnTo>
                  <a:lnTo>
                    <a:pt x="1727396" y="38797"/>
                  </a:lnTo>
                  <a:lnTo>
                    <a:pt x="1724349" y="23694"/>
                  </a:lnTo>
                  <a:lnTo>
                    <a:pt x="1716014" y="11362"/>
                  </a:lnTo>
                  <a:lnTo>
                    <a:pt x="1703629" y="3048"/>
                  </a:lnTo>
                  <a:lnTo>
                    <a:pt x="1688460" y="0"/>
                  </a:lnTo>
                  <a:close/>
                </a:path>
                <a:path w="3789044" h="474980">
                  <a:moveTo>
                    <a:pt x="2100820" y="0"/>
                  </a:moveTo>
                  <a:lnTo>
                    <a:pt x="2085363" y="3065"/>
                  </a:lnTo>
                  <a:lnTo>
                    <a:pt x="2085565" y="3065"/>
                  </a:lnTo>
                  <a:lnTo>
                    <a:pt x="2073188" y="11362"/>
                  </a:lnTo>
                  <a:lnTo>
                    <a:pt x="2064828" y="23652"/>
                  </a:lnTo>
                  <a:lnTo>
                    <a:pt x="2061730" y="38765"/>
                  </a:lnTo>
                  <a:lnTo>
                    <a:pt x="2064766" y="53806"/>
                  </a:lnTo>
                  <a:lnTo>
                    <a:pt x="2073091" y="66158"/>
                  </a:lnTo>
                  <a:lnTo>
                    <a:pt x="2085577" y="74579"/>
                  </a:lnTo>
                  <a:lnTo>
                    <a:pt x="2085839" y="74579"/>
                  </a:lnTo>
                  <a:lnTo>
                    <a:pt x="2100654" y="77587"/>
                  </a:lnTo>
                  <a:lnTo>
                    <a:pt x="2115822" y="74579"/>
                  </a:lnTo>
                  <a:lnTo>
                    <a:pt x="2128227" y="66297"/>
                  </a:lnTo>
                  <a:lnTo>
                    <a:pt x="2136600" y="53988"/>
                  </a:lnTo>
                  <a:lnTo>
                    <a:pt x="2139673" y="38897"/>
                  </a:lnTo>
                  <a:lnTo>
                    <a:pt x="2139673" y="38765"/>
                  </a:lnTo>
                  <a:lnTo>
                    <a:pt x="2136614" y="23652"/>
                  </a:lnTo>
                  <a:lnTo>
                    <a:pt x="2128278" y="11362"/>
                  </a:lnTo>
                  <a:lnTo>
                    <a:pt x="2115927" y="3065"/>
                  </a:lnTo>
                  <a:lnTo>
                    <a:pt x="2100820" y="0"/>
                  </a:lnTo>
                  <a:close/>
                </a:path>
                <a:path w="3789044" h="474980">
                  <a:moveTo>
                    <a:pt x="2513346" y="0"/>
                  </a:moveTo>
                  <a:lnTo>
                    <a:pt x="2477443" y="23965"/>
                  </a:lnTo>
                  <a:lnTo>
                    <a:pt x="2474492" y="39087"/>
                  </a:lnTo>
                  <a:lnTo>
                    <a:pt x="2477587" y="53755"/>
                  </a:lnTo>
                  <a:lnTo>
                    <a:pt x="2477674" y="54167"/>
                  </a:lnTo>
                  <a:lnTo>
                    <a:pt x="2486125" y="66436"/>
                  </a:lnTo>
                  <a:lnTo>
                    <a:pt x="2498577" y="74655"/>
                  </a:lnTo>
                  <a:lnTo>
                    <a:pt x="2513761" y="77587"/>
                  </a:lnTo>
                  <a:lnTo>
                    <a:pt x="2528888" y="74442"/>
                  </a:lnTo>
                  <a:lnTo>
                    <a:pt x="2541199" y="66083"/>
                  </a:lnTo>
                  <a:lnTo>
                    <a:pt x="2549462" y="53755"/>
                  </a:lnTo>
                  <a:lnTo>
                    <a:pt x="2552371" y="39087"/>
                  </a:lnTo>
                  <a:lnTo>
                    <a:pt x="2552448" y="38699"/>
                  </a:lnTo>
                  <a:lnTo>
                    <a:pt x="2549447" y="23965"/>
                  </a:lnTo>
                  <a:lnTo>
                    <a:pt x="2549374" y="23602"/>
                  </a:lnTo>
                  <a:lnTo>
                    <a:pt x="2540991" y="11291"/>
                  </a:lnTo>
                  <a:lnTo>
                    <a:pt x="2528562" y="3008"/>
                  </a:lnTo>
                  <a:lnTo>
                    <a:pt x="2513346" y="0"/>
                  </a:lnTo>
                  <a:close/>
                </a:path>
                <a:path w="3789044" h="474980">
                  <a:moveTo>
                    <a:pt x="2925456" y="0"/>
                  </a:moveTo>
                  <a:lnTo>
                    <a:pt x="2910288" y="3048"/>
                  </a:lnTo>
                  <a:lnTo>
                    <a:pt x="2897883" y="11362"/>
                  </a:lnTo>
                  <a:lnTo>
                    <a:pt x="2889510" y="23694"/>
                  </a:lnTo>
                  <a:lnTo>
                    <a:pt x="2886437" y="38798"/>
                  </a:lnTo>
                  <a:lnTo>
                    <a:pt x="2889510" y="53896"/>
                  </a:lnTo>
                  <a:lnTo>
                    <a:pt x="2897883" y="66226"/>
                  </a:lnTo>
                  <a:lnTo>
                    <a:pt x="2910288" y="74539"/>
                  </a:lnTo>
                  <a:lnTo>
                    <a:pt x="2925456" y="77587"/>
                  </a:lnTo>
                  <a:lnTo>
                    <a:pt x="2940624" y="74539"/>
                  </a:lnTo>
                  <a:lnTo>
                    <a:pt x="2953029" y="66226"/>
                  </a:lnTo>
                  <a:lnTo>
                    <a:pt x="2961403" y="53896"/>
                  </a:lnTo>
                  <a:lnTo>
                    <a:pt x="2964476" y="38798"/>
                  </a:lnTo>
                  <a:lnTo>
                    <a:pt x="2961381" y="23694"/>
                  </a:lnTo>
                  <a:lnTo>
                    <a:pt x="2953021" y="11362"/>
                  </a:lnTo>
                  <a:lnTo>
                    <a:pt x="2940627" y="3048"/>
                  </a:lnTo>
                  <a:lnTo>
                    <a:pt x="2925456" y="0"/>
                  </a:lnTo>
                  <a:close/>
                </a:path>
                <a:path w="3789044" h="474980">
                  <a:moveTo>
                    <a:pt x="3337816" y="0"/>
                  </a:moveTo>
                  <a:lnTo>
                    <a:pt x="3322661" y="3048"/>
                  </a:lnTo>
                  <a:lnTo>
                    <a:pt x="3310285" y="11362"/>
                  </a:lnTo>
                  <a:lnTo>
                    <a:pt x="3301940" y="23694"/>
                  </a:lnTo>
                  <a:lnTo>
                    <a:pt x="3298880" y="38798"/>
                  </a:lnTo>
                  <a:lnTo>
                    <a:pt x="3301940" y="53896"/>
                  </a:lnTo>
                  <a:lnTo>
                    <a:pt x="3310285" y="66226"/>
                  </a:lnTo>
                  <a:lnTo>
                    <a:pt x="3322661" y="74539"/>
                  </a:lnTo>
                  <a:lnTo>
                    <a:pt x="3337816" y="77587"/>
                  </a:lnTo>
                  <a:lnTo>
                    <a:pt x="3352984" y="74539"/>
                  </a:lnTo>
                  <a:lnTo>
                    <a:pt x="3365389" y="66226"/>
                  </a:lnTo>
                  <a:lnTo>
                    <a:pt x="3373763" y="53896"/>
                  </a:lnTo>
                  <a:lnTo>
                    <a:pt x="3376836" y="38798"/>
                  </a:lnTo>
                  <a:lnTo>
                    <a:pt x="3373741" y="23694"/>
                  </a:lnTo>
                  <a:lnTo>
                    <a:pt x="3365381" y="11362"/>
                  </a:lnTo>
                  <a:lnTo>
                    <a:pt x="3352987" y="3048"/>
                  </a:lnTo>
                  <a:lnTo>
                    <a:pt x="3337816" y="0"/>
                  </a:lnTo>
                  <a:close/>
                </a:path>
                <a:path w="3789044" h="474980">
                  <a:moveTo>
                    <a:pt x="3750176" y="0"/>
                  </a:moveTo>
                  <a:lnTo>
                    <a:pt x="3734980" y="2892"/>
                  </a:lnTo>
                  <a:lnTo>
                    <a:pt x="3722500" y="11079"/>
                  </a:lnTo>
                  <a:lnTo>
                    <a:pt x="3714020" y="23325"/>
                  </a:lnTo>
                  <a:lnTo>
                    <a:pt x="3710825" y="38393"/>
                  </a:lnTo>
                  <a:lnTo>
                    <a:pt x="3713716" y="53527"/>
                  </a:lnTo>
                  <a:lnTo>
                    <a:pt x="3721939" y="65943"/>
                  </a:lnTo>
                  <a:lnTo>
                    <a:pt x="3734256" y="74383"/>
                  </a:lnTo>
                  <a:lnTo>
                    <a:pt x="3749429" y="77587"/>
                  </a:lnTo>
                  <a:lnTo>
                    <a:pt x="3764614" y="74692"/>
                  </a:lnTo>
                  <a:lnTo>
                    <a:pt x="3777075" y="66504"/>
                  </a:lnTo>
                  <a:lnTo>
                    <a:pt x="3785551" y="54258"/>
                  </a:lnTo>
                  <a:lnTo>
                    <a:pt x="3788781" y="39186"/>
                  </a:lnTo>
                  <a:lnTo>
                    <a:pt x="3788718" y="38393"/>
                  </a:lnTo>
                  <a:lnTo>
                    <a:pt x="3785714" y="23725"/>
                  </a:lnTo>
                  <a:lnTo>
                    <a:pt x="3777448" y="11468"/>
                  </a:lnTo>
                  <a:lnTo>
                    <a:pt x="3765198" y="3152"/>
                  </a:lnTo>
                  <a:lnTo>
                    <a:pt x="3750176" y="0"/>
                  </a:lnTo>
                  <a:close/>
                </a:path>
                <a:path w="3789044" h="474980">
                  <a:moveTo>
                    <a:pt x="39070" y="396883"/>
                  </a:moveTo>
                  <a:lnTo>
                    <a:pt x="23888" y="399891"/>
                  </a:lnTo>
                  <a:lnTo>
                    <a:pt x="11475" y="408173"/>
                  </a:lnTo>
                  <a:lnTo>
                    <a:pt x="3066" y="420595"/>
                  </a:lnTo>
                  <a:lnTo>
                    <a:pt x="0" y="435642"/>
                  </a:lnTo>
                  <a:lnTo>
                    <a:pt x="3011" y="450685"/>
                  </a:lnTo>
                  <a:lnTo>
                    <a:pt x="11334" y="463037"/>
                  </a:lnTo>
                  <a:lnTo>
                    <a:pt x="23818" y="471460"/>
                  </a:lnTo>
                  <a:lnTo>
                    <a:pt x="24082" y="471460"/>
                  </a:lnTo>
                  <a:lnTo>
                    <a:pt x="38871" y="474470"/>
                  </a:lnTo>
                  <a:lnTo>
                    <a:pt x="54052" y="471460"/>
                  </a:lnTo>
                  <a:lnTo>
                    <a:pt x="66465" y="463177"/>
                  </a:lnTo>
                  <a:lnTo>
                    <a:pt x="74852" y="450867"/>
                  </a:lnTo>
                  <a:lnTo>
                    <a:pt x="77956" y="435774"/>
                  </a:lnTo>
                  <a:lnTo>
                    <a:pt x="77956" y="435642"/>
                  </a:lnTo>
                  <a:lnTo>
                    <a:pt x="74816" y="420595"/>
                  </a:lnTo>
                  <a:lnTo>
                    <a:pt x="66466" y="408371"/>
                  </a:lnTo>
                  <a:lnTo>
                    <a:pt x="54140" y="400126"/>
                  </a:lnTo>
                  <a:lnTo>
                    <a:pt x="39070" y="397081"/>
                  </a:lnTo>
                  <a:lnTo>
                    <a:pt x="39070" y="396883"/>
                  </a:lnTo>
                  <a:close/>
                </a:path>
                <a:path w="3789044" h="474980">
                  <a:moveTo>
                    <a:pt x="451438" y="396883"/>
                  </a:moveTo>
                  <a:lnTo>
                    <a:pt x="436257" y="399891"/>
                  </a:lnTo>
                  <a:lnTo>
                    <a:pt x="423844" y="408173"/>
                  </a:lnTo>
                  <a:lnTo>
                    <a:pt x="415457" y="420483"/>
                  </a:lnTo>
                  <a:lnTo>
                    <a:pt x="412352" y="435576"/>
                  </a:lnTo>
                  <a:lnTo>
                    <a:pt x="415380" y="450685"/>
                  </a:lnTo>
                  <a:lnTo>
                    <a:pt x="423704" y="463037"/>
                  </a:lnTo>
                  <a:lnTo>
                    <a:pt x="436189" y="471460"/>
                  </a:lnTo>
                  <a:lnTo>
                    <a:pt x="436454" y="471460"/>
                  </a:lnTo>
                  <a:lnTo>
                    <a:pt x="451239" y="474470"/>
                  </a:lnTo>
                  <a:lnTo>
                    <a:pt x="466420" y="471460"/>
                  </a:lnTo>
                  <a:lnTo>
                    <a:pt x="478833" y="463178"/>
                  </a:lnTo>
                  <a:lnTo>
                    <a:pt x="487220" y="450867"/>
                  </a:lnTo>
                  <a:lnTo>
                    <a:pt x="490325" y="435775"/>
                  </a:lnTo>
                  <a:lnTo>
                    <a:pt x="487214" y="420662"/>
                  </a:lnTo>
                  <a:lnTo>
                    <a:pt x="478870" y="408406"/>
                  </a:lnTo>
                  <a:lnTo>
                    <a:pt x="466532" y="400136"/>
                  </a:lnTo>
                  <a:lnTo>
                    <a:pt x="451438" y="397081"/>
                  </a:lnTo>
                  <a:lnTo>
                    <a:pt x="451438" y="396883"/>
                  </a:lnTo>
                  <a:close/>
                </a:path>
                <a:path w="3789044" h="474980">
                  <a:moveTo>
                    <a:pt x="863740" y="396883"/>
                  </a:moveTo>
                  <a:lnTo>
                    <a:pt x="848537" y="399931"/>
                  </a:lnTo>
                  <a:lnTo>
                    <a:pt x="836073" y="408338"/>
                  </a:lnTo>
                  <a:lnTo>
                    <a:pt x="827782" y="420575"/>
                  </a:lnTo>
                  <a:lnTo>
                    <a:pt x="824721" y="435676"/>
                  </a:lnTo>
                  <a:lnTo>
                    <a:pt x="827782" y="450777"/>
                  </a:lnTo>
                  <a:lnTo>
                    <a:pt x="836136" y="463108"/>
                  </a:lnTo>
                  <a:lnTo>
                    <a:pt x="848537" y="471422"/>
                  </a:lnTo>
                  <a:lnTo>
                    <a:pt x="863740" y="474471"/>
                  </a:lnTo>
                  <a:lnTo>
                    <a:pt x="878894" y="471422"/>
                  </a:lnTo>
                  <a:lnTo>
                    <a:pt x="891271" y="463108"/>
                  </a:lnTo>
                  <a:lnTo>
                    <a:pt x="899616" y="450777"/>
                  </a:lnTo>
                  <a:lnTo>
                    <a:pt x="902676" y="435676"/>
                  </a:lnTo>
                  <a:lnTo>
                    <a:pt x="899535" y="420575"/>
                  </a:lnTo>
                  <a:lnTo>
                    <a:pt x="891178" y="408338"/>
                  </a:lnTo>
                  <a:lnTo>
                    <a:pt x="878837" y="400099"/>
                  </a:lnTo>
                  <a:lnTo>
                    <a:pt x="863740" y="397081"/>
                  </a:lnTo>
                  <a:lnTo>
                    <a:pt x="863740" y="396883"/>
                  </a:lnTo>
                  <a:close/>
                </a:path>
                <a:path w="3789044" h="474980">
                  <a:moveTo>
                    <a:pt x="1276100" y="396883"/>
                  </a:moveTo>
                  <a:lnTo>
                    <a:pt x="1260897" y="399931"/>
                  </a:lnTo>
                  <a:lnTo>
                    <a:pt x="1248496" y="408244"/>
                  </a:lnTo>
                  <a:lnTo>
                    <a:pt x="1240119" y="420686"/>
                  </a:lnTo>
                  <a:lnTo>
                    <a:pt x="1237081" y="435676"/>
                  </a:lnTo>
                  <a:lnTo>
                    <a:pt x="1240142" y="450777"/>
                  </a:lnTo>
                  <a:lnTo>
                    <a:pt x="1248496" y="463108"/>
                  </a:lnTo>
                  <a:lnTo>
                    <a:pt x="1260897" y="471422"/>
                  </a:lnTo>
                  <a:lnTo>
                    <a:pt x="1276100" y="474471"/>
                  </a:lnTo>
                  <a:lnTo>
                    <a:pt x="1291255" y="471422"/>
                  </a:lnTo>
                  <a:lnTo>
                    <a:pt x="1303631" y="463108"/>
                  </a:lnTo>
                  <a:lnTo>
                    <a:pt x="1311976" y="450777"/>
                  </a:lnTo>
                  <a:lnTo>
                    <a:pt x="1315036" y="435676"/>
                  </a:lnTo>
                  <a:lnTo>
                    <a:pt x="1311955" y="420686"/>
                  </a:lnTo>
                  <a:lnTo>
                    <a:pt x="1303652" y="408442"/>
                  </a:lnTo>
                  <a:lnTo>
                    <a:pt x="1291348" y="400166"/>
                  </a:lnTo>
                  <a:lnTo>
                    <a:pt x="1276266" y="397081"/>
                  </a:lnTo>
                  <a:lnTo>
                    <a:pt x="1276100" y="396883"/>
                  </a:lnTo>
                  <a:close/>
                </a:path>
                <a:path w="3789044" h="474980">
                  <a:moveTo>
                    <a:pt x="1688460" y="396883"/>
                  </a:moveTo>
                  <a:lnTo>
                    <a:pt x="1673292" y="399931"/>
                  </a:lnTo>
                  <a:lnTo>
                    <a:pt x="1660887" y="408244"/>
                  </a:lnTo>
                  <a:lnTo>
                    <a:pt x="1652501" y="420639"/>
                  </a:lnTo>
                  <a:lnTo>
                    <a:pt x="1649440" y="435676"/>
                  </a:lnTo>
                  <a:lnTo>
                    <a:pt x="1652514" y="450777"/>
                  </a:lnTo>
                  <a:lnTo>
                    <a:pt x="1660887" y="463108"/>
                  </a:lnTo>
                  <a:lnTo>
                    <a:pt x="1673292" y="471422"/>
                  </a:lnTo>
                  <a:lnTo>
                    <a:pt x="1688460" y="474471"/>
                  </a:lnTo>
                  <a:lnTo>
                    <a:pt x="1703615" y="471422"/>
                  </a:lnTo>
                  <a:lnTo>
                    <a:pt x="1715991" y="463108"/>
                  </a:lnTo>
                  <a:lnTo>
                    <a:pt x="1724336" y="450777"/>
                  </a:lnTo>
                  <a:lnTo>
                    <a:pt x="1727396" y="435676"/>
                  </a:lnTo>
                  <a:lnTo>
                    <a:pt x="1724289" y="420639"/>
                  </a:lnTo>
                  <a:lnTo>
                    <a:pt x="1715929" y="408373"/>
                  </a:lnTo>
                  <a:lnTo>
                    <a:pt x="1703568" y="400109"/>
                  </a:lnTo>
                  <a:lnTo>
                    <a:pt x="1688460" y="397081"/>
                  </a:lnTo>
                  <a:lnTo>
                    <a:pt x="1688460" y="396883"/>
                  </a:lnTo>
                  <a:close/>
                </a:path>
                <a:path w="3789044" h="474980">
                  <a:moveTo>
                    <a:pt x="2100820" y="396883"/>
                  </a:moveTo>
                  <a:lnTo>
                    <a:pt x="2085650" y="399891"/>
                  </a:lnTo>
                  <a:lnTo>
                    <a:pt x="2073236" y="408173"/>
                  </a:lnTo>
                  <a:lnTo>
                    <a:pt x="2064838" y="420483"/>
                  </a:lnTo>
                  <a:lnTo>
                    <a:pt x="2061717" y="435577"/>
                  </a:lnTo>
                  <a:lnTo>
                    <a:pt x="2064766" y="450685"/>
                  </a:lnTo>
                  <a:lnTo>
                    <a:pt x="2073091" y="463037"/>
                  </a:lnTo>
                  <a:lnTo>
                    <a:pt x="2085578" y="471460"/>
                  </a:lnTo>
                  <a:lnTo>
                    <a:pt x="2085844" y="471460"/>
                  </a:lnTo>
                  <a:lnTo>
                    <a:pt x="2100654" y="474470"/>
                  </a:lnTo>
                  <a:lnTo>
                    <a:pt x="2115822" y="471460"/>
                  </a:lnTo>
                  <a:lnTo>
                    <a:pt x="2128227" y="463178"/>
                  </a:lnTo>
                  <a:lnTo>
                    <a:pt x="2136600" y="450868"/>
                  </a:lnTo>
                  <a:lnTo>
                    <a:pt x="2139673" y="435775"/>
                  </a:lnTo>
                  <a:lnTo>
                    <a:pt x="2136579" y="420662"/>
                  </a:lnTo>
                  <a:lnTo>
                    <a:pt x="2128247" y="408406"/>
                  </a:lnTo>
                  <a:lnTo>
                    <a:pt x="2115915" y="400136"/>
                  </a:lnTo>
                  <a:lnTo>
                    <a:pt x="2100820" y="397081"/>
                  </a:lnTo>
                  <a:lnTo>
                    <a:pt x="2100820" y="396883"/>
                  </a:lnTo>
                  <a:close/>
                </a:path>
                <a:path w="3789044" h="474980">
                  <a:moveTo>
                    <a:pt x="2513180" y="396883"/>
                  </a:moveTo>
                  <a:lnTo>
                    <a:pt x="2477444" y="420849"/>
                  </a:lnTo>
                  <a:lnTo>
                    <a:pt x="2474492" y="435972"/>
                  </a:lnTo>
                  <a:lnTo>
                    <a:pt x="2477587" y="450637"/>
                  </a:lnTo>
                  <a:lnTo>
                    <a:pt x="2477674" y="451049"/>
                  </a:lnTo>
                  <a:lnTo>
                    <a:pt x="2486126" y="463317"/>
                  </a:lnTo>
                  <a:lnTo>
                    <a:pt x="2498577" y="471536"/>
                  </a:lnTo>
                  <a:lnTo>
                    <a:pt x="2513761" y="474469"/>
                  </a:lnTo>
                  <a:lnTo>
                    <a:pt x="2528889" y="471325"/>
                  </a:lnTo>
                  <a:lnTo>
                    <a:pt x="2541199" y="462967"/>
                  </a:lnTo>
                  <a:lnTo>
                    <a:pt x="2549462" y="450637"/>
                  </a:lnTo>
                  <a:lnTo>
                    <a:pt x="2552370" y="435972"/>
                  </a:lnTo>
                  <a:lnTo>
                    <a:pt x="2552448" y="435577"/>
                  </a:lnTo>
                  <a:lnTo>
                    <a:pt x="2549340" y="420849"/>
                  </a:lnTo>
                  <a:lnTo>
                    <a:pt x="2549266" y="420500"/>
                  </a:lnTo>
                  <a:lnTo>
                    <a:pt x="2540815" y="408233"/>
                  </a:lnTo>
                  <a:lnTo>
                    <a:pt x="2528415" y="400048"/>
                  </a:lnTo>
                  <a:lnTo>
                    <a:pt x="2513180" y="397081"/>
                  </a:lnTo>
                  <a:lnTo>
                    <a:pt x="2513180" y="396883"/>
                  </a:lnTo>
                  <a:close/>
                </a:path>
                <a:path w="3789044" h="474980">
                  <a:moveTo>
                    <a:pt x="2925457" y="396883"/>
                  </a:moveTo>
                  <a:lnTo>
                    <a:pt x="2910289" y="399931"/>
                  </a:lnTo>
                  <a:lnTo>
                    <a:pt x="2897884" y="408245"/>
                  </a:lnTo>
                  <a:lnTo>
                    <a:pt x="2889497" y="420639"/>
                  </a:lnTo>
                  <a:lnTo>
                    <a:pt x="2886437" y="435676"/>
                  </a:lnTo>
                  <a:lnTo>
                    <a:pt x="2889510" y="450777"/>
                  </a:lnTo>
                  <a:lnTo>
                    <a:pt x="2897884" y="463108"/>
                  </a:lnTo>
                  <a:lnTo>
                    <a:pt x="2910289" y="471422"/>
                  </a:lnTo>
                  <a:lnTo>
                    <a:pt x="2925457" y="474471"/>
                  </a:lnTo>
                  <a:lnTo>
                    <a:pt x="2940625" y="471422"/>
                  </a:lnTo>
                  <a:lnTo>
                    <a:pt x="2953030" y="463108"/>
                  </a:lnTo>
                  <a:lnTo>
                    <a:pt x="2961403" y="450777"/>
                  </a:lnTo>
                  <a:lnTo>
                    <a:pt x="2964476" y="435676"/>
                  </a:lnTo>
                  <a:lnTo>
                    <a:pt x="2961321" y="420639"/>
                  </a:lnTo>
                  <a:lnTo>
                    <a:pt x="2952936" y="408373"/>
                  </a:lnTo>
                  <a:lnTo>
                    <a:pt x="2940566" y="400110"/>
                  </a:lnTo>
                  <a:lnTo>
                    <a:pt x="2925457" y="397081"/>
                  </a:lnTo>
                  <a:lnTo>
                    <a:pt x="2925457" y="396883"/>
                  </a:lnTo>
                  <a:close/>
                </a:path>
                <a:path w="3789044" h="474980">
                  <a:moveTo>
                    <a:pt x="3337817" y="396883"/>
                  </a:moveTo>
                  <a:lnTo>
                    <a:pt x="3322662" y="399932"/>
                  </a:lnTo>
                  <a:lnTo>
                    <a:pt x="3310285" y="408245"/>
                  </a:lnTo>
                  <a:lnTo>
                    <a:pt x="3301927" y="420639"/>
                  </a:lnTo>
                  <a:lnTo>
                    <a:pt x="3298880" y="435676"/>
                  </a:lnTo>
                  <a:lnTo>
                    <a:pt x="3301940" y="450777"/>
                  </a:lnTo>
                  <a:lnTo>
                    <a:pt x="3310285" y="463108"/>
                  </a:lnTo>
                  <a:lnTo>
                    <a:pt x="3322662" y="471423"/>
                  </a:lnTo>
                  <a:lnTo>
                    <a:pt x="3337817" y="474471"/>
                  </a:lnTo>
                  <a:lnTo>
                    <a:pt x="3352985" y="471423"/>
                  </a:lnTo>
                  <a:lnTo>
                    <a:pt x="3365390" y="463108"/>
                  </a:lnTo>
                  <a:lnTo>
                    <a:pt x="3373763" y="450777"/>
                  </a:lnTo>
                  <a:lnTo>
                    <a:pt x="3376836" y="435676"/>
                  </a:lnTo>
                  <a:lnTo>
                    <a:pt x="3373681" y="420639"/>
                  </a:lnTo>
                  <a:lnTo>
                    <a:pt x="3365296" y="408373"/>
                  </a:lnTo>
                  <a:lnTo>
                    <a:pt x="3352926" y="400110"/>
                  </a:lnTo>
                  <a:lnTo>
                    <a:pt x="3337817" y="397082"/>
                  </a:lnTo>
                  <a:lnTo>
                    <a:pt x="3337817" y="396883"/>
                  </a:lnTo>
                  <a:close/>
                </a:path>
                <a:path w="3789044" h="474980">
                  <a:moveTo>
                    <a:pt x="3750177" y="396883"/>
                  </a:moveTo>
                  <a:lnTo>
                    <a:pt x="3734980" y="399775"/>
                  </a:lnTo>
                  <a:lnTo>
                    <a:pt x="3722500" y="407962"/>
                  </a:lnTo>
                  <a:lnTo>
                    <a:pt x="3714020" y="420208"/>
                  </a:lnTo>
                  <a:lnTo>
                    <a:pt x="3710825" y="435277"/>
                  </a:lnTo>
                  <a:lnTo>
                    <a:pt x="3713717" y="450408"/>
                  </a:lnTo>
                  <a:lnTo>
                    <a:pt x="3721939" y="462824"/>
                  </a:lnTo>
                  <a:lnTo>
                    <a:pt x="3734256" y="471264"/>
                  </a:lnTo>
                  <a:lnTo>
                    <a:pt x="3749429" y="474467"/>
                  </a:lnTo>
                  <a:lnTo>
                    <a:pt x="3764614" y="471573"/>
                  </a:lnTo>
                  <a:lnTo>
                    <a:pt x="3777075" y="463385"/>
                  </a:lnTo>
                  <a:lnTo>
                    <a:pt x="3785551" y="451139"/>
                  </a:lnTo>
                  <a:lnTo>
                    <a:pt x="3788781" y="436070"/>
                  </a:lnTo>
                  <a:lnTo>
                    <a:pt x="3788718" y="435277"/>
                  </a:lnTo>
                  <a:lnTo>
                    <a:pt x="3785668" y="420667"/>
                  </a:lnTo>
                  <a:lnTo>
                    <a:pt x="3777386" y="408476"/>
                  </a:lnTo>
                  <a:lnTo>
                    <a:pt x="3765151" y="400212"/>
                  </a:lnTo>
                  <a:lnTo>
                    <a:pt x="3750177" y="397082"/>
                  </a:lnTo>
                  <a:lnTo>
                    <a:pt x="3750177" y="396883"/>
                  </a:lnTo>
                  <a:close/>
                </a:path>
              </a:pathLst>
            </a:custGeom>
            <a:solidFill>
              <a:srgbClr val="F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132189" y="1360424"/>
            <a:ext cx="6797040" cy="1800860"/>
          </a:xfrm>
          <a:prstGeom prst="rect">
            <a:avLst/>
          </a:prstGeom>
        </p:spPr>
        <p:txBody>
          <a:bodyPr vert="horz" wrap="square" lIns="0" tIns="184785" rIns="0" bIns="0" rtlCol="0">
            <a:spAutoFit/>
          </a:bodyPr>
          <a:lstStyle/>
          <a:p>
            <a:pPr marL="12700" marR="5080">
              <a:lnSpc>
                <a:spcPts val="6300"/>
              </a:lnSpc>
              <a:spcBef>
                <a:spcPts val="1455"/>
              </a:spcBef>
            </a:pPr>
            <a:r>
              <a:rPr sz="6400" b="1" i="1" spc="85" dirty="0">
                <a:solidFill>
                  <a:srgbClr val="FFFFFF"/>
                </a:solidFill>
                <a:latin typeface="Verdana"/>
                <a:cs typeface="Verdana"/>
              </a:rPr>
              <a:t>REPORT</a:t>
            </a:r>
            <a:r>
              <a:rPr sz="6400" b="1" i="1" spc="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spc="100" dirty="0">
                <a:solidFill>
                  <a:srgbClr val="FFFFFF"/>
                </a:solidFill>
                <a:latin typeface="Verdana"/>
                <a:cs typeface="Verdana"/>
              </a:rPr>
              <a:t>FROM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6400" b="1" i="1" spc="6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6400" b="1" i="1" spc="6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6400" b="1" i="1" spc="6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400" b="1" i="1" spc="-5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endParaRPr sz="6400">
              <a:latin typeface="Verdana"/>
              <a:cs typeface="Verdana"/>
            </a:endParaRPr>
          </a:p>
        </p:txBody>
      </p:sp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9132189" y="2960319"/>
            <a:ext cx="678751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dirty="0">
                <a:solidFill>
                  <a:srgbClr val="FFFFFF"/>
                </a:solidFill>
              </a:rPr>
              <a:t>C</a:t>
            </a:r>
            <a:r>
              <a:rPr sz="6400" spc="-45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H</a:t>
            </a:r>
            <a:r>
              <a:rPr sz="6400" spc="-30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A</a:t>
            </a:r>
            <a:r>
              <a:rPr sz="6400" spc="-35" dirty="0">
                <a:solidFill>
                  <a:srgbClr val="FFFFFF"/>
                </a:solidFill>
              </a:rPr>
              <a:t> </a:t>
            </a:r>
            <a:r>
              <a:rPr sz="6400" spc="-1365" dirty="0">
                <a:solidFill>
                  <a:srgbClr val="FFFFFF"/>
                </a:solidFill>
              </a:rPr>
              <a:t>I</a:t>
            </a:r>
            <a:r>
              <a:rPr sz="6400" spc="-20" dirty="0">
                <a:solidFill>
                  <a:srgbClr val="FFFFFF"/>
                </a:solidFill>
              </a:rPr>
              <a:t> </a:t>
            </a:r>
            <a:r>
              <a:rPr sz="6400" spc="-305" dirty="0">
                <a:solidFill>
                  <a:srgbClr val="FFFFFF"/>
                </a:solidFill>
              </a:rPr>
              <a:t>R</a:t>
            </a:r>
            <a:r>
              <a:rPr sz="6400" spc="-45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M</a:t>
            </a:r>
            <a:r>
              <a:rPr sz="6400" spc="-45" dirty="0">
                <a:solidFill>
                  <a:srgbClr val="FFFFFF"/>
                </a:solidFill>
              </a:rPr>
              <a:t> </a:t>
            </a:r>
            <a:r>
              <a:rPr sz="6400" dirty="0">
                <a:solidFill>
                  <a:srgbClr val="FFFFFF"/>
                </a:solidFill>
              </a:rPr>
              <a:t>A</a:t>
            </a:r>
            <a:r>
              <a:rPr sz="6400" spc="-30" dirty="0">
                <a:solidFill>
                  <a:srgbClr val="FFFFFF"/>
                </a:solidFill>
              </a:rPr>
              <a:t> </a:t>
            </a:r>
            <a:r>
              <a:rPr sz="6400" spc="-325" dirty="0">
                <a:solidFill>
                  <a:srgbClr val="FFFFFF"/>
                </a:solidFill>
              </a:rPr>
              <a:t>N</a:t>
            </a:r>
            <a:endParaRPr sz="6400"/>
          </a:p>
        </p:txBody>
      </p:sp>
      <p:sp>
        <p:nvSpPr>
          <p:cNvPr id="17" name="object 17"/>
          <p:cNvSpPr txBox="1"/>
          <p:nvPr/>
        </p:nvSpPr>
        <p:spPr>
          <a:xfrm>
            <a:off x="9132189" y="4946396"/>
            <a:ext cx="6868159" cy="1582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690"/>
              </a:lnSpc>
              <a:spcBef>
                <a:spcPts val="100"/>
              </a:spcBef>
            </a:pPr>
            <a:r>
              <a:rPr sz="6600" spc="409" dirty="0">
                <a:solidFill>
                  <a:srgbClr val="FFFFFF"/>
                </a:solidFill>
                <a:latin typeface="Century Gothic"/>
                <a:cs typeface="Century Gothic"/>
              </a:rPr>
              <a:t>Deolinda</a:t>
            </a:r>
            <a:r>
              <a:rPr sz="6600" spc="7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6600" spc="-20" dirty="0">
                <a:solidFill>
                  <a:srgbClr val="FFFFFF"/>
                </a:solidFill>
                <a:latin typeface="Century Gothic"/>
                <a:cs typeface="Century Gothic"/>
              </a:rPr>
              <a:t>Adao</a:t>
            </a:r>
            <a:endParaRPr sz="6600">
              <a:latin typeface="Century Gothic"/>
              <a:cs typeface="Century Gothic"/>
            </a:endParaRPr>
          </a:p>
          <a:p>
            <a:pPr marL="12700">
              <a:lnSpc>
                <a:spcPts val="4570"/>
              </a:lnSpc>
            </a:pPr>
            <a:r>
              <a:rPr sz="4000" i="1" spc="420" dirty="0">
                <a:solidFill>
                  <a:srgbClr val="FFFFFF"/>
                </a:solidFill>
                <a:latin typeface="Century Gothic"/>
                <a:cs typeface="Century Gothic"/>
              </a:rPr>
              <a:t>LAEF</a:t>
            </a:r>
            <a:r>
              <a:rPr sz="4000" i="1" spc="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i="1" spc="190" dirty="0">
                <a:solidFill>
                  <a:srgbClr val="FFFFFF"/>
                </a:solidFill>
                <a:latin typeface="Century Gothic"/>
                <a:cs typeface="Century Gothic"/>
              </a:rPr>
              <a:t>Chairman</a:t>
            </a:r>
            <a:endParaRPr sz="400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438260" y="4104513"/>
            <a:ext cx="9015095" cy="5567045"/>
            <a:chOff x="8438260" y="4104513"/>
            <a:chExt cx="9015095" cy="5567045"/>
          </a:xfrm>
        </p:grpSpPr>
        <p:sp>
          <p:nvSpPr>
            <p:cNvPr id="19" name="object 19"/>
            <p:cNvSpPr/>
            <p:nvPr/>
          </p:nvSpPr>
          <p:spPr>
            <a:xfrm>
              <a:off x="9013189" y="4123563"/>
              <a:ext cx="7116445" cy="0"/>
            </a:xfrm>
            <a:custGeom>
              <a:avLst/>
              <a:gdLst/>
              <a:ahLst/>
              <a:cxnLst/>
              <a:rect l="l" t="t" r="r" b="b"/>
              <a:pathLst>
                <a:path w="7116444">
                  <a:moveTo>
                    <a:pt x="0" y="0"/>
                  </a:moveTo>
                  <a:lnTo>
                    <a:pt x="7116317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38260" y="7093800"/>
              <a:ext cx="9015095" cy="2578100"/>
            </a:xfrm>
            <a:custGeom>
              <a:avLst/>
              <a:gdLst/>
              <a:ahLst/>
              <a:cxnLst/>
              <a:rect l="l" t="t" r="r" b="b"/>
              <a:pathLst>
                <a:path w="9015094" h="2578100">
                  <a:moveTo>
                    <a:pt x="9015095" y="0"/>
                  </a:moveTo>
                  <a:lnTo>
                    <a:pt x="0" y="0"/>
                  </a:lnTo>
                  <a:lnTo>
                    <a:pt x="0" y="2577591"/>
                  </a:lnTo>
                  <a:lnTo>
                    <a:pt x="9015095" y="2577591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396111" y="1155661"/>
            <a:ext cx="5288915" cy="7929880"/>
            <a:chOff x="1396111" y="1155661"/>
            <a:chExt cx="5288915" cy="792988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2311" y="1231900"/>
              <a:ext cx="5136261" cy="777735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34211" y="1193761"/>
              <a:ext cx="5212715" cy="7853680"/>
            </a:xfrm>
            <a:custGeom>
              <a:avLst/>
              <a:gdLst/>
              <a:ahLst/>
              <a:cxnLst/>
              <a:rect l="l" t="t" r="r" b="b"/>
              <a:pathLst>
                <a:path w="5212715" h="7853680">
                  <a:moveTo>
                    <a:pt x="0" y="7853552"/>
                  </a:moveTo>
                  <a:lnTo>
                    <a:pt x="5212461" y="7853552"/>
                  </a:lnTo>
                  <a:lnTo>
                    <a:pt x="5212461" y="0"/>
                  </a:lnTo>
                  <a:lnTo>
                    <a:pt x="0" y="0"/>
                  </a:lnTo>
                  <a:lnTo>
                    <a:pt x="0" y="7853552"/>
                  </a:lnTo>
                  <a:close/>
                </a:path>
              </a:pathLst>
            </a:custGeom>
            <a:ln w="7620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FB26B45-E247-39F2-CBEC-60BB5699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58BA900-BA97-D92A-4CC9-89E7423AAE33}"/>
              </a:ext>
            </a:extLst>
          </p:cNvPr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C5DD3E3-466A-5F0C-CEF2-4C2D0BACB114}"/>
              </a:ext>
            </a:extLst>
          </p:cNvPr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1AF25B0B-AA5C-E3CF-ABC5-05D24FBEABFC}"/>
              </a:ext>
            </a:extLst>
          </p:cNvPr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8E534311-CBED-F58F-2AA0-124E51DDC5B1}"/>
                </a:ext>
              </a:extLst>
            </p:cNvPr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A9534C3-3BC3-05B1-E4F3-72D0717F3C12}"/>
                </a:ext>
              </a:extLst>
            </p:cNvPr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EFA9584A-14F4-E815-BE4E-B2456EFE507C}"/>
              </a:ext>
            </a:extLst>
          </p:cNvPr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1F3D5CE-3E6E-7524-0F8F-7EBFFB9744FB}"/>
                </a:ext>
              </a:extLst>
            </p:cNvPr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43FED754-A232-6087-9CDA-5E841DCC731F}"/>
                </a:ext>
              </a:extLst>
            </p:cNvPr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B1E869C0-A619-F0BF-4571-A37AF77B343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04A48DF9-AFBD-4CE7-50CA-C6B65C77EE49}"/>
                </a:ext>
              </a:extLst>
            </p:cNvPr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FA7AF786-C59A-6065-7558-8C4B643919B9}"/>
              </a:ext>
            </a:extLst>
          </p:cNvPr>
          <p:cNvGrpSpPr/>
          <p:nvPr/>
        </p:nvGrpSpPr>
        <p:grpSpPr>
          <a:xfrm>
            <a:off x="0" y="9021331"/>
            <a:ext cx="18288000" cy="1266190"/>
            <a:chOff x="0" y="9021331"/>
            <a:chExt cx="18288000" cy="1266190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7B68E85-E278-3893-21E4-DA49D14905F9}"/>
                </a:ext>
              </a:extLst>
            </p:cNvPr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8AEE8B33-297C-28D8-8978-7BEDC293C666}"/>
                </a:ext>
              </a:extLst>
            </p:cNvPr>
            <p:cNvSpPr/>
            <p:nvPr/>
          </p:nvSpPr>
          <p:spPr>
            <a:xfrm>
              <a:off x="9663430" y="9747248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0A9DAD76-273B-74F5-912E-9F70035125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56684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6C30B94F-5892-7B74-D739-C663F8A1840E}"/>
                </a:ext>
              </a:extLst>
            </p:cNvPr>
            <p:cNvSpPr/>
            <p:nvPr/>
          </p:nvSpPr>
          <p:spPr>
            <a:xfrm>
              <a:off x="0" y="9021342"/>
              <a:ext cx="18122265" cy="1266190"/>
            </a:xfrm>
            <a:custGeom>
              <a:avLst/>
              <a:gdLst/>
              <a:ahLst/>
              <a:cxnLst/>
              <a:rect l="l" t="t" r="r" b="b"/>
              <a:pathLst>
                <a:path w="18122265" h="1266190">
                  <a:moveTo>
                    <a:pt x="8727935" y="915492"/>
                  </a:moveTo>
                  <a:lnTo>
                    <a:pt x="0" y="915492"/>
                  </a:lnTo>
                  <a:lnTo>
                    <a:pt x="0" y="1066622"/>
                  </a:lnTo>
                  <a:lnTo>
                    <a:pt x="8727935" y="1066622"/>
                  </a:lnTo>
                  <a:lnTo>
                    <a:pt x="8727935" y="915492"/>
                  </a:lnTo>
                  <a:close/>
                </a:path>
                <a:path w="18122265" h="1266190">
                  <a:moveTo>
                    <a:pt x="16472561" y="1230350"/>
                  </a:moveTo>
                  <a:lnTo>
                    <a:pt x="16469576" y="1215237"/>
                  </a:lnTo>
                  <a:lnTo>
                    <a:pt x="16461283" y="1202855"/>
                  </a:lnTo>
                  <a:lnTo>
                    <a:pt x="16448939" y="1194473"/>
                  </a:lnTo>
                  <a:lnTo>
                    <a:pt x="16433775" y="1191348"/>
                  </a:lnTo>
                  <a:lnTo>
                    <a:pt x="16433673" y="1191107"/>
                  </a:lnTo>
                  <a:lnTo>
                    <a:pt x="16418497" y="1194155"/>
                  </a:lnTo>
                  <a:lnTo>
                    <a:pt x="16406076" y="1202461"/>
                  </a:lnTo>
                  <a:lnTo>
                    <a:pt x="16397694" y="1214767"/>
                  </a:lnTo>
                  <a:lnTo>
                    <a:pt x="16394595" y="1229855"/>
                  </a:lnTo>
                  <a:lnTo>
                    <a:pt x="16397618" y="1244955"/>
                  </a:lnTo>
                  <a:lnTo>
                    <a:pt x="16405949" y="1257312"/>
                  </a:lnTo>
                  <a:lnTo>
                    <a:pt x="16418319" y="1265656"/>
                  </a:lnTo>
                  <a:lnTo>
                    <a:pt x="16448583" y="1265656"/>
                  </a:lnTo>
                  <a:lnTo>
                    <a:pt x="16460966" y="1257554"/>
                  </a:lnTo>
                  <a:lnTo>
                    <a:pt x="16469373" y="1245336"/>
                  </a:lnTo>
                  <a:lnTo>
                    <a:pt x="16472561" y="1230350"/>
                  </a:lnTo>
                  <a:close/>
                </a:path>
                <a:path w="18122265" h="1266190">
                  <a:moveTo>
                    <a:pt x="16472561" y="833450"/>
                  </a:moveTo>
                  <a:lnTo>
                    <a:pt x="16469652" y="818324"/>
                  </a:lnTo>
                  <a:lnTo>
                    <a:pt x="16461423" y="805903"/>
                  </a:lnTo>
                  <a:lnTo>
                    <a:pt x="16449116" y="797471"/>
                  </a:lnTo>
                  <a:lnTo>
                    <a:pt x="16433978" y="794296"/>
                  </a:lnTo>
                  <a:lnTo>
                    <a:pt x="16433673" y="794296"/>
                  </a:lnTo>
                  <a:lnTo>
                    <a:pt x="16418497" y="797293"/>
                  </a:lnTo>
                  <a:lnTo>
                    <a:pt x="16406076" y="805573"/>
                  </a:lnTo>
                  <a:lnTo>
                    <a:pt x="16397694" y="817880"/>
                  </a:lnTo>
                  <a:lnTo>
                    <a:pt x="16394595" y="832954"/>
                  </a:lnTo>
                  <a:lnTo>
                    <a:pt x="16397618" y="848055"/>
                  </a:lnTo>
                  <a:lnTo>
                    <a:pt x="16405949" y="860399"/>
                  </a:lnTo>
                  <a:lnTo>
                    <a:pt x="16418459" y="868857"/>
                  </a:lnTo>
                  <a:lnTo>
                    <a:pt x="16418802" y="868857"/>
                  </a:lnTo>
                  <a:lnTo>
                    <a:pt x="16433483" y="871867"/>
                  </a:lnTo>
                  <a:lnTo>
                    <a:pt x="16448583" y="868857"/>
                  </a:lnTo>
                  <a:lnTo>
                    <a:pt x="16460966" y="860653"/>
                  </a:lnTo>
                  <a:lnTo>
                    <a:pt x="16469373" y="848448"/>
                  </a:lnTo>
                  <a:lnTo>
                    <a:pt x="16472561" y="833450"/>
                  </a:lnTo>
                  <a:close/>
                </a:path>
                <a:path w="18122265" h="1266190">
                  <a:moveTo>
                    <a:pt x="16472561" y="435813"/>
                  </a:moveTo>
                  <a:lnTo>
                    <a:pt x="16469513" y="420636"/>
                  </a:lnTo>
                  <a:lnTo>
                    <a:pt x="16461181" y="408317"/>
                  </a:lnTo>
                  <a:lnTo>
                    <a:pt x="16448824" y="399986"/>
                  </a:lnTo>
                  <a:lnTo>
                    <a:pt x="16433673" y="396900"/>
                  </a:lnTo>
                  <a:lnTo>
                    <a:pt x="16418014" y="399986"/>
                  </a:lnTo>
                  <a:lnTo>
                    <a:pt x="16418344" y="399986"/>
                  </a:lnTo>
                  <a:lnTo>
                    <a:pt x="16406076" y="408178"/>
                  </a:lnTo>
                  <a:lnTo>
                    <a:pt x="16397694" y="420484"/>
                  </a:lnTo>
                  <a:lnTo>
                    <a:pt x="16394595" y="435559"/>
                  </a:lnTo>
                  <a:lnTo>
                    <a:pt x="16397618" y="450684"/>
                  </a:lnTo>
                  <a:lnTo>
                    <a:pt x="16405936" y="463042"/>
                  </a:lnTo>
                  <a:lnTo>
                    <a:pt x="16418459" y="471474"/>
                  </a:lnTo>
                  <a:lnTo>
                    <a:pt x="16418789" y="471474"/>
                  </a:lnTo>
                  <a:lnTo>
                    <a:pt x="16433470" y="474472"/>
                  </a:lnTo>
                  <a:lnTo>
                    <a:pt x="16448659" y="471474"/>
                  </a:lnTo>
                  <a:lnTo>
                    <a:pt x="16461067" y="463194"/>
                  </a:lnTo>
                  <a:lnTo>
                    <a:pt x="16469462" y="450888"/>
                  </a:lnTo>
                  <a:lnTo>
                    <a:pt x="16472561" y="435813"/>
                  </a:lnTo>
                  <a:close/>
                </a:path>
                <a:path w="18122265" h="1266190">
                  <a:moveTo>
                    <a:pt x="16472561" y="38823"/>
                  </a:moveTo>
                  <a:lnTo>
                    <a:pt x="16469513" y="23736"/>
                  </a:lnTo>
                  <a:lnTo>
                    <a:pt x="16461181" y="11417"/>
                  </a:lnTo>
                  <a:lnTo>
                    <a:pt x="16448812" y="3086"/>
                  </a:lnTo>
                  <a:lnTo>
                    <a:pt x="16433572" y="0"/>
                  </a:lnTo>
                  <a:lnTo>
                    <a:pt x="16418167" y="3086"/>
                  </a:lnTo>
                  <a:lnTo>
                    <a:pt x="16418332" y="3086"/>
                  </a:lnTo>
                  <a:lnTo>
                    <a:pt x="16405962" y="11417"/>
                  </a:lnTo>
                  <a:lnTo>
                    <a:pt x="16397643" y="23736"/>
                  </a:lnTo>
                  <a:lnTo>
                    <a:pt x="16394595" y="38823"/>
                  </a:lnTo>
                  <a:lnTo>
                    <a:pt x="16397656" y="53911"/>
                  </a:lnTo>
                  <a:lnTo>
                    <a:pt x="16406013" y="66217"/>
                  </a:lnTo>
                  <a:lnTo>
                    <a:pt x="16418395" y="74523"/>
                  </a:lnTo>
                  <a:lnTo>
                    <a:pt x="16433572" y="77571"/>
                  </a:lnTo>
                  <a:lnTo>
                    <a:pt x="16448748" y="74523"/>
                  </a:lnTo>
                  <a:lnTo>
                    <a:pt x="16461143" y="66217"/>
                  </a:lnTo>
                  <a:lnTo>
                    <a:pt x="16469500" y="53911"/>
                  </a:lnTo>
                  <a:lnTo>
                    <a:pt x="16472561" y="38823"/>
                  </a:lnTo>
                  <a:close/>
                </a:path>
                <a:path w="18122265" h="1266190">
                  <a:moveTo>
                    <a:pt x="16884930" y="1230020"/>
                  </a:moveTo>
                  <a:lnTo>
                    <a:pt x="16881818" y="1214932"/>
                  </a:lnTo>
                  <a:lnTo>
                    <a:pt x="16873474" y="1202690"/>
                  </a:lnTo>
                  <a:lnTo>
                    <a:pt x="16861143" y="1194422"/>
                  </a:lnTo>
                  <a:lnTo>
                    <a:pt x="16846042" y="1191348"/>
                  </a:lnTo>
                  <a:lnTo>
                    <a:pt x="16846042" y="1191107"/>
                  </a:lnTo>
                  <a:lnTo>
                    <a:pt x="16830866" y="1194155"/>
                  </a:lnTo>
                  <a:lnTo>
                    <a:pt x="16818445" y="1202461"/>
                  </a:lnTo>
                  <a:lnTo>
                    <a:pt x="16810063" y="1214767"/>
                  </a:lnTo>
                  <a:lnTo>
                    <a:pt x="16806964" y="1229855"/>
                  </a:lnTo>
                  <a:lnTo>
                    <a:pt x="16809987" y="1244955"/>
                  </a:lnTo>
                  <a:lnTo>
                    <a:pt x="16818305" y="1257312"/>
                  </a:lnTo>
                  <a:lnTo>
                    <a:pt x="16830675" y="1265656"/>
                  </a:lnTo>
                  <a:lnTo>
                    <a:pt x="16861028" y="1265656"/>
                  </a:lnTo>
                  <a:lnTo>
                    <a:pt x="16873436" y="1257439"/>
                  </a:lnTo>
                  <a:lnTo>
                    <a:pt x="16881831" y="1245120"/>
                  </a:lnTo>
                  <a:lnTo>
                    <a:pt x="16884930" y="1230020"/>
                  </a:lnTo>
                  <a:close/>
                </a:path>
                <a:path w="18122265" h="1266190">
                  <a:moveTo>
                    <a:pt x="16884930" y="832954"/>
                  </a:moveTo>
                  <a:lnTo>
                    <a:pt x="16881844" y="817918"/>
                  </a:lnTo>
                  <a:lnTo>
                    <a:pt x="16873512" y="805624"/>
                  </a:lnTo>
                  <a:lnTo>
                    <a:pt x="16861168" y="797331"/>
                  </a:lnTo>
                  <a:lnTo>
                    <a:pt x="16846042" y="794296"/>
                  </a:lnTo>
                  <a:lnTo>
                    <a:pt x="16830624" y="797331"/>
                  </a:lnTo>
                  <a:lnTo>
                    <a:pt x="16830790" y="797331"/>
                  </a:lnTo>
                  <a:lnTo>
                    <a:pt x="16818407" y="805624"/>
                  </a:lnTo>
                  <a:lnTo>
                    <a:pt x="16810050" y="817918"/>
                  </a:lnTo>
                  <a:lnTo>
                    <a:pt x="16806964" y="832954"/>
                  </a:lnTo>
                  <a:lnTo>
                    <a:pt x="16809987" y="848055"/>
                  </a:lnTo>
                  <a:lnTo>
                    <a:pt x="16818305" y="860399"/>
                  </a:lnTo>
                  <a:lnTo>
                    <a:pt x="16830840" y="868870"/>
                  </a:lnTo>
                  <a:lnTo>
                    <a:pt x="16831209" y="868870"/>
                  </a:lnTo>
                  <a:lnTo>
                    <a:pt x="16845839" y="871867"/>
                  </a:lnTo>
                  <a:lnTo>
                    <a:pt x="16861028" y="868870"/>
                  </a:lnTo>
                  <a:lnTo>
                    <a:pt x="16873436" y="860577"/>
                  </a:lnTo>
                  <a:lnTo>
                    <a:pt x="16881831" y="848245"/>
                  </a:lnTo>
                  <a:lnTo>
                    <a:pt x="16884930" y="833120"/>
                  </a:lnTo>
                  <a:lnTo>
                    <a:pt x="16884930" y="832954"/>
                  </a:lnTo>
                  <a:close/>
                </a:path>
                <a:path w="18122265" h="1266190">
                  <a:moveTo>
                    <a:pt x="16884930" y="435813"/>
                  </a:moveTo>
                  <a:lnTo>
                    <a:pt x="16881882" y="420636"/>
                  </a:lnTo>
                  <a:lnTo>
                    <a:pt x="16873551" y="408317"/>
                  </a:lnTo>
                  <a:lnTo>
                    <a:pt x="16861193" y="399986"/>
                  </a:lnTo>
                  <a:lnTo>
                    <a:pt x="16846042" y="396900"/>
                  </a:lnTo>
                  <a:lnTo>
                    <a:pt x="16830383" y="399986"/>
                  </a:lnTo>
                  <a:lnTo>
                    <a:pt x="16830726" y="399986"/>
                  </a:lnTo>
                  <a:lnTo>
                    <a:pt x="16818445" y="408178"/>
                  </a:lnTo>
                  <a:lnTo>
                    <a:pt x="16810063" y="420484"/>
                  </a:lnTo>
                  <a:lnTo>
                    <a:pt x="16806952" y="435559"/>
                  </a:lnTo>
                  <a:lnTo>
                    <a:pt x="16809987" y="450684"/>
                  </a:lnTo>
                  <a:lnTo>
                    <a:pt x="16818305" y="463042"/>
                  </a:lnTo>
                  <a:lnTo>
                    <a:pt x="16830828" y="471474"/>
                  </a:lnTo>
                  <a:lnTo>
                    <a:pt x="16831158" y="471474"/>
                  </a:lnTo>
                  <a:lnTo>
                    <a:pt x="16845839" y="474472"/>
                  </a:lnTo>
                  <a:lnTo>
                    <a:pt x="16861028" y="471474"/>
                  </a:lnTo>
                  <a:lnTo>
                    <a:pt x="16873436" y="463194"/>
                  </a:lnTo>
                  <a:lnTo>
                    <a:pt x="16881831" y="450888"/>
                  </a:lnTo>
                  <a:lnTo>
                    <a:pt x="16884930" y="435813"/>
                  </a:lnTo>
                  <a:close/>
                </a:path>
                <a:path w="18122265" h="1266190">
                  <a:moveTo>
                    <a:pt x="16884930" y="38912"/>
                  </a:moveTo>
                  <a:lnTo>
                    <a:pt x="16881882" y="23736"/>
                  </a:lnTo>
                  <a:lnTo>
                    <a:pt x="16873551" y="11417"/>
                  </a:lnTo>
                  <a:lnTo>
                    <a:pt x="16861193" y="3086"/>
                  </a:lnTo>
                  <a:lnTo>
                    <a:pt x="16846042" y="0"/>
                  </a:lnTo>
                  <a:lnTo>
                    <a:pt x="16830383" y="3086"/>
                  </a:lnTo>
                  <a:lnTo>
                    <a:pt x="16830726" y="3086"/>
                  </a:lnTo>
                  <a:lnTo>
                    <a:pt x="16818445" y="11277"/>
                  </a:lnTo>
                  <a:lnTo>
                    <a:pt x="16810063" y="23609"/>
                  </a:lnTo>
                  <a:lnTo>
                    <a:pt x="16806952" y="38747"/>
                  </a:lnTo>
                  <a:lnTo>
                    <a:pt x="16809987" y="53835"/>
                  </a:lnTo>
                  <a:lnTo>
                    <a:pt x="16818483" y="66294"/>
                  </a:lnTo>
                  <a:lnTo>
                    <a:pt x="16830764" y="74574"/>
                  </a:lnTo>
                  <a:lnTo>
                    <a:pt x="16830980" y="74574"/>
                  </a:lnTo>
                  <a:lnTo>
                    <a:pt x="16845839" y="77571"/>
                  </a:lnTo>
                  <a:lnTo>
                    <a:pt x="16861028" y="74574"/>
                  </a:lnTo>
                  <a:lnTo>
                    <a:pt x="16873436" y="66294"/>
                  </a:lnTo>
                  <a:lnTo>
                    <a:pt x="16881831" y="53987"/>
                  </a:lnTo>
                  <a:lnTo>
                    <a:pt x="16884930" y="38912"/>
                  </a:lnTo>
                  <a:close/>
                </a:path>
                <a:path w="18122265" h="1266190">
                  <a:moveTo>
                    <a:pt x="17297286" y="1230350"/>
                  </a:moveTo>
                  <a:lnTo>
                    <a:pt x="17294314" y="1215237"/>
                  </a:lnTo>
                  <a:lnTo>
                    <a:pt x="17286021" y="1202855"/>
                  </a:lnTo>
                  <a:lnTo>
                    <a:pt x="17273664" y="1194473"/>
                  </a:lnTo>
                  <a:lnTo>
                    <a:pt x="17258513" y="1191348"/>
                  </a:lnTo>
                  <a:lnTo>
                    <a:pt x="17258348" y="1191348"/>
                  </a:lnTo>
                  <a:lnTo>
                    <a:pt x="17258348" y="1191107"/>
                  </a:lnTo>
                  <a:lnTo>
                    <a:pt x="17243146" y="1194206"/>
                  </a:lnTo>
                  <a:lnTo>
                    <a:pt x="17230738" y="1202524"/>
                  </a:lnTo>
                  <a:lnTo>
                    <a:pt x="17222394" y="1214856"/>
                  </a:lnTo>
                  <a:lnTo>
                    <a:pt x="17219321" y="1229931"/>
                  </a:lnTo>
                  <a:lnTo>
                    <a:pt x="17222394" y="1245044"/>
                  </a:lnTo>
                  <a:lnTo>
                    <a:pt x="17230738" y="1257376"/>
                  </a:lnTo>
                  <a:lnTo>
                    <a:pt x="17243146" y="1265656"/>
                  </a:lnTo>
                  <a:lnTo>
                    <a:pt x="17273410" y="1265656"/>
                  </a:lnTo>
                  <a:lnTo>
                    <a:pt x="17285754" y="1257515"/>
                  </a:lnTo>
                  <a:lnTo>
                    <a:pt x="17294124" y="1245311"/>
                  </a:lnTo>
                  <a:lnTo>
                    <a:pt x="17297286" y="1230350"/>
                  </a:lnTo>
                  <a:close/>
                </a:path>
                <a:path w="18122265" h="1266190">
                  <a:moveTo>
                    <a:pt x="17297286" y="833450"/>
                  </a:moveTo>
                  <a:lnTo>
                    <a:pt x="17294390" y="818324"/>
                  </a:lnTo>
                  <a:lnTo>
                    <a:pt x="17286174" y="805903"/>
                  </a:lnTo>
                  <a:lnTo>
                    <a:pt x="17273855" y="797471"/>
                  </a:lnTo>
                  <a:lnTo>
                    <a:pt x="17258678" y="794296"/>
                  </a:lnTo>
                  <a:lnTo>
                    <a:pt x="17258348" y="794296"/>
                  </a:lnTo>
                  <a:lnTo>
                    <a:pt x="17243146" y="797331"/>
                  </a:lnTo>
                  <a:lnTo>
                    <a:pt x="17230738" y="805637"/>
                  </a:lnTo>
                  <a:lnTo>
                    <a:pt x="17222394" y="817956"/>
                  </a:lnTo>
                  <a:lnTo>
                    <a:pt x="17219321" y="833043"/>
                  </a:lnTo>
                  <a:lnTo>
                    <a:pt x="17222394" y="848169"/>
                  </a:lnTo>
                  <a:lnTo>
                    <a:pt x="17230738" y="860513"/>
                  </a:lnTo>
                  <a:lnTo>
                    <a:pt x="17243209" y="868857"/>
                  </a:lnTo>
                  <a:lnTo>
                    <a:pt x="17243349" y="868857"/>
                  </a:lnTo>
                  <a:lnTo>
                    <a:pt x="17258348" y="871867"/>
                  </a:lnTo>
                  <a:lnTo>
                    <a:pt x="17273410" y="868857"/>
                  </a:lnTo>
                  <a:lnTo>
                    <a:pt x="17285754" y="860653"/>
                  </a:lnTo>
                  <a:lnTo>
                    <a:pt x="17294124" y="848448"/>
                  </a:lnTo>
                  <a:lnTo>
                    <a:pt x="17297286" y="833450"/>
                  </a:lnTo>
                  <a:close/>
                </a:path>
                <a:path w="18122265" h="1266190">
                  <a:moveTo>
                    <a:pt x="17297286" y="435724"/>
                  </a:moveTo>
                  <a:lnTo>
                    <a:pt x="17294225" y="420598"/>
                  </a:lnTo>
                  <a:lnTo>
                    <a:pt x="17285881" y="408254"/>
                  </a:lnTo>
                  <a:lnTo>
                    <a:pt x="17273499" y="399935"/>
                  </a:lnTo>
                  <a:lnTo>
                    <a:pt x="17258348" y="396900"/>
                  </a:lnTo>
                  <a:lnTo>
                    <a:pt x="17243146" y="399935"/>
                  </a:lnTo>
                  <a:lnTo>
                    <a:pt x="17230738" y="408254"/>
                  </a:lnTo>
                  <a:lnTo>
                    <a:pt x="17222381" y="420598"/>
                  </a:lnTo>
                  <a:lnTo>
                    <a:pt x="17219321" y="435724"/>
                  </a:lnTo>
                  <a:lnTo>
                    <a:pt x="17222381" y="450811"/>
                  </a:lnTo>
                  <a:lnTo>
                    <a:pt x="17230738" y="463118"/>
                  </a:lnTo>
                  <a:lnTo>
                    <a:pt x="17243146" y="471424"/>
                  </a:lnTo>
                  <a:lnTo>
                    <a:pt x="17258348" y="474472"/>
                  </a:lnTo>
                  <a:lnTo>
                    <a:pt x="17273499" y="471424"/>
                  </a:lnTo>
                  <a:lnTo>
                    <a:pt x="17285881" y="463118"/>
                  </a:lnTo>
                  <a:lnTo>
                    <a:pt x="17294225" y="450811"/>
                  </a:lnTo>
                  <a:lnTo>
                    <a:pt x="17297286" y="435724"/>
                  </a:lnTo>
                  <a:close/>
                </a:path>
                <a:path w="18122265" h="1266190">
                  <a:moveTo>
                    <a:pt x="17297286" y="38823"/>
                  </a:moveTo>
                  <a:lnTo>
                    <a:pt x="17294225" y="23698"/>
                  </a:lnTo>
                  <a:lnTo>
                    <a:pt x="17285881" y="11353"/>
                  </a:lnTo>
                  <a:lnTo>
                    <a:pt x="17273499" y="3035"/>
                  </a:lnTo>
                  <a:lnTo>
                    <a:pt x="17258348" y="0"/>
                  </a:lnTo>
                  <a:lnTo>
                    <a:pt x="17243146" y="3035"/>
                  </a:lnTo>
                  <a:lnTo>
                    <a:pt x="17230738" y="11353"/>
                  </a:lnTo>
                  <a:lnTo>
                    <a:pt x="17222381" y="23698"/>
                  </a:lnTo>
                  <a:lnTo>
                    <a:pt x="17219321" y="38823"/>
                  </a:lnTo>
                  <a:lnTo>
                    <a:pt x="17222381" y="53911"/>
                  </a:lnTo>
                  <a:lnTo>
                    <a:pt x="17230738" y="66217"/>
                  </a:lnTo>
                  <a:lnTo>
                    <a:pt x="17243146" y="74523"/>
                  </a:lnTo>
                  <a:lnTo>
                    <a:pt x="17258348" y="77571"/>
                  </a:lnTo>
                  <a:lnTo>
                    <a:pt x="17273499" y="74523"/>
                  </a:lnTo>
                  <a:lnTo>
                    <a:pt x="17285881" y="66217"/>
                  </a:lnTo>
                  <a:lnTo>
                    <a:pt x="17294225" y="53911"/>
                  </a:lnTo>
                  <a:lnTo>
                    <a:pt x="17297286" y="38823"/>
                  </a:lnTo>
                  <a:close/>
                </a:path>
                <a:path w="18122265" h="1266190">
                  <a:moveTo>
                    <a:pt x="17709642" y="1229931"/>
                  </a:moveTo>
                  <a:lnTo>
                    <a:pt x="17706556" y="1214958"/>
                  </a:lnTo>
                  <a:lnTo>
                    <a:pt x="17698263" y="1202715"/>
                  </a:lnTo>
                  <a:lnTo>
                    <a:pt x="17685957" y="1194435"/>
                  </a:lnTo>
                  <a:lnTo>
                    <a:pt x="17670869" y="1191348"/>
                  </a:lnTo>
                  <a:lnTo>
                    <a:pt x="17670704" y="1191107"/>
                  </a:lnTo>
                  <a:lnTo>
                    <a:pt x="17655502" y="1194168"/>
                  </a:lnTo>
                  <a:lnTo>
                    <a:pt x="17643107" y="1202499"/>
                  </a:lnTo>
                  <a:lnTo>
                    <a:pt x="17634725" y="1214958"/>
                  </a:lnTo>
                  <a:lnTo>
                    <a:pt x="17631690" y="1229931"/>
                  </a:lnTo>
                  <a:lnTo>
                    <a:pt x="17634750" y="1245044"/>
                  </a:lnTo>
                  <a:lnTo>
                    <a:pt x="17643107" y="1257376"/>
                  </a:lnTo>
                  <a:lnTo>
                    <a:pt x="17655502" y="1265656"/>
                  </a:lnTo>
                  <a:lnTo>
                    <a:pt x="17685855" y="1265656"/>
                  </a:lnTo>
                  <a:lnTo>
                    <a:pt x="17698238" y="1257376"/>
                  </a:lnTo>
                  <a:lnTo>
                    <a:pt x="17706582" y="1245044"/>
                  </a:lnTo>
                  <a:lnTo>
                    <a:pt x="17709642" y="1229931"/>
                  </a:lnTo>
                  <a:close/>
                </a:path>
                <a:path w="18122265" h="1266190">
                  <a:moveTo>
                    <a:pt x="17709642" y="833043"/>
                  </a:moveTo>
                  <a:lnTo>
                    <a:pt x="17706607" y="817956"/>
                  </a:lnTo>
                  <a:lnTo>
                    <a:pt x="17698289" y="805662"/>
                  </a:lnTo>
                  <a:lnTo>
                    <a:pt x="17685970" y="797369"/>
                  </a:lnTo>
                  <a:lnTo>
                    <a:pt x="17670869" y="794296"/>
                  </a:lnTo>
                  <a:lnTo>
                    <a:pt x="17670704" y="794296"/>
                  </a:lnTo>
                  <a:lnTo>
                    <a:pt x="17655451" y="797369"/>
                  </a:lnTo>
                  <a:lnTo>
                    <a:pt x="17643082" y="805662"/>
                  </a:lnTo>
                  <a:lnTo>
                    <a:pt x="17634750" y="817956"/>
                  </a:lnTo>
                  <a:lnTo>
                    <a:pt x="17631690" y="833043"/>
                  </a:lnTo>
                  <a:lnTo>
                    <a:pt x="17634750" y="848169"/>
                  </a:lnTo>
                  <a:lnTo>
                    <a:pt x="17643107" y="860513"/>
                  </a:lnTo>
                  <a:lnTo>
                    <a:pt x="17655502" y="868819"/>
                  </a:lnTo>
                  <a:lnTo>
                    <a:pt x="17670704" y="871867"/>
                  </a:lnTo>
                  <a:lnTo>
                    <a:pt x="17685855" y="868819"/>
                  </a:lnTo>
                  <a:lnTo>
                    <a:pt x="17698238" y="860513"/>
                  </a:lnTo>
                  <a:lnTo>
                    <a:pt x="17706582" y="848169"/>
                  </a:lnTo>
                  <a:lnTo>
                    <a:pt x="17709642" y="833043"/>
                  </a:lnTo>
                  <a:close/>
                </a:path>
                <a:path w="18122265" h="1266190">
                  <a:moveTo>
                    <a:pt x="17709896" y="435724"/>
                  </a:moveTo>
                  <a:lnTo>
                    <a:pt x="17706823" y="420598"/>
                  </a:lnTo>
                  <a:lnTo>
                    <a:pt x="17698441" y="408254"/>
                  </a:lnTo>
                  <a:lnTo>
                    <a:pt x="17686046" y="399935"/>
                  </a:lnTo>
                  <a:lnTo>
                    <a:pt x="17670869" y="396900"/>
                  </a:lnTo>
                  <a:lnTo>
                    <a:pt x="17655718" y="399935"/>
                  </a:lnTo>
                  <a:lnTo>
                    <a:pt x="17643336" y="408254"/>
                  </a:lnTo>
                  <a:lnTo>
                    <a:pt x="17634992" y="420598"/>
                  </a:lnTo>
                  <a:lnTo>
                    <a:pt x="17631931" y="435724"/>
                  </a:lnTo>
                  <a:lnTo>
                    <a:pt x="17634992" y="450811"/>
                  </a:lnTo>
                  <a:lnTo>
                    <a:pt x="17643336" y="463118"/>
                  </a:lnTo>
                  <a:lnTo>
                    <a:pt x="17655718" y="471424"/>
                  </a:lnTo>
                  <a:lnTo>
                    <a:pt x="17670869" y="474472"/>
                  </a:lnTo>
                  <a:lnTo>
                    <a:pt x="17686046" y="471424"/>
                  </a:lnTo>
                  <a:lnTo>
                    <a:pt x="17698441" y="463118"/>
                  </a:lnTo>
                  <a:lnTo>
                    <a:pt x="17706823" y="450811"/>
                  </a:lnTo>
                  <a:lnTo>
                    <a:pt x="17709896" y="435724"/>
                  </a:lnTo>
                  <a:close/>
                </a:path>
                <a:path w="18122265" h="1266190">
                  <a:moveTo>
                    <a:pt x="17709896" y="38823"/>
                  </a:moveTo>
                  <a:lnTo>
                    <a:pt x="17706823" y="23698"/>
                  </a:lnTo>
                  <a:lnTo>
                    <a:pt x="17698441" y="11353"/>
                  </a:lnTo>
                  <a:lnTo>
                    <a:pt x="17686046" y="3035"/>
                  </a:lnTo>
                  <a:lnTo>
                    <a:pt x="17670869" y="0"/>
                  </a:lnTo>
                  <a:lnTo>
                    <a:pt x="17655718" y="3035"/>
                  </a:lnTo>
                  <a:lnTo>
                    <a:pt x="17643336" y="11353"/>
                  </a:lnTo>
                  <a:lnTo>
                    <a:pt x="17634992" y="23698"/>
                  </a:lnTo>
                  <a:lnTo>
                    <a:pt x="17631931" y="38823"/>
                  </a:lnTo>
                  <a:lnTo>
                    <a:pt x="17634992" y="53911"/>
                  </a:lnTo>
                  <a:lnTo>
                    <a:pt x="17643336" y="66217"/>
                  </a:lnTo>
                  <a:lnTo>
                    <a:pt x="17655718" y="74523"/>
                  </a:lnTo>
                  <a:lnTo>
                    <a:pt x="17670869" y="77571"/>
                  </a:lnTo>
                  <a:lnTo>
                    <a:pt x="17686046" y="74523"/>
                  </a:lnTo>
                  <a:lnTo>
                    <a:pt x="17698441" y="66217"/>
                  </a:lnTo>
                  <a:lnTo>
                    <a:pt x="17706823" y="53911"/>
                  </a:lnTo>
                  <a:lnTo>
                    <a:pt x="17709896" y="38823"/>
                  </a:lnTo>
                  <a:close/>
                </a:path>
                <a:path w="18122265" h="1266190">
                  <a:moveTo>
                    <a:pt x="18121999" y="1229931"/>
                  </a:moveTo>
                  <a:lnTo>
                    <a:pt x="18118900" y="1214920"/>
                  </a:lnTo>
                  <a:lnTo>
                    <a:pt x="18110531" y="1202651"/>
                  </a:lnTo>
                  <a:lnTo>
                    <a:pt x="18098173" y="1194384"/>
                  </a:lnTo>
                  <a:lnTo>
                    <a:pt x="18083060" y="1191348"/>
                  </a:lnTo>
                  <a:lnTo>
                    <a:pt x="18083060" y="1191107"/>
                  </a:lnTo>
                  <a:lnTo>
                    <a:pt x="18067897" y="1194168"/>
                  </a:lnTo>
                  <a:lnTo>
                    <a:pt x="18055489" y="1202499"/>
                  </a:lnTo>
                  <a:lnTo>
                    <a:pt x="18047107" y="1214920"/>
                  </a:lnTo>
                  <a:lnTo>
                    <a:pt x="18044046" y="1229931"/>
                  </a:lnTo>
                  <a:lnTo>
                    <a:pt x="18047119" y="1245044"/>
                  </a:lnTo>
                  <a:lnTo>
                    <a:pt x="18055489" y="1257376"/>
                  </a:lnTo>
                  <a:lnTo>
                    <a:pt x="18067897" y="1265656"/>
                  </a:lnTo>
                  <a:lnTo>
                    <a:pt x="18098224" y="1265656"/>
                  </a:lnTo>
                  <a:lnTo>
                    <a:pt x="18110594" y="1257376"/>
                  </a:lnTo>
                  <a:lnTo>
                    <a:pt x="18118938" y="1245044"/>
                  </a:lnTo>
                  <a:lnTo>
                    <a:pt x="18121999" y="1229931"/>
                  </a:lnTo>
                  <a:close/>
                </a:path>
                <a:path w="18122265" h="1266190">
                  <a:moveTo>
                    <a:pt x="18121999" y="833043"/>
                  </a:moveTo>
                  <a:lnTo>
                    <a:pt x="18118951" y="817956"/>
                  </a:lnTo>
                  <a:lnTo>
                    <a:pt x="18110619" y="805637"/>
                  </a:lnTo>
                  <a:lnTo>
                    <a:pt x="18098237" y="797331"/>
                  </a:lnTo>
                  <a:lnTo>
                    <a:pt x="18083060" y="794296"/>
                  </a:lnTo>
                  <a:lnTo>
                    <a:pt x="18067897" y="797331"/>
                  </a:lnTo>
                  <a:lnTo>
                    <a:pt x="18055489" y="805637"/>
                  </a:lnTo>
                  <a:lnTo>
                    <a:pt x="18047119" y="817956"/>
                  </a:lnTo>
                  <a:lnTo>
                    <a:pt x="18044046" y="833043"/>
                  </a:lnTo>
                  <a:lnTo>
                    <a:pt x="18047119" y="848169"/>
                  </a:lnTo>
                  <a:lnTo>
                    <a:pt x="18055489" y="860513"/>
                  </a:lnTo>
                  <a:lnTo>
                    <a:pt x="18067897" y="868819"/>
                  </a:lnTo>
                  <a:lnTo>
                    <a:pt x="18083060" y="871867"/>
                  </a:lnTo>
                  <a:lnTo>
                    <a:pt x="18098224" y="868819"/>
                  </a:lnTo>
                  <a:lnTo>
                    <a:pt x="18110594" y="860513"/>
                  </a:lnTo>
                  <a:lnTo>
                    <a:pt x="18118938" y="848169"/>
                  </a:lnTo>
                  <a:lnTo>
                    <a:pt x="18121999" y="833043"/>
                  </a:lnTo>
                  <a:close/>
                </a:path>
                <a:path w="18122265" h="1266190">
                  <a:moveTo>
                    <a:pt x="18122253" y="435724"/>
                  </a:moveTo>
                  <a:lnTo>
                    <a:pt x="18119192" y="420598"/>
                  </a:lnTo>
                  <a:lnTo>
                    <a:pt x="18110835" y="408254"/>
                  </a:lnTo>
                  <a:lnTo>
                    <a:pt x="18098440" y="399935"/>
                  </a:lnTo>
                  <a:lnTo>
                    <a:pt x="18083226" y="396900"/>
                  </a:lnTo>
                  <a:lnTo>
                    <a:pt x="18068074" y="399935"/>
                  </a:lnTo>
                  <a:lnTo>
                    <a:pt x="18055705" y="408254"/>
                  </a:lnTo>
                  <a:lnTo>
                    <a:pt x="18047361" y="420598"/>
                  </a:lnTo>
                  <a:lnTo>
                    <a:pt x="18044300" y="435724"/>
                  </a:lnTo>
                  <a:lnTo>
                    <a:pt x="18047361" y="450811"/>
                  </a:lnTo>
                  <a:lnTo>
                    <a:pt x="18055705" y="463118"/>
                  </a:lnTo>
                  <a:lnTo>
                    <a:pt x="18068074" y="471424"/>
                  </a:lnTo>
                  <a:lnTo>
                    <a:pt x="18083226" y="474472"/>
                  </a:lnTo>
                  <a:lnTo>
                    <a:pt x="18098440" y="471424"/>
                  </a:lnTo>
                  <a:lnTo>
                    <a:pt x="18110835" y="463118"/>
                  </a:lnTo>
                  <a:lnTo>
                    <a:pt x="18119192" y="450811"/>
                  </a:lnTo>
                  <a:lnTo>
                    <a:pt x="18122253" y="435724"/>
                  </a:lnTo>
                  <a:close/>
                </a:path>
                <a:path w="18122265" h="1266190">
                  <a:moveTo>
                    <a:pt x="18122253" y="38823"/>
                  </a:moveTo>
                  <a:lnTo>
                    <a:pt x="18119192" y="23698"/>
                  </a:lnTo>
                  <a:lnTo>
                    <a:pt x="18110835" y="11353"/>
                  </a:lnTo>
                  <a:lnTo>
                    <a:pt x="18098440" y="3035"/>
                  </a:lnTo>
                  <a:lnTo>
                    <a:pt x="18083226" y="0"/>
                  </a:lnTo>
                  <a:lnTo>
                    <a:pt x="18068074" y="3035"/>
                  </a:lnTo>
                  <a:lnTo>
                    <a:pt x="18055705" y="11353"/>
                  </a:lnTo>
                  <a:lnTo>
                    <a:pt x="18047361" y="23698"/>
                  </a:lnTo>
                  <a:lnTo>
                    <a:pt x="18044300" y="38823"/>
                  </a:lnTo>
                  <a:lnTo>
                    <a:pt x="18047361" y="53911"/>
                  </a:lnTo>
                  <a:lnTo>
                    <a:pt x="18055705" y="66217"/>
                  </a:lnTo>
                  <a:lnTo>
                    <a:pt x="18068074" y="74523"/>
                  </a:lnTo>
                  <a:lnTo>
                    <a:pt x="18083226" y="77571"/>
                  </a:lnTo>
                  <a:lnTo>
                    <a:pt x="18098440" y="74523"/>
                  </a:lnTo>
                  <a:lnTo>
                    <a:pt x="18110835" y="66217"/>
                  </a:lnTo>
                  <a:lnTo>
                    <a:pt x="18119192" y="53911"/>
                  </a:lnTo>
                  <a:lnTo>
                    <a:pt x="18122253" y="38823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 descr="$PPTXTitle">
            <a:extLst>
              <a:ext uri="{FF2B5EF4-FFF2-40B4-BE49-F238E27FC236}">
                <a16:creationId xmlns:a16="http://schemas.microsoft.com/office/drawing/2014/main" id="{9C90D9CB-E047-66BB-84DB-3E92455A36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3994" y="2032761"/>
            <a:ext cx="15618206" cy="1863972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lang="en-US" i="1" spc="-135" dirty="0">
                <a:solidFill>
                  <a:srgbClr val="0C311F"/>
                </a:solidFill>
              </a:rPr>
              <a:t>APPOINTMENT OF </a:t>
            </a:r>
            <a:r>
              <a:rPr lang="en-US" i="1" spc="-210" dirty="0">
                <a:solidFill>
                  <a:srgbClr val="0C311F"/>
                </a:solidFill>
              </a:rPr>
              <a:t>NOMINATING &amp; RESOLUTION COMMITTEES</a:t>
            </a:r>
            <a:endParaRPr i="1" spc="-210" dirty="0">
              <a:solidFill>
                <a:srgbClr val="0C311F"/>
              </a:solidFill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96D8B75-4127-64BC-63F1-9A7624211C52}"/>
              </a:ext>
            </a:extLst>
          </p:cNvPr>
          <p:cNvSpPr txBox="1"/>
          <p:nvPr/>
        </p:nvSpPr>
        <p:spPr>
          <a:xfrm>
            <a:off x="2905760" y="4834373"/>
            <a:ext cx="5865495" cy="1523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95"/>
              </a:lnSpc>
              <a:spcBef>
                <a:spcPts val="100"/>
              </a:spcBef>
            </a:pPr>
            <a:r>
              <a:rPr lang="en-US" sz="6000" spc="-445" dirty="0">
                <a:solidFill>
                  <a:srgbClr val="0C311F"/>
                </a:solidFill>
                <a:latin typeface="Arial Black"/>
                <a:cs typeface="Arial Black"/>
              </a:rPr>
              <a:t>Maria Roliz</a:t>
            </a:r>
            <a:endParaRPr sz="6000" dirty="0">
              <a:latin typeface="Arial Black"/>
              <a:cs typeface="Arial Black"/>
            </a:endParaRPr>
          </a:p>
          <a:p>
            <a:pPr marL="12700">
              <a:lnSpc>
                <a:spcPts val="4695"/>
              </a:lnSpc>
            </a:pPr>
            <a:r>
              <a:rPr lang="en-US" sz="4000" i="1" spc="-40" dirty="0">
                <a:solidFill>
                  <a:srgbClr val="0C311F"/>
                </a:solidFill>
                <a:latin typeface="Calibri"/>
                <a:cs typeface="Calibri"/>
              </a:rPr>
              <a:t>LAEF President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C9AE1A00-9A15-1BC9-D6C3-AF5FF3947205}"/>
              </a:ext>
            </a:extLst>
          </p:cNvPr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0B47AA44-98C0-609E-0A5F-B60D1DE58525}"/>
              </a:ext>
            </a:extLst>
          </p:cNvPr>
          <p:cNvSpPr/>
          <p:nvPr/>
        </p:nvSpPr>
        <p:spPr>
          <a:xfrm>
            <a:off x="1256919" y="4076700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68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1453" y="1642948"/>
            <a:ext cx="6112510" cy="2276475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2700" marR="5080" algn="ctr">
              <a:lnSpc>
                <a:spcPct val="81800"/>
              </a:lnSpc>
              <a:spcBef>
                <a:spcPts val="1330"/>
              </a:spcBef>
            </a:pPr>
            <a:r>
              <a:rPr sz="5600" spc="-120" dirty="0">
                <a:solidFill>
                  <a:srgbClr val="FFFFFF"/>
                </a:solidFill>
              </a:rPr>
              <a:t>REPORT</a:t>
            </a:r>
            <a:r>
              <a:rPr sz="5600" spc="-360" dirty="0">
                <a:solidFill>
                  <a:srgbClr val="FFFFFF"/>
                </a:solidFill>
              </a:rPr>
              <a:t> </a:t>
            </a:r>
            <a:r>
              <a:rPr sz="5600" dirty="0">
                <a:solidFill>
                  <a:srgbClr val="FFFFFF"/>
                </a:solidFill>
              </a:rPr>
              <a:t>OF</a:t>
            </a:r>
            <a:r>
              <a:rPr sz="5600" spc="-355" dirty="0">
                <a:solidFill>
                  <a:srgbClr val="FFFFFF"/>
                </a:solidFill>
              </a:rPr>
              <a:t> </a:t>
            </a:r>
            <a:r>
              <a:rPr sz="5600" spc="-165" dirty="0">
                <a:solidFill>
                  <a:srgbClr val="FFFFFF"/>
                </a:solidFill>
              </a:rPr>
              <a:t>THE</a:t>
            </a:r>
            <a:r>
              <a:rPr sz="5600" i="1" spc="-165" dirty="0">
                <a:solidFill>
                  <a:srgbClr val="FFFFFF"/>
                </a:solidFill>
              </a:rPr>
              <a:t> </a:t>
            </a:r>
            <a:r>
              <a:rPr sz="5600" i="1" spc="-355" dirty="0">
                <a:solidFill>
                  <a:srgbClr val="FFFFFF"/>
                </a:solidFill>
              </a:rPr>
              <a:t>NOMINATING </a:t>
            </a:r>
            <a:r>
              <a:rPr sz="5600" i="1" spc="-85" dirty="0">
                <a:solidFill>
                  <a:srgbClr val="FFFFFF"/>
                </a:solidFill>
              </a:rPr>
              <a:t>COMMITTEE</a:t>
            </a:r>
            <a:endParaRPr sz="5600" dirty="0"/>
          </a:p>
        </p:txBody>
      </p:sp>
      <p:sp>
        <p:nvSpPr>
          <p:cNvPr id="3" name="object 3"/>
          <p:cNvSpPr txBox="1"/>
          <p:nvPr/>
        </p:nvSpPr>
        <p:spPr>
          <a:xfrm>
            <a:off x="462117" y="4546264"/>
            <a:ext cx="7002780" cy="2987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u="sng" spc="-25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Nominating</a:t>
            </a:r>
            <a:r>
              <a:rPr sz="4800" u="sng" spc="-5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 </a:t>
            </a:r>
            <a:r>
              <a:rPr sz="4800" u="sng" spc="-3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cs typeface="Arial Black"/>
              </a:rPr>
              <a:t>Committee</a:t>
            </a:r>
            <a:endParaRPr sz="4800" dirty="0">
              <a:latin typeface="Arial Black"/>
              <a:cs typeface="Arial Black"/>
            </a:endParaRPr>
          </a:p>
          <a:p>
            <a:pPr marL="291465" marR="286385" indent="2540" algn="ctr">
              <a:lnSpc>
                <a:spcPct val="93200"/>
              </a:lnSpc>
              <a:spcBef>
                <a:spcPts val="4675"/>
              </a:spcBef>
            </a:pPr>
            <a:r>
              <a:rPr sz="4200" spc="-235" dirty="0">
                <a:solidFill>
                  <a:srgbClr val="FFFFFF"/>
                </a:solidFill>
                <a:latin typeface="Arial Black"/>
                <a:cs typeface="Arial Black"/>
              </a:rPr>
              <a:t>Arnold</a:t>
            </a:r>
            <a:r>
              <a:rPr sz="4200" spc="-4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spc="-335" dirty="0">
                <a:solidFill>
                  <a:srgbClr val="FFFFFF"/>
                </a:solidFill>
                <a:latin typeface="Arial Black"/>
                <a:cs typeface="Arial Black"/>
              </a:rPr>
              <a:t>Rodrigues</a:t>
            </a:r>
            <a:r>
              <a:rPr sz="4200" spc="-4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4200" spc="-65" dirty="0">
                <a:solidFill>
                  <a:srgbClr val="FFFFFF"/>
                </a:solidFill>
                <a:latin typeface="Arial Black"/>
                <a:cs typeface="Arial Black"/>
              </a:rPr>
              <a:t>–</a:t>
            </a:r>
            <a:r>
              <a:rPr sz="4200" spc="-4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spc="-285" dirty="0">
                <a:solidFill>
                  <a:srgbClr val="FFFFFF"/>
                </a:solidFill>
                <a:latin typeface="Arial Black"/>
                <a:cs typeface="Arial Black"/>
              </a:rPr>
              <a:t>Chair</a:t>
            </a:r>
            <a:endParaRPr lang="en-US" sz="4200" spc="-285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291465" marR="286385" indent="2540" algn="ctr">
              <a:lnSpc>
                <a:spcPct val="93200"/>
              </a:lnSpc>
              <a:spcBef>
                <a:spcPts val="4675"/>
              </a:spcBef>
            </a:pPr>
            <a:r>
              <a:rPr lang="en-US" sz="3000" i="1" spc="-285" dirty="0">
                <a:solidFill>
                  <a:srgbClr val="FFFFFF"/>
                </a:solidFill>
                <a:latin typeface="Century Gothic" panose="020B0502020202020204" pitchFamily="34" charset="0"/>
                <a:cs typeface="Arial Black"/>
              </a:rPr>
              <a:t>Nominations to be taken from floor.</a:t>
            </a:r>
            <a:endParaRPr sz="3000" i="1" dirty="0">
              <a:latin typeface="Century Gothic" panose="020B0502020202020204" pitchFamily="34" charset="0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714" y="143617"/>
            <a:ext cx="3376929" cy="872490"/>
          </a:xfrm>
          <a:custGeom>
            <a:avLst/>
            <a:gdLst/>
            <a:ahLst/>
            <a:cxnLst/>
            <a:rect l="l" t="t" r="r" b="b"/>
            <a:pathLst>
              <a:path w="3376929" h="872490">
                <a:moveTo>
                  <a:pt x="39085" y="0"/>
                </a:moveTo>
                <a:lnTo>
                  <a:pt x="23905" y="3045"/>
                </a:lnTo>
                <a:lnTo>
                  <a:pt x="11492" y="11349"/>
                </a:lnTo>
                <a:lnTo>
                  <a:pt x="3104" y="23666"/>
                </a:lnTo>
                <a:lnTo>
                  <a:pt x="0" y="38748"/>
                </a:lnTo>
                <a:lnTo>
                  <a:pt x="3027" y="53850"/>
                </a:lnTo>
                <a:lnTo>
                  <a:pt x="11351" y="66200"/>
                </a:lnTo>
                <a:lnTo>
                  <a:pt x="23834" y="74619"/>
                </a:lnTo>
                <a:lnTo>
                  <a:pt x="24094" y="74619"/>
                </a:lnTo>
                <a:lnTo>
                  <a:pt x="38886" y="77628"/>
                </a:lnTo>
                <a:lnTo>
                  <a:pt x="54067" y="74619"/>
                </a:lnTo>
                <a:lnTo>
                  <a:pt x="66480" y="66335"/>
                </a:lnTo>
                <a:lnTo>
                  <a:pt x="74867" y="54019"/>
                </a:lnTo>
                <a:lnTo>
                  <a:pt x="77972" y="38913"/>
                </a:lnTo>
                <a:lnTo>
                  <a:pt x="74861" y="23821"/>
                </a:lnTo>
                <a:lnTo>
                  <a:pt x="66517" y="11576"/>
                </a:lnTo>
                <a:lnTo>
                  <a:pt x="54179" y="3313"/>
                </a:lnTo>
                <a:lnTo>
                  <a:pt x="39085" y="247"/>
                </a:lnTo>
                <a:lnTo>
                  <a:pt x="39085" y="0"/>
                </a:lnTo>
                <a:close/>
              </a:path>
              <a:path w="3376929" h="872490">
                <a:moveTo>
                  <a:pt x="451387" y="0"/>
                </a:moveTo>
                <a:lnTo>
                  <a:pt x="436184" y="3093"/>
                </a:lnTo>
                <a:lnTo>
                  <a:pt x="423783" y="11422"/>
                </a:lnTo>
                <a:lnTo>
                  <a:pt x="415429" y="23747"/>
                </a:lnTo>
                <a:lnTo>
                  <a:pt x="412368" y="38830"/>
                </a:lnTo>
                <a:lnTo>
                  <a:pt x="415429" y="53935"/>
                </a:lnTo>
                <a:lnTo>
                  <a:pt x="423783" y="66269"/>
                </a:lnTo>
                <a:lnTo>
                  <a:pt x="436239" y="74620"/>
                </a:lnTo>
                <a:lnTo>
                  <a:pt x="436367" y="74620"/>
                </a:lnTo>
                <a:lnTo>
                  <a:pt x="451387" y="77628"/>
                </a:lnTo>
                <a:lnTo>
                  <a:pt x="466449" y="74620"/>
                </a:lnTo>
                <a:lnTo>
                  <a:pt x="478794" y="66407"/>
                </a:lnTo>
                <a:lnTo>
                  <a:pt x="487170" y="54209"/>
                </a:lnTo>
                <a:lnTo>
                  <a:pt x="490323" y="39243"/>
                </a:lnTo>
                <a:lnTo>
                  <a:pt x="487359" y="24134"/>
                </a:lnTo>
                <a:lnTo>
                  <a:pt x="479064" y="11752"/>
                </a:lnTo>
                <a:lnTo>
                  <a:pt x="466706" y="3366"/>
                </a:lnTo>
                <a:lnTo>
                  <a:pt x="451553" y="247"/>
                </a:lnTo>
                <a:lnTo>
                  <a:pt x="451387" y="247"/>
                </a:lnTo>
                <a:lnTo>
                  <a:pt x="451387" y="0"/>
                </a:lnTo>
                <a:close/>
              </a:path>
              <a:path w="3376929" h="872490">
                <a:moveTo>
                  <a:pt x="863747" y="0"/>
                </a:moveTo>
                <a:lnTo>
                  <a:pt x="848544" y="3058"/>
                </a:lnTo>
                <a:lnTo>
                  <a:pt x="836143" y="11391"/>
                </a:lnTo>
                <a:lnTo>
                  <a:pt x="827765" y="23856"/>
                </a:lnTo>
                <a:lnTo>
                  <a:pt x="824728" y="38830"/>
                </a:lnTo>
                <a:lnTo>
                  <a:pt x="827789" y="53934"/>
                </a:lnTo>
                <a:lnTo>
                  <a:pt x="836143" y="66266"/>
                </a:lnTo>
                <a:lnTo>
                  <a:pt x="848544" y="74580"/>
                </a:lnTo>
                <a:lnTo>
                  <a:pt x="863747" y="77628"/>
                </a:lnTo>
                <a:lnTo>
                  <a:pt x="878902" y="74580"/>
                </a:lnTo>
                <a:lnTo>
                  <a:pt x="891279" y="66266"/>
                </a:lnTo>
                <a:lnTo>
                  <a:pt x="899623" y="53934"/>
                </a:lnTo>
                <a:lnTo>
                  <a:pt x="902683" y="38830"/>
                </a:lnTo>
                <a:lnTo>
                  <a:pt x="899603" y="23856"/>
                </a:lnTo>
                <a:lnTo>
                  <a:pt x="891299" y="11607"/>
                </a:lnTo>
                <a:lnTo>
                  <a:pt x="878996" y="3325"/>
                </a:lnTo>
                <a:lnTo>
                  <a:pt x="863913" y="247"/>
                </a:lnTo>
                <a:lnTo>
                  <a:pt x="863747" y="0"/>
                </a:lnTo>
                <a:close/>
              </a:path>
              <a:path w="3376929" h="872490">
                <a:moveTo>
                  <a:pt x="1276107" y="0"/>
                </a:moveTo>
                <a:lnTo>
                  <a:pt x="1260939" y="3058"/>
                </a:lnTo>
                <a:lnTo>
                  <a:pt x="1248534" y="11391"/>
                </a:lnTo>
                <a:lnTo>
                  <a:pt x="1240146" y="23809"/>
                </a:lnTo>
                <a:lnTo>
                  <a:pt x="1237088" y="38830"/>
                </a:lnTo>
                <a:lnTo>
                  <a:pt x="1240161" y="53934"/>
                </a:lnTo>
                <a:lnTo>
                  <a:pt x="1248534" y="66266"/>
                </a:lnTo>
                <a:lnTo>
                  <a:pt x="1260939" y="74580"/>
                </a:lnTo>
                <a:lnTo>
                  <a:pt x="1276107" y="77628"/>
                </a:lnTo>
                <a:lnTo>
                  <a:pt x="1291262" y="74580"/>
                </a:lnTo>
                <a:lnTo>
                  <a:pt x="1303639" y="66266"/>
                </a:lnTo>
                <a:lnTo>
                  <a:pt x="1311983" y="53934"/>
                </a:lnTo>
                <a:lnTo>
                  <a:pt x="1315043" y="38830"/>
                </a:lnTo>
                <a:lnTo>
                  <a:pt x="1311937" y="23809"/>
                </a:lnTo>
                <a:lnTo>
                  <a:pt x="1303576" y="11545"/>
                </a:lnTo>
                <a:lnTo>
                  <a:pt x="1291215" y="3278"/>
                </a:lnTo>
                <a:lnTo>
                  <a:pt x="1276107" y="247"/>
                </a:lnTo>
                <a:lnTo>
                  <a:pt x="1276107" y="0"/>
                </a:lnTo>
                <a:close/>
              </a:path>
              <a:path w="3376929" h="872490">
                <a:moveTo>
                  <a:pt x="1688467" y="0"/>
                </a:moveTo>
                <a:lnTo>
                  <a:pt x="1673298" y="3045"/>
                </a:lnTo>
                <a:lnTo>
                  <a:pt x="1660884" y="11349"/>
                </a:lnTo>
                <a:lnTo>
                  <a:pt x="1652486" y="23666"/>
                </a:lnTo>
                <a:lnTo>
                  <a:pt x="1649365" y="38748"/>
                </a:lnTo>
                <a:lnTo>
                  <a:pt x="1652413" y="53850"/>
                </a:lnTo>
                <a:lnTo>
                  <a:pt x="1660738" y="66200"/>
                </a:lnTo>
                <a:lnTo>
                  <a:pt x="1673223" y="74619"/>
                </a:lnTo>
                <a:lnTo>
                  <a:pt x="1673484" y="74619"/>
                </a:lnTo>
                <a:lnTo>
                  <a:pt x="1688301" y="77628"/>
                </a:lnTo>
                <a:lnTo>
                  <a:pt x="1703469" y="74619"/>
                </a:lnTo>
                <a:lnTo>
                  <a:pt x="1715874" y="66335"/>
                </a:lnTo>
                <a:lnTo>
                  <a:pt x="1724247" y="54019"/>
                </a:lnTo>
                <a:lnTo>
                  <a:pt x="1727320" y="38913"/>
                </a:lnTo>
                <a:lnTo>
                  <a:pt x="1724227" y="23821"/>
                </a:lnTo>
                <a:lnTo>
                  <a:pt x="1715895" y="11576"/>
                </a:lnTo>
                <a:lnTo>
                  <a:pt x="1703562" y="3313"/>
                </a:lnTo>
                <a:lnTo>
                  <a:pt x="1688467" y="247"/>
                </a:lnTo>
                <a:lnTo>
                  <a:pt x="1688467" y="0"/>
                </a:lnTo>
                <a:close/>
              </a:path>
              <a:path w="3376929" h="872490">
                <a:moveTo>
                  <a:pt x="2100827" y="0"/>
                </a:moveTo>
                <a:lnTo>
                  <a:pt x="2085687" y="3202"/>
                </a:lnTo>
                <a:lnTo>
                  <a:pt x="2073358" y="11618"/>
                </a:lnTo>
                <a:lnTo>
                  <a:pt x="2065067" y="24134"/>
                </a:lnTo>
                <a:lnTo>
                  <a:pt x="2062157" y="39243"/>
                </a:lnTo>
                <a:lnTo>
                  <a:pt x="2065322" y="54222"/>
                </a:lnTo>
                <a:lnTo>
                  <a:pt x="2073650" y="66302"/>
                </a:lnTo>
                <a:lnTo>
                  <a:pt x="2073773" y="66481"/>
                </a:lnTo>
                <a:lnTo>
                  <a:pt x="2086225" y="74696"/>
                </a:lnTo>
                <a:lnTo>
                  <a:pt x="2101408" y="77628"/>
                </a:lnTo>
                <a:lnTo>
                  <a:pt x="2116396" y="74534"/>
                </a:lnTo>
                <a:lnTo>
                  <a:pt x="2128659" y="66302"/>
                </a:lnTo>
                <a:lnTo>
                  <a:pt x="2136911" y="54222"/>
                </a:lnTo>
                <a:lnTo>
                  <a:pt x="2140095" y="39243"/>
                </a:lnTo>
                <a:lnTo>
                  <a:pt x="2137131" y="24134"/>
                </a:lnTo>
                <a:lnTo>
                  <a:pt x="2128836" y="11752"/>
                </a:lnTo>
                <a:lnTo>
                  <a:pt x="2116478" y="3366"/>
                </a:lnTo>
                <a:lnTo>
                  <a:pt x="2101325" y="247"/>
                </a:lnTo>
                <a:lnTo>
                  <a:pt x="2100827" y="247"/>
                </a:lnTo>
                <a:lnTo>
                  <a:pt x="2100827" y="0"/>
                </a:lnTo>
                <a:close/>
              </a:path>
              <a:path w="3376929" h="872490">
                <a:moveTo>
                  <a:pt x="2513104" y="0"/>
                </a:moveTo>
                <a:lnTo>
                  <a:pt x="2497936" y="3058"/>
                </a:lnTo>
                <a:lnTo>
                  <a:pt x="2485531" y="11391"/>
                </a:lnTo>
                <a:lnTo>
                  <a:pt x="2477143" y="23809"/>
                </a:lnTo>
                <a:lnTo>
                  <a:pt x="2474085" y="38830"/>
                </a:lnTo>
                <a:lnTo>
                  <a:pt x="2477158" y="53934"/>
                </a:lnTo>
                <a:lnTo>
                  <a:pt x="2485531" y="66266"/>
                </a:lnTo>
                <a:lnTo>
                  <a:pt x="2497936" y="74580"/>
                </a:lnTo>
                <a:lnTo>
                  <a:pt x="2513104" y="77628"/>
                </a:lnTo>
                <a:lnTo>
                  <a:pt x="2528272" y="74580"/>
                </a:lnTo>
                <a:lnTo>
                  <a:pt x="2540677" y="66266"/>
                </a:lnTo>
                <a:lnTo>
                  <a:pt x="2549050" y="53934"/>
                </a:lnTo>
                <a:lnTo>
                  <a:pt x="2552123" y="38830"/>
                </a:lnTo>
                <a:lnTo>
                  <a:pt x="2548969" y="23809"/>
                </a:lnTo>
                <a:lnTo>
                  <a:pt x="2540583" y="11545"/>
                </a:lnTo>
                <a:lnTo>
                  <a:pt x="2528214" y="3278"/>
                </a:lnTo>
                <a:lnTo>
                  <a:pt x="2513104" y="247"/>
                </a:lnTo>
                <a:lnTo>
                  <a:pt x="2513104" y="0"/>
                </a:lnTo>
                <a:close/>
              </a:path>
              <a:path w="3376929" h="872490">
                <a:moveTo>
                  <a:pt x="2925464" y="0"/>
                </a:moveTo>
                <a:lnTo>
                  <a:pt x="2910309" y="3058"/>
                </a:lnTo>
                <a:lnTo>
                  <a:pt x="2897932" y="11391"/>
                </a:lnTo>
                <a:lnTo>
                  <a:pt x="2889573" y="23809"/>
                </a:lnTo>
                <a:lnTo>
                  <a:pt x="2886528" y="38830"/>
                </a:lnTo>
                <a:lnTo>
                  <a:pt x="2889588" y="53934"/>
                </a:lnTo>
                <a:lnTo>
                  <a:pt x="2897932" y="66266"/>
                </a:lnTo>
                <a:lnTo>
                  <a:pt x="2910309" y="74580"/>
                </a:lnTo>
                <a:lnTo>
                  <a:pt x="2925464" y="77628"/>
                </a:lnTo>
                <a:lnTo>
                  <a:pt x="2940632" y="74580"/>
                </a:lnTo>
                <a:lnTo>
                  <a:pt x="2953037" y="66266"/>
                </a:lnTo>
                <a:lnTo>
                  <a:pt x="2961410" y="53934"/>
                </a:lnTo>
                <a:lnTo>
                  <a:pt x="2964483" y="38830"/>
                </a:lnTo>
                <a:lnTo>
                  <a:pt x="2961328" y="23809"/>
                </a:lnTo>
                <a:lnTo>
                  <a:pt x="2952943" y="11545"/>
                </a:lnTo>
                <a:lnTo>
                  <a:pt x="2940573" y="3278"/>
                </a:lnTo>
                <a:lnTo>
                  <a:pt x="2925464" y="247"/>
                </a:lnTo>
                <a:lnTo>
                  <a:pt x="2925464" y="0"/>
                </a:lnTo>
                <a:close/>
              </a:path>
              <a:path w="3376929" h="872490">
                <a:moveTo>
                  <a:pt x="3337824" y="0"/>
                </a:moveTo>
                <a:lnTo>
                  <a:pt x="3322639" y="2923"/>
                </a:lnTo>
                <a:lnTo>
                  <a:pt x="3310178" y="11122"/>
                </a:lnTo>
                <a:lnTo>
                  <a:pt x="3301702" y="23364"/>
                </a:lnTo>
                <a:lnTo>
                  <a:pt x="3298472" y="38417"/>
                </a:lnTo>
                <a:lnTo>
                  <a:pt x="3301364" y="53562"/>
                </a:lnTo>
                <a:lnTo>
                  <a:pt x="3309587" y="65985"/>
                </a:lnTo>
                <a:lnTo>
                  <a:pt x="3321903" y="74427"/>
                </a:lnTo>
                <a:lnTo>
                  <a:pt x="3337077" y="77628"/>
                </a:lnTo>
                <a:lnTo>
                  <a:pt x="3352261" y="74732"/>
                </a:lnTo>
                <a:lnTo>
                  <a:pt x="3364722" y="66547"/>
                </a:lnTo>
                <a:lnTo>
                  <a:pt x="3373198" y="54305"/>
                </a:lnTo>
                <a:lnTo>
                  <a:pt x="3376428" y="39243"/>
                </a:lnTo>
                <a:lnTo>
                  <a:pt x="3373455" y="24158"/>
                </a:lnTo>
                <a:lnTo>
                  <a:pt x="3365220" y="11814"/>
                </a:lnTo>
                <a:lnTo>
                  <a:pt x="3352939" y="3436"/>
                </a:lnTo>
                <a:lnTo>
                  <a:pt x="3337824" y="247"/>
                </a:lnTo>
                <a:lnTo>
                  <a:pt x="3337824" y="0"/>
                </a:lnTo>
                <a:close/>
              </a:path>
              <a:path w="3376929" h="872490">
                <a:moveTo>
                  <a:pt x="39085" y="397420"/>
                </a:moveTo>
                <a:lnTo>
                  <a:pt x="23617" y="400485"/>
                </a:lnTo>
                <a:lnTo>
                  <a:pt x="23819" y="400485"/>
                </a:lnTo>
                <a:lnTo>
                  <a:pt x="11443" y="408782"/>
                </a:lnTo>
                <a:lnTo>
                  <a:pt x="3094" y="421072"/>
                </a:lnTo>
                <a:lnTo>
                  <a:pt x="13" y="436184"/>
                </a:lnTo>
                <a:lnTo>
                  <a:pt x="3027" y="451225"/>
                </a:lnTo>
                <a:lnTo>
                  <a:pt x="11351" y="463578"/>
                </a:lnTo>
                <a:lnTo>
                  <a:pt x="23834" y="471998"/>
                </a:lnTo>
                <a:lnTo>
                  <a:pt x="24096" y="471998"/>
                </a:lnTo>
                <a:lnTo>
                  <a:pt x="38886" y="475007"/>
                </a:lnTo>
                <a:lnTo>
                  <a:pt x="54067" y="471998"/>
                </a:lnTo>
                <a:lnTo>
                  <a:pt x="66480" y="463717"/>
                </a:lnTo>
                <a:lnTo>
                  <a:pt x="74867" y="451408"/>
                </a:lnTo>
                <a:lnTo>
                  <a:pt x="77972" y="436317"/>
                </a:lnTo>
                <a:lnTo>
                  <a:pt x="77972" y="436184"/>
                </a:lnTo>
                <a:lnTo>
                  <a:pt x="74888" y="421072"/>
                </a:lnTo>
                <a:lnTo>
                  <a:pt x="66551" y="408782"/>
                </a:lnTo>
                <a:lnTo>
                  <a:pt x="54203" y="400485"/>
                </a:lnTo>
                <a:lnTo>
                  <a:pt x="39085" y="397420"/>
                </a:lnTo>
                <a:close/>
              </a:path>
              <a:path w="3376929" h="872490">
                <a:moveTo>
                  <a:pt x="451387" y="397420"/>
                </a:moveTo>
                <a:lnTo>
                  <a:pt x="436184" y="400468"/>
                </a:lnTo>
                <a:lnTo>
                  <a:pt x="423783" y="408782"/>
                </a:lnTo>
                <a:lnTo>
                  <a:pt x="415429" y="421114"/>
                </a:lnTo>
                <a:lnTo>
                  <a:pt x="412368" y="436217"/>
                </a:lnTo>
                <a:lnTo>
                  <a:pt x="415429" y="451316"/>
                </a:lnTo>
                <a:lnTo>
                  <a:pt x="423783" y="463646"/>
                </a:lnTo>
                <a:lnTo>
                  <a:pt x="436184" y="471959"/>
                </a:lnTo>
                <a:lnTo>
                  <a:pt x="451387" y="475007"/>
                </a:lnTo>
                <a:lnTo>
                  <a:pt x="466542" y="471959"/>
                </a:lnTo>
                <a:lnTo>
                  <a:pt x="478919" y="463646"/>
                </a:lnTo>
                <a:lnTo>
                  <a:pt x="487263" y="451316"/>
                </a:lnTo>
                <a:lnTo>
                  <a:pt x="490323" y="436217"/>
                </a:lnTo>
                <a:lnTo>
                  <a:pt x="487265" y="421114"/>
                </a:lnTo>
                <a:lnTo>
                  <a:pt x="478911" y="408782"/>
                </a:lnTo>
                <a:lnTo>
                  <a:pt x="466522" y="400468"/>
                </a:lnTo>
                <a:lnTo>
                  <a:pt x="451387" y="397420"/>
                </a:lnTo>
                <a:close/>
              </a:path>
              <a:path w="3376929" h="872490">
                <a:moveTo>
                  <a:pt x="863913" y="397420"/>
                </a:moveTo>
                <a:lnTo>
                  <a:pt x="863747" y="397420"/>
                </a:lnTo>
                <a:lnTo>
                  <a:pt x="848314" y="400514"/>
                </a:lnTo>
                <a:lnTo>
                  <a:pt x="848475" y="400514"/>
                </a:lnTo>
                <a:lnTo>
                  <a:pt x="836120" y="408816"/>
                </a:lnTo>
                <a:lnTo>
                  <a:pt x="827789" y="421114"/>
                </a:lnTo>
                <a:lnTo>
                  <a:pt x="824728" y="436217"/>
                </a:lnTo>
                <a:lnTo>
                  <a:pt x="827789" y="451316"/>
                </a:lnTo>
                <a:lnTo>
                  <a:pt x="836143" y="463646"/>
                </a:lnTo>
                <a:lnTo>
                  <a:pt x="848544" y="471959"/>
                </a:lnTo>
                <a:lnTo>
                  <a:pt x="863747" y="475007"/>
                </a:lnTo>
                <a:lnTo>
                  <a:pt x="878902" y="471959"/>
                </a:lnTo>
                <a:lnTo>
                  <a:pt x="891279" y="463646"/>
                </a:lnTo>
                <a:lnTo>
                  <a:pt x="899623" y="451316"/>
                </a:lnTo>
                <a:lnTo>
                  <a:pt x="902683" y="436217"/>
                </a:lnTo>
                <a:lnTo>
                  <a:pt x="899642" y="421114"/>
                </a:lnTo>
                <a:lnTo>
                  <a:pt x="891330" y="408816"/>
                </a:lnTo>
                <a:lnTo>
                  <a:pt x="879007" y="400514"/>
                </a:lnTo>
                <a:lnTo>
                  <a:pt x="863913" y="397420"/>
                </a:lnTo>
                <a:close/>
              </a:path>
              <a:path w="3376929" h="872490">
                <a:moveTo>
                  <a:pt x="1276107" y="397420"/>
                </a:moveTo>
                <a:lnTo>
                  <a:pt x="1260939" y="400468"/>
                </a:lnTo>
                <a:lnTo>
                  <a:pt x="1248534" y="408782"/>
                </a:lnTo>
                <a:lnTo>
                  <a:pt x="1240161" y="421114"/>
                </a:lnTo>
                <a:lnTo>
                  <a:pt x="1237088" y="436217"/>
                </a:lnTo>
                <a:lnTo>
                  <a:pt x="1240161" y="451316"/>
                </a:lnTo>
                <a:lnTo>
                  <a:pt x="1248534" y="463646"/>
                </a:lnTo>
                <a:lnTo>
                  <a:pt x="1260939" y="471959"/>
                </a:lnTo>
                <a:lnTo>
                  <a:pt x="1276107" y="475007"/>
                </a:lnTo>
                <a:lnTo>
                  <a:pt x="1291262" y="471959"/>
                </a:lnTo>
                <a:lnTo>
                  <a:pt x="1303639" y="463646"/>
                </a:lnTo>
                <a:lnTo>
                  <a:pt x="1311983" y="451316"/>
                </a:lnTo>
                <a:lnTo>
                  <a:pt x="1315043" y="436217"/>
                </a:lnTo>
                <a:lnTo>
                  <a:pt x="1311997" y="421114"/>
                </a:lnTo>
                <a:lnTo>
                  <a:pt x="1303662" y="408782"/>
                </a:lnTo>
                <a:lnTo>
                  <a:pt x="1291277" y="400468"/>
                </a:lnTo>
                <a:lnTo>
                  <a:pt x="1276107" y="397420"/>
                </a:lnTo>
                <a:close/>
              </a:path>
              <a:path w="3376929" h="872490">
                <a:moveTo>
                  <a:pt x="1688467" y="397420"/>
                </a:moveTo>
                <a:lnTo>
                  <a:pt x="1673011" y="400485"/>
                </a:lnTo>
                <a:lnTo>
                  <a:pt x="1673212" y="400485"/>
                </a:lnTo>
                <a:lnTo>
                  <a:pt x="1660835" y="408782"/>
                </a:lnTo>
                <a:lnTo>
                  <a:pt x="1652475" y="421072"/>
                </a:lnTo>
                <a:lnTo>
                  <a:pt x="1649378" y="436184"/>
                </a:lnTo>
                <a:lnTo>
                  <a:pt x="1652413" y="451225"/>
                </a:lnTo>
                <a:lnTo>
                  <a:pt x="1660738" y="463578"/>
                </a:lnTo>
                <a:lnTo>
                  <a:pt x="1673224" y="471998"/>
                </a:lnTo>
                <a:lnTo>
                  <a:pt x="1673487" y="471998"/>
                </a:lnTo>
                <a:lnTo>
                  <a:pt x="1688301" y="475007"/>
                </a:lnTo>
                <a:lnTo>
                  <a:pt x="1703469" y="471998"/>
                </a:lnTo>
                <a:lnTo>
                  <a:pt x="1715874" y="463717"/>
                </a:lnTo>
                <a:lnTo>
                  <a:pt x="1724247" y="451408"/>
                </a:lnTo>
                <a:lnTo>
                  <a:pt x="1727320" y="436317"/>
                </a:lnTo>
                <a:lnTo>
                  <a:pt x="1727320" y="436184"/>
                </a:lnTo>
                <a:lnTo>
                  <a:pt x="1724262" y="421072"/>
                </a:lnTo>
                <a:lnTo>
                  <a:pt x="1715926" y="408782"/>
                </a:lnTo>
                <a:lnTo>
                  <a:pt x="1703574" y="400485"/>
                </a:lnTo>
                <a:lnTo>
                  <a:pt x="1688467" y="397420"/>
                </a:lnTo>
                <a:close/>
              </a:path>
              <a:path w="3376929" h="872490">
                <a:moveTo>
                  <a:pt x="2100993" y="397420"/>
                </a:moveTo>
                <a:lnTo>
                  <a:pt x="2100827" y="397420"/>
                </a:lnTo>
                <a:lnTo>
                  <a:pt x="2085687" y="400584"/>
                </a:lnTo>
                <a:lnTo>
                  <a:pt x="2073358" y="408991"/>
                </a:lnTo>
                <a:lnTo>
                  <a:pt x="2065091" y="421385"/>
                </a:lnTo>
                <a:lnTo>
                  <a:pt x="2062215" y="436118"/>
                </a:lnTo>
                <a:lnTo>
                  <a:pt x="2062140" y="436507"/>
                </a:lnTo>
                <a:lnTo>
                  <a:pt x="2065235" y="451174"/>
                </a:lnTo>
                <a:lnTo>
                  <a:pt x="2065322" y="451587"/>
                </a:lnTo>
                <a:lnTo>
                  <a:pt x="2073773" y="463855"/>
                </a:lnTo>
                <a:lnTo>
                  <a:pt x="2086225" y="472075"/>
                </a:lnTo>
                <a:lnTo>
                  <a:pt x="2101408" y="475007"/>
                </a:lnTo>
                <a:lnTo>
                  <a:pt x="2116536" y="471862"/>
                </a:lnTo>
                <a:lnTo>
                  <a:pt x="2128846" y="463503"/>
                </a:lnTo>
                <a:lnTo>
                  <a:pt x="2137109" y="451174"/>
                </a:lnTo>
                <a:lnTo>
                  <a:pt x="2140018" y="436507"/>
                </a:lnTo>
                <a:lnTo>
                  <a:pt x="2140095" y="436118"/>
                </a:lnTo>
                <a:lnTo>
                  <a:pt x="2137095" y="421385"/>
                </a:lnTo>
                <a:lnTo>
                  <a:pt x="2137021" y="421022"/>
                </a:lnTo>
                <a:lnTo>
                  <a:pt x="2128639" y="408711"/>
                </a:lnTo>
                <a:lnTo>
                  <a:pt x="2116209" y="400428"/>
                </a:lnTo>
                <a:lnTo>
                  <a:pt x="2100993" y="397420"/>
                </a:lnTo>
                <a:close/>
              </a:path>
              <a:path w="3376929" h="872490">
                <a:moveTo>
                  <a:pt x="2513104" y="397420"/>
                </a:moveTo>
                <a:lnTo>
                  <a:pt x="2497936" y="400468"/>
                </a:lnTo>
                <a:lnTo>
                  <a:pt x="2485531" y="408782"/>
                </a:lnTo>
                <a:lnTo>
                  <a:pt x="2477158" y="421114"/>
                </a:lnTo>
                <a:lnTo>
                  <a:pt x="2474085" y="436217"/>
                </a:lnTo>
                <a:lnTo>
                  <a:pt x="2477158" y="451316"/>
                </a:lnTo>
                <a:lnTo>
                  <a:pt x="2485531" y="463646"/>
                </a:lnTo>
                <a:lnTo>
                  <a:pt x="2497936" y="471959"/>
                </a:lnTo>
                <a:lnTo>
                  <a:pt x="2513104" y="475007"/>
                </a:lnTo>
                <a:lnTo>
                  <a:pt x="2528272" y="471959"/>
                </a:lnTo>
                <a:lnTo>
                  <a:pt x="2540677" y="463646"/>
                </a:lnTo>
                <a:lnTo>
                  <a:pt x="2549050" y="451316"/>
                </a:lnTo>
                <a:lnTo>
                  <a:pt x="2552123" y="436217"/>
                </a:lnTo>
                <a:lnTo>
                  <a:pt x="2549029" y="421114"/>
                </a:lnTo>
                <a:lnTo>
                  <a:pt x="2540669" y="408782"/>
                </a:lnTo>
                <a:lnTo>
                  <a:pt x="2528275" y="400468"/>
                </a:lnTo>
                <a:lnTo>
                  <a:pt x="2513104" y="397420"/>
                </a:lnTo>
                <a:close/>
              </a:path>
              <a:path w="3376929" h="872490">
                <a:moveTo>
                  <a:pt x="2925464" y="397420"/>
                </a:moveTo>
                <a:lnTo>
                  <a:pt x="2910309" y="400468"/>
                </a:lnTo>
                <a:lnTo>
                  <a:pt x="2897932" y="408782"/>
                </a:lnTo>
                <a:lnTo>
                  <a:pt x="2889588" y="421114"/>
                </a:lnTo>
                <a:lnTo>
                  <a:pt x="2886528" y="436217"/>
                </a:lnTo>
                <a:lnTo>
                  <a:pt x="2889588" y="451316"/>
                </a:lnTo>
                <a:lnTo>
                  <a:pt x="2897932" y="463646"/>
                </a:lnTo>
                <a:lnTo>
                  <a:pt x="2910309" y="471959"/>
                </a:lnTo>
                <a:lnTo>
                  <a:pt x="2925464" y="475007"/>
                </a:lnTo>
                <a:lnTo>
                  <a:pt x="2940632" y="471959"/>
                </a:lnTo>
                <a:lnTo>
                  <a:pt x="2953037" y="463646"/>
                </a:lnTo>
                <a:lnTo>
                  <a:pt x="2961410" y="451316"/>
                </a:lnTo>
                <a:lnTo>
                  <a:pt x="2964483" y="436217"/>
                </a:lnTo>
                <a:lnTo>
                  <a:pt x="2961389" y="421114"/>
                </a:lnTo>
                <a:lnTo>
                  <a:pt x="2953029" y="408782"/>
                </a:lnTo>
                <a:lnTo>
                  <a:pt x="2940635" y="400468"/>
                </a:lnTo>
                <a:lnTo>
                  <a:pt x="2925464" y="397420"/>
                </a:lnTo>
                <a:close/>
              </a:path>
              <a:path w="3376929" h="872490">
                <a:moveTo>
                  <a:pt x="3337824" y="397420"/>
                </a:moveTo>
                <a:lnTo>
                  <a:pt x="3322627" y="400312"/>
                </a:lnTo>
                <a:lnTo>
                  <a:pt x="3310147" y="408499"/>
                </a:lnTo>
                <a:lnTo>
                  <a:pt x="3301667" y="420744"/>
                </a:lnTo>
                <a:lnTo>
                  <a:pt x="3298472" y="435813"/>
                </a:lnTo>
                <a:lnTo>
                  <a:pt x="3301364" y="450947"/>
                </a:lnTo>
                <a:lnTo>
                  <a:pt x="3309587" y="463363"/>
                </a:lnTo>
                <a:lnTo>
                  <a:pt x="3321903" y="471802"/>
                </a:lnTo>
                <a:lnTo>
                  <a:pt x="3337077" y="475007"/>
                </a:lnTo>
                <a:lnTo>
                  <a:pt x="3352261" y="472111"/>
                </a:lnTo>
                <a:lnTo>
                  <a:pt x="3364722" y="463924"/>
                </a:lnTo>
                <a:lnTo>
                  <a:pt x="3373198" y="451677"/>
                </a:lnTo>
                <a:lnTo>
                  <a:pt x="3376428" y="436606"/>
                </a:lnTo>
                <a:lnTo>
                  <a:pt x="3376365" y="435813"/>
                </a:lnTo>
                <a:lnTo>
                  <a:pt x="3373362" y="421144"/>
                </a:lnTo>
                <a:lnTo>
                  <a:pt x="3365096" y="408887"/>
                </a:lnTo>
                <a:lnTo>
                  <a:pt x="3352845" y="400571"/>
                </a:lnTo>
                <a:lnTo>
                  <a:pt x="3337824" y="397420"/>
                </a:lnTo>
                <a:close/>
              </a:path>
              <a:path w="3376929" h="872490">
                <a:moveTo>
                  <a:pt x="39085" y="794303"/>
                </a:moveTo>
                <a:lnTo>
                  <a:pt x="23905" y="797311"/>
                </a:lnTo>
                <a:lnTo>
                  <a:pt x="11492" y="805593"/>
                </a:lnTo>
                <a:lnTo>
                  <a:pt x="3104" y="817903"/>
                </a:lnTo>
                <a:lnTo>
                  <a:pt x="0" y="832996"/>
                </a:lnTo>
                <a:lnTo>
                  <a:pt x="3027" y="848105"/>
                </a:lnTo>
                <a:lnTo>
                  <a:pt x="11351" y="860457"/>
                </a:lnTo>
                <a:lnTo>
                  <a:pt x="23836" y="868880"/>
                </a:lnTo>
                <a:lnTo>
                  <a:pt x="24101" y="868880"/>
                </a:lnTo>
                <a:lnTo>
                  <a:pt x="38886" y="871890"/>
                </a:lnTo>
                <a:lnTo>
                  <a:pt x="54067" y="868880"/>
                </a:lnTo>
                <a:lnTo>
                  <a:pt x="66480" y="860598"/>
                </a:lnTo>
                <a:lnTo>
                  <a:pt x="74867" y="848288"/>
                </a:lnTo>
                <a:lnTo>
                  <a:pt x="77972" y="833195"/>
                </a:lnTo>
                <a:lnTo>
                  <a:pt x="74861" y="818082"/>
                </a:lnTo>
                <a:lnTo>
                  <a:pt x="66517" y="805826"/>
                </a:lnTo>
                <a:lnTo>
                  <a:pt x="54179" y="797556"/>
                </a:lnTo>
                <a:lnTo>
                  <a:pt x="39085" y="794501"/>
                </a:lnTo>
                <a:lnTo>
                  <a:pt x="39085" y="794303"/>
                </a:lnTo>
                <a:close/>
              </a:path>
              <a:path w="3376929" h="872490">
                <a:moveTo>
                  <a:pt x="451387" y="794303"/>
                </a:moveTo>
                <a:lnTo>
                  <a:pt x="436184" y="797351"/>
                </a:lnTo>
                <a:lnTo>
                  <a:pt x="423720" y="805758"/>
                </a:lnTo>
                <a:lnTo>
                  <a:pt x="415429" y="817995"/>
                </a:lnTo>
                <a:lnTo>
                  <a:pt x="412368" y="833096"/>
                </a:lnTo>
                <a:lnTo>
                  <a:pt x="415429" y="848197"/>
                </a:lnTo>
                <a:lnTo>
                  <a:pt x="423783" y="860528"/>
                </a:lnTo>
                <a:lnTo>
                  <a:pt x="436184" y="868842"/>
                </a:lnTo>
                <a:lnTo>
                  <a:pt x="451387" y="871891"/>
                </a:lnTo>
                <a:lnTo>
                  <a:pt x="466542" y="868842"/>
                </a:lnTo>
                <a:lnTo>
                  <a:pt x="478918" y="860528"/>
                </a:lnTo>
                <a:lnTo>
                  <a:pt x="487263" y="848197"/>
                </a:lnTo>
                <a:lnTo>
                  <a:pt x="490323" y="833096"/>
                </a:lnTo>
                <a:lnTo>
                  <a:pt x="487182" y="817995"/>
                </a:lnTo>
                <a:lnTo>
                  <a:pt x="478825" y="805758"/>
                </a:lnTo>
                <a:lnTo>
                  <a:pt x="466484" y="797519"/>
                </a:lnTo>
                <a:lnTo>
                  <a:pt x="451387" y="794501"/>
                </a:lnTo>
                <a:lnTo>
                  <a:pt x="451387" y="794303"/>
                </a:lnTo>
                <a:close/>
              </a:path>
              <a:path w="3376929" h="872490">
                <a:moveTo>
                  <a:pt x="863747" y="794303"/>
                </a:moveTo>
                <a:lnTo>
                  <a:pt x="848544" y="797351"/>
                </a:lnTo>
                <a:lnTo>
                  <a:pt x="836143" y="805664"/>
                </a:lnTo>
                <a:lnTo>
                  <a:pt x="827767" y="818106"/>
                </a:lnTo>
                <a:lnTo>
                  <a:pt x="824728" y="833096"/>
                </a:lnTo>
                <a:lnTo>
                  <a:pt x="827789" y="848197"/>
                </a:lnTo>
                <a:lnTo>
                  <a:pt x="836143" y="860528"/>
                </a:lnTo>
                <a:lnTo>
                  <a:pt x="848544" y="868842"/>
                </a:lnTo>
                <a:lnTo>
                  <a:pt x="863747" y="871891"/>
                </a:lnTo>
                <a:lnTo>
                  <a:pt x="878902" y="868842"/>
                </a:lnTo>
                <a:lnTo>
                  <a:pt x="891279" y="860528"/>
                </a:lnTo>
                <a:lnTo>
                  <a:pt x="899623" y="848197"/>
                </a:lnTo>
                <a:lnTo>
                  <a:pt x="902683" y="833096"/>
                </a:lnTo>
                <a:lnTo>
                  <a:pt x="899603" y="818106"/>
                </a:lnTo>
                <a:lnTo>
                  <a:pt x="891299" y="805862"/>
                </a:lnTo>
                <a:lnTo>
                  <a:pt x="878996" y="797585"/>
                </a:lnTo>
                <a:lnTo>
                  <a:pt x="863913" y="794501"/>
                </a:lnTo>
                <a:lnTo>
                  <a:pt x="863747" y="794303"/>
                </a:lnTo>
                <a:close/>
              </a:path>
              <a:path w="3376929" h="872490">
                <a:moveTo>
                  <a:pt x="1276107" y="794303"/>
                </a:moveTo>
                <a:lnTo>
                  <a:pt x="1260939" y="797351"/>
                </a:lnTo>
                <a:lnTo>
                  <a:pt x="1248534" y="805664"/>
                </a:lnTo>
                <a:lnTo>
                  <a:pt x="1240148" y="818059"/>
                </a:lnTo>
                <a:lnTo>
                  <a:pt x="1237088" y="833096"/>
                </a:lnTo>
                <a:lnTo>
                  <a:pt x="1240161" y="848197"/>
                </a:lnTo>
                <a:lnTo>
                  <a:pt x="1248534" y="860528"/>
                </a:lnTo>
                <a:lnTo>
                  <a:pt x="1260939" y="868842"/>
                </a:lnTo>
                <a:lnTo>
                  <a:pt x="1276107" y="871891"/>
                </a:lnTo>
                <a:lnTo>
                  <a:pt x="1291262" y="868842"/>
                </a:lnTo>
                <a:lnTo>
                  <a:pt x="1303639" y="860528"/>
                </a:lnTo>
                <a:lnTo>
                  <a:pt x="1311983" y="848197"/>
                </a:lnTo>
                <a:lnTo>
                  <a:pt x="1315043" y="833096"/>
                </a:lnTo>
                <a:lnTo>
                  <a:pt x="1311937" y="818059"/>
                </a:lnTo>
                <a:lnTo>
                  <a:pt x="1303576" y="805793"/>
                </a:lnTo>
                <a:lnTo>
                  <a:pt x="1291215" y="797529"/>
                </a:lnTo>
                <a:lnTo>
                  <a:pt x="1276107" y="794501"/>
                </a:lnTo>
                <a:lnTo>
                  <a:pt x="1276107" y="794303"/>
                </a:lnTo>
                <a:close/>
              </a:path>
              <a:path w="3376929" h="872490">
                <a:moveTo>
                  <a:pt x="1688467" y="794303"/>
                </a:moveTo>
                <a:lnTo>
                  <a:pt x="1673298" y="797311"/>
                </a:lnTo>
                <a:lnTo>
                  <a:pt x="1660884" y="805593"/>
                </a:lnTo>
                <a:lnTo>
                  <a:pt x="1652486" y="817903"/>
                </a:lnTo>
                <a:lnTo>
                  <a:pt x="1649365" y="832996"/>
                </a:lnTo>
                <a:lnTo>
                  <a:pt x="1652413" y="848105"/>
                </a:lnTo>
                <a:lnTo>
                  <a:pt x="1660738" y="860457"/>
                </a:lnTo>
                <a:lnTo>
                  <a:pt x="1673226" y="868880"/>
                </a:lnTo>
                <a:lnTo>
                  <a:pt x="1673491" y="868880"/>
                </a:lnTo>
                <a:lnTo>
                  <a:pt x="1688301" y="871890"/>
                </a:lnTo>
                <a:lnTo>
                  <a:pt x="1703469" y="868880"/>
                </a:lnTo>
                <a:lnTo>
                  <a:pt x="1715874" y="860598"/>
                </a:lnTo>
                <a:lnTo>
                  <a:pt x="1724247" y="848288"/>
                </a:lnTo>
                <a:lnTo>
                  <a:pt x="1727320" y="833195"/>
                </a:lnTo>
                <a:lnTo>
                  <a:pt x="1724227" y="818082"/>
                </a:lnTo>
                <a:lnTo>
                  <a:pt x="1715895" y="805826"/>
                </a:lnTo>
                <a:lnTo>
                  <a:pt x="1703562" y="797556"/>
                </a:lnTo>
                <a:lnTo>
                  <a:pt x="1688467" y="794501"/>
                </a:lnTo>
                <a:lnTo>
                  <a:pt x="1688467" y="794303"/>
                </a:lnTo>
                <a:close/>
              </a:path>
              <a:path w="3376929" h="872490">
                <a:moveTo>
                  <a:pt x="2100827" y="794303"/>
                </a:moveTo>
                <a:lnTo>
                  <a:pt x="2065091" y="818269"/>
                </a:lnTo>
                <a:lnTo>
                  <a:pt x="2062140" y="833392"/>
                </a:lnTo>
                <a:lnTo>
                  <a:pt x="2065235" y="848056"/>
                </a:lnTo>
                <a:lnTo>
                  <a:pt x="2065322" y="848469"/>
                </a:lnTo>
                <a:lnTo>
                  <a:pt x="2073773" y="860736"/>
                </a:lnTo>
                <a:lnTo>
                  <a:pt x="2086225" y="868956"/>
                </a:lnTo>
                <a:lnTo>
                  <a:pt x="2101408" y="871888"/>
                </a:lnTo>
                <a:lnTo>
                  <a:pt x="2116536" y="868744"/>
                </a:lnTo>
                <a:lnTo>
                  <a:pt x="2128846" y="860386"/>
                </a:lnTo>
                <a:lnTo>
                  <a:pt x="2137109" y="848056"/>
                </a:lnTo>
                <a:lnTo>
                  <a:pt x="2140017" y="833392"/>
                </a:lnTo>
                <a:lnTo>
                  <a:pt x="2140095" y="832996"/>
                </a:lnTo>
                <a:lnTo>
                  <a:pt x="2136987" y="818269"/>
                </a:lnTo>
                <a:lnTo>
                  <a:pt x="2136913" y="817919"/>
                </a:lnTo>
                <a:lnTo>
                  <a:pt x="2128462" y="805652"/>
                </a:lnTo>
                <a:lnTo>
                  <a:pt x="2116062" y="797467"/>
                </a:lnTo>
                <a:lnTo>
                  <a:pt x="2100827" y="794501"/>
                </a:lnTo>
                <a:lnTo>
                  <a:pt x="2100827" y="794303"/>
                </a:lnTo>
                <a:close/>
              </a:path>
              <a:path w="3376929" h="872490">
                <a:moveTo>
                  <a:pt x="2513104" y="794303"/>
                </a:moveTo>
                <a:lnTo>
                  <a:pt x="2497936" y="797351"/>
                </a:lnTo>
                <a:lnTo>
                  <a:pt x="2485531" y="805664"/>
                </a:lnTo>
                <a:lnTo>
                  <a:pt x="2477145" y="818059"/>
                </a:lnTo>
                <a:lnTo>
                  <a:pt x="2474085" y="833096"/>
                </a:lnTo>
                <a:lnTo>
                  <a:pt x="2477158" y="848197"/>
                </a:lnTo>
                <a:lnTo>
                  <a:pt x="2485531" y="860528"/>
                </a:lnTo>
                <a:lnTo>
                  <a:pt x="2497936" y="868842"/>
                </a:lnTo>
                <a:lnTo>
                  <a:pt x="2513104" y="871891"/>
                </a:lnTo>
                <a:lnTo>
                  <a:pt x="2528272" y="868842"/>
                </a:lnTo>
                <a:lnTo>
                  <a:pt x="2540677" y="860528"/>
                </a:lnTo>
                <a:lnTo>
                  <a:pt x="2549050" y="848197"/>
                </a:lnTo>
                <a:lnTo>
                  <a:pt x="2552123" y="833096"/>
                </a:lnTo>
                <a:lnTo>
                  <a:pt x="2548969" y="818059"/>
                </a:lnTo>
                <a:lnTo>
                  <a:pt x="2540583" y="805793"/>
                </a:lnTo>
                <a:lnTo>
                  <a:pt x="2528214" y="797529"/>
                </a:lnTo>
                <a:lnTo>
                  <a:pt x="2513104" y="794501"/>
                </a:lnTo>
                <a:lnTo>
                  <a:pt x="2513104" y="794303"/>
                </a:lnTo>
                <a:close/>
              </a:path>
              <a:path w="3376929" h="872490">
                <a:moveTo>
                  <a:pt x="2925464" y="794303"/>
                </a:moveTo>
                <a:lnTo>
                  <a:pt x="2910309" y="797351"/>
                </a:lnTo>
                <a:lnTo>
                  <a:pt x="2897932" y="805664"/>
                </a:lnTo>
                <a:lnTo>
                  <a:pt x="2889575" y="818059"/>
                </a:lnTo>
                <a:lnTo>
                  <a:pt x="2886528" y="833096"/>
                </a:lnTo>
                <a:lnTo>
                  <a:pt x="2889588" y="848197"/>
                </a:lnTo>
                <a:lnTo>
                  <a:pt x="2897932" y="860528"/>
                </a:lnTo>
                <a:lnTo>
                  <a:pt x="2910309" y="868842"/>
                </a:lnTo>
                <a:lnTo>
                  <a:pt x="2925464" y="871891"/>
                </a:lnTo>
                <a:lnTo>
                  <a:pt x="2940632" y="868842"/>
                </a:lnTo>
                <a:lnTo>
                  <a:pt x="2953037" y="860528"/>
                </a:lnTo>
                <a:lnTo>
                  <a:pt x="2961410" y="848197"/>
                </a:lnTo>
                <a:lnTo>
                  <a:pt x="2964483" y="833096"/>
                </a:lnTo>
                <a:lnTo>
                  <a:pt x="2961328" y="818059"/>
                </a:lnTo>
                <a:lnTo>
                  <a:pt x="2952943" y="805793"/>
                </a:lnTo>
                <a:lnTo>
                  <a:pt x="2940573" y="797529"/>
                </a:lnTo>
                <a:lnTo>
                  <a:pt x="2925464" y="794501"/>
                </a:lnTo>
                <a:lnTo>
                  <a:pt x="2925464" y="794303"/>
                </a:lnTo>
                <a:close/>
              </a:path>
              <a:path w="3376929" h="872490">
                <a:moveTo>
                  <a:pt x="3337824" y="794303"/>
                </a:moveTo>
                <a:lnTo>
                  <a:pt x="3322627" y="797195"/>
                </a:lnTo>
                <a:lnTo>
                  <a:pt x="3310147" y="805382"/>
                </a:lnTo>
                <a:lnTo>
                  <a:pt x="3301667" y="817628"/>
                </a:lnTo>
                <a:lnTo>
                  <a:pt x="3298472" y="832697"/>
                </a:lnTo>
                <a:lnTo>
                  <a:pt x="3301364" y="847828"/>
                </a:lnTo>
                <a:lnTo>
                  <a:pt x="3309587" y="860244"/>
                </a:lnTo>
                <a:lnTo>
                  <a:pt x="3321903" y="868684"/>
                </a:lnTo>
                <a:lnTo>
                  <a:pt x="3337077" y="871887"/>
                </a:lnTo>
                <a:lnTo>
                  <a:pt x="3352262" y="868992"/>
                </a:lnTo>
                <a:lnTo>
                  <a:pt x="3364722" y="860805"/>
                </a:lnTo>
                <a:lnTo>
                  <a:pt x="3373198" y="848559"/>
                </a:lnTo>
                <a:lnTo>
                  <a:pt x="3376428" y="833490"/>
                </a:lnTo>
                <a:lnTo>
                  <a:pt x="3376365" y="832697"/>
                </a:lnTo>
                <a:lnTo>
                  <a:pt x="3373315" y="818087"/>
                </a:lnTo>
                <a:lnTo>
                  <a:pt x="3365034" y="805896"/>
                </a:lnTo>
                <a:lnTo>
                  <a:pt x="3352799" y="797632"/>
                </a:lnTo>
                <a:lnTo>
                  <a:pt x="3337824" y="794501"/>
                </a:lnTo>
                <a:lnTo>
                  <a:pt x="3337824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06055" y="143617"/>
            <a:ext cx="3789045" cy="872490"/>
          </a:xfrm>
          <a:custGeom>
            <a:avLst/>
            <a:gdLst/>
            <a:ahLst/>
            <a:cxnLst/>
            <a:rect l="l" t="t" r="r" b="b"/>
            <a:pathLst>
              <a:path w="3789045" h="872490">
                <a:moveTo>
                  <a:pt x="39081" y="0"/>
                </a:moveTo>
                <a:lnTo>
                  <a:pt x="23899" y="3045"/>
                </a:lnTo>
                <a:lnTo>
                  <a:pt x="11487" y="11349"/>
                </a:lnTo>
                <a:lnTo>
                  <a:pt x="3101" y="23666"/>
                </a:lnTo>
                <a:lnTo>
                  <a:pt x="0" y="38748"/>
                </a:lnTo>
                <a:lnTo>
                  <a:pt x="3025" y="53850"/>
                </a:lnTo>
                <a:lnTo>
                  <a:pt x="11349" y="66200"/>
                </a:lnTo>
                <a:lnTo>
                  <a:pt x="23877" y="74650"/>
                </a:lnTo>
                <a:lnTo>
                  <a:pt x="24243" y="74650"/>
                </a:lnTo>
                <a:lnTo>
                  <a:pt x="38886" y="77628"/>
                </a:lnTo>
                <a:lnTo>
                  <a:pt x="53994" y="74650"/>
                </a:lnTo>
                <a:lnTo>
                  <a:pt x="66372" y="66444"/>
                </a:lnTo>
                <a:lnTo>
                  <a:pt x="74778" y="54235"/>
                </a:lnTo>
                <a:lnTo>
                  <a:pt x="77968" y="39243"/>
                </a:lnTo>
                <a:lnTo>
                  <a:pt x="74980" y="24134"/>
                </a:lnTo>
                <a:lnTo>
                  <a:pt x="66689" y="11752"/>
                </a:lnTo>
                <a:lnTo>
                  <a:pt x="54340" y="3366"/>
                </a:lnTo>
                <a:lnTo>
                  <a:pt x="39182" y="247"/>
                </a:lnTo>
                <a:lnTo>
                  <a:pt x="39081" y="0"/>
                </a:lnTo>
                <a:close/>
              </a:path>
              <a:path w="3789045" h="872490">
                <a:moveTo>
                  <a:pt x="451449" y="0"/>
                </a:moveTo>
                <a:lnTo>
                  <a:pt x="436269" y="3045"/>
                </a:lnTo>
                <a:lnTo>
                  <a:pt x="423856" y="11349"/>
                </a:lnTo>
                <a:lnTo>
                  <a:pt x="415468" y="23666"/>
                </a:lnTo>
                <a:lnTo>
                  <a:pt x="412364" y="38748"/>
                </a:lnTo>
                <a:lnTo>
                  <a:pt x="415391" y="53850"/>
                </a:lnTo>
                <a:lnTo>
                  <a:pt x="423716" y="66200"/>
                </a:lnTo>
                <a:lnTo>
                  <a:pt x="436198" y="74619"/>
                </a:lnTo>
                <a:lnTo>
                  <a:pt x="436458" y="74619"/>
                </a:lnTo>
                <a:lnTo>
                  <a:pt x="451250" y="77628"/>
                </a:lnTo>
                <a:lnTo>
                  <a:pt x="466431" y="74619"/>
                </a:lnTo>
                <a:lnTo>
                  <a:pt x="478844" y="66335"/>
                </a:lnTo>
                <a:lnTo>
                  <a:pt x="487231" y="54019"/>
                </a:lnTo>
                <a:lnTo>
                  <a:pt x="490336" y="38913"/>
                </a:lnTo>
                <a:lnTo>
                  <a:pt x="487225" y="23821"/>
                </a:lnTo>
                <a:lnTo>
                  <a:pt x="478881" y="11576"/>
                </a:lnTo>
                <a:lnTo>
                  <a:pt x="466543" y="3313"/>
                </a:lnTo>
                <a:lnTo>
                  <a:pt x="451449" y="247"/>
                </a:lnTo>
                <a:lnTo>
                  <a:pt x="451449" y="0"/>
                </a:lnTo>
                <a:close/>
              </a:path>
              <a:path w="3789045" h="872490">
                <a:moveTo>
                  <a:pt x="863751" y="0"/>
                </a:moveTo>
                <a:lnTo>
                  <a:pt x="848548" y="3093"/>
                </a:lnTo>
                <a:lnTo>
                  <a:pt x="836147" y="11422"/>
                </a:lnTo>
                <a:lnTo>
                  <a:pt x="827793" y="23747"/>
                </a:lnTo>
                <a:lnTo>
                  <a:pt x="824732" y="38830"/>
                </a:lnTo>
                <a:lnTo>
                  <a:pt x="827793" y="53935"/>
                </a:lnTo>
                <a:lnTo>
                  <a:pt x="836147" y="66269"/>
                </a:lnTo>
                <a:lnTo>
                  <a:pt x="848603" y="74620"/>
                </a:lnTo>
                <a:lnTo>
                  <a:pt x="848731" y="74620"/>
                </a:lnTo>
                <a:lnTo>
                  <a:pt x="863751" y="77628"/>
                </a:lnTo>
                <a:lnTo>
                  <a:pt x="878813" y="74620"/>
                </a:lnTo>
                <a:lnTo>
                  <a:pt x="891158" y="66407"/>
                </a:lnTo>
                <a:lnTo>
                  <a:pt x="899534" y="54209"/>
                </a:lnTo>
                <a:lnTo>
                  <a:pt x="902688" y="39243"/>
                </a:lnTo>
                <a:lnTo>
                  <a:pt x="899724" y="24134"/>
                </a:lnTo>
                <a:lnTo>
                  <a:pt x="891428" y="11752"/>
                </a:lnTo>
                <a:lnTo>
                  <a:pt x="879070" y="3366"/>
                </a:lnTo>
                <a:lnTo>
                  <a:pt x="863917" y="247"/>
                </a:lnTo>
                <a:lnTo>
                  <a:pt x="863751" y="247"/>
                </a:lnTo>
                <a:lnTo>
                  <a:pt x="863751" y="0"/>
                </a:lnTo>
                <a:close/>
              </a:path>
              <a:path w="3789045" h="872490">
                <a:moveTo>
                  <a:pt x="1276111" y="0"/>
                </a:moveTo>
                <a:lnTo>
                  <a:pt x="1260908" y="3058"/>
                </a:lnTo>
                <a:lnTo>
                  <a:pt x="1248507" y="11391"/>
                </a:lnTo>
                <a:lnTo>
                  <a:pt x="1240129" y="23856"/>
                </a:lnTo>
                <a:lnTo>
                  <a:pt x="1237092" y="38830"/>
                </a:lnTo>
                <a:lnTo>
                  <a:pt x="1240153" y="53934"/>
                </a:lnTo>
                <a:lnTo>
                  <a:pt x="1248507" y="66266"/>
                </a:lnTo>
                <a:lnTo>
                  <a:pt x="1260908" y="74580"/>
                </a:lnTo>
                <a:lnTo>
                  <a:pt x="1276111" y="77628"/>
                </a:lnTo>
                <a:lnTo>
                  <a:pt x="1291266" y="74580"/>
                </a:lnTo>
                <a:lnTo>
                  <a:pt x="1303643" y="66266"/>
                </a:lnTo>
                <a:lnTo>
                  <a:pt x="1311987" y="53934"/>
                </a:lnTo>
                <a:lnTo>
                  <a:pt x="1315048" y="38830"/>
                </a:lnTo>
                <a:lnTo>
                  <a:pt x="1311967" y="23856"/>
                </a:lnTo>
                <a:lnTo>
                  <a:pt x="1303663" y="11607"/>
                </a:lnTo>
                <a:lnTo>
                  <a:pt x="1291360" y="3325"/>
                </a:lnTo>
                <a:lnTo>
                  <a:pt x="1276277" y="247"/>
                </a:lnTo>
                <a:lnTo>
                  <a:pt x="1276111" y="0"/>
                </a:lnTo>
                <a:close/>
              </a:path>
              <a:path w="3789045" h="872490">
                <a:moveTo>
                  <a:pt x="1688471" y="0"/>
                </a:moveTo>
                <a:lnTo>
                  <a:pt x="1673303" y="3058"/>
                </a:lnTo>
                <a:lnTo>
                  <a:pt x="1660898" y="11391"/>
                </a:lnTo>
                <a:lnTo>
                  <a:pt x="1652510" y="23809"/>
                </a:lnTo>
                <a:lnTo>
                  <a:pt x="1649452" y="38830"/>
                </a:lnTo>
                <a:lnTo>
                  <a:pt x="1652525" y="53934"/>
                </a:lnTo>
                <a:lnTo>
                  <a:pt x="1660898" y="66266"/>
                </a:lnTo>
                <a:lnTo>
                  <a:pt x="1673303" y="74580"/>
                </a:lnTo>
                <a:lnTo>
                  <a:pt x="1688471" y="77628"/>
                </a:lnTo>
                <a:lnTo>
                  <a:pt x="1703626" y="74580"/>
                </a:lnTo>
                <a:lnTo>
                  <a:pt x="1716003" y="66266"/>
                </a:lnTo>
                <a:lnTo>
                  <a:pt x="1724347" y="53934"/>
                </a:lnTo>
                <a:lnTo>
                  <a:pt x="1727407" y="38830"/>
                </a:lnTo>
                <a:lnTo>
                  <a:pt x="1724301" y="23809"/>
                </a:lnTo>
                <a:lnTo>
                  <a:pt x="1715940" y="11545"/>
                </a:lnTo>
                <a:lnTo>
                  <a:pt x="1703579" y="3278"/>
                </a:lnTo>
                <a:lnTo>
                  <a:pt x="1688471" y="247"/>
                </a:lnTo>
                <a:lnTo>
                  <a:pt x="1688471" y="0"/>
                </a:lnTo>
                <a:close/>
              </a:path>
              <a:path w="3789045" h="872490">
                <a:moveTo>
                  <a:pt x="2100831" y="0"/>
                </a:moveTo>
                <a:lnTo>
                  <a:pt x="2085662" y="3045"/>
                </a:lnTo>
                <a:lnTo>
                  <a:pt x="2073248" y="11349"/>
                </a:lnTo>
                <a:lnTo>
                  <a:pt x="2064850" y="23666"/>
                </a:lnTo>
                <a:lnTo>
                  <a:pt x="2061729" y="38748"/>
                </a:lnTo>
                <a:lnTo>
                  <a:pt x="2064777" y="53850"/>
                </a:lnTo>
                <a:lnTo>
                  <a:pt x="2073102" y="66200"/>
                </a:lnTo>
                <a:lnTo>
                  <a:pt x="2085587" y="74619"/>
                </a:lnTo>
                <a:lnTo>
                  <a:pt x="2085848" y="74619"/>
                </a:lnTo>
                <a:lnTo>
                  <a:pt x="2100665" y="77628"/>
                </a:lnTo>
                <a:lnTo>
                  <a:pt x="2115833" y="74619"/>
                </a:lnTo>
                <a:lnTo>
                  <a:pt x="2128238" y="66335"/>
                </a:lnTo>
                <a:lnTo>
                  <a:pt x="2136611" y="54019"/>
                </a:lnTo>
                <a:lnTo>
                  <a:pt x="2139684" y="38913"/>
                </a:lnTo>
                <a:lnTo>
                  <a:pt x="2136591" y="23821"/>
                </a:lnTo>
                <a:lnTo>
                  <a:pt x="2128259" y="11576"/>
                </a:lnTo>
                <a:lnTo>
                  <a:pt x="2115926" y="3313"/>
                </a:lnTo>
                <a:lnTo>
                  <a:pt x="2100831" y="247"/>
                </a:lnTo>
                <a:lnTo>
                  <a:pt x="2100831" y="0"/>
                </a:lnTo>
                <a:close/>
              </a:path>
              <a:path w="3789045" h="872490">
                <a:moveTo>
                  <a:pt x="2513191" y="0"/>
                </a:moveTo>
                <a:lnTo>
                  <a:pt x="2498052" y="3202"/>
                </a:lnTo>
                <a:lnTo>
                  <a:pt x="2485722" y="11618"/>
                </a:lnTo>
                <a:lnTo>
                  <a:pt x="2477431" y="24134"/>
                </a:lnTo>
                <a:lnTo>
                  <a:pt x="2474521" y="39243"/>
                </a:lnTo>
                <a:lnTo>
                  <a:pt x="2477686" y="54222"/>
                </a:lnTo>
                <a:lnTo>
                  <a:pt x="2486014" y="66302"/>
                </a:lnTo>
                <a:lnTo>
                  <a:pt x="2486137" y="66481"/>
                </a:lnTo>
                <a:lnTo>
                  <a:pt x="2498589" y="74696"/>
                </a:lnTo>
                <a:lnTo>
                  <a:pt x="2513772" y="77628"/>
                </a:lnTo>
                <a:lnTo>
                  <a:pt x="2528760" y="74534"/>
                </a:lnTo>
                <a:lnTo>
                  <a:pt x="2541023" y="66302"/>
                </a:lnTo>
                <a:lnTo>
                  <a:pt x="2549275" y="54222"/>
                </a:lnTo>
                <a:lnTo>
                  <a:pt x="2552459" y="39243"/>
                </a:lnTo>
                <a:lnTo>
                  <a:pt x="2549495" y="24134"/>
                </a:lnTo>
                <a:lnTo>
                  <a:pt x="2541200" y="11752"/>
                </a:lnTo>
                <a:lnTo>
                  <a:pt x="2528842" y="3366"/>
                </a:lnTo>
                <a:lnTo>
                  <a:pt x="2513689" y="247"/>
                </a:lnTo>
                <a:lnTo>
                  <a:pt x="2513191" y="247"/>
                </a:lnTo>
                <a:lnTo>
                  <a:pt x="2513191" y="0"/>
                </a:lnTo>
                <a:close/>
              </a:path>
              <a:path w="3789045" h="872490">
                <a:moveTo>
                  <a:pt x="2925468" y="0"/>
                </a:moveTo>
                <a:lnTo>
                  <a:pt x="2910300" y="3058"/>
                </a:lnTo>
                <a:lnTo>
                  <a:pt x="2897895" y="11391"/>
                </a:lnTo>
                <a:lnTo>
                  <a:pt x="2889507" y="23809"/>
                </a:lnTo>
                <a:lnTo>
                  <a:pt x="2886449" y="38830"/>
                </a:lnTo>
                <a:lnTo>
                  <a:pt x="2889522" y="53934"/>
                </a:lnTo>
                <a:lnTo>
                  <a:pt x="2897895" y="66266"/>
                </a:lnTo>
                <a:lnTo>
                  <a:pt x="2910300" y="74580"/>
                </a:lnTo>
                <a:lnTo>
                  <a:pt x="2925468" y="77628"/>
                </a:lnTo>
                <a:lnTo>
                  <a:pt x="2940636" y="74580"/>
                </a:lnTo>
                <a:lnTo>
                  <a:pt x="2953041" y="66266"/>
                </a:lnTo>
                <a:lnTo>
                  <a:pt x="2961414" y="53934"/>
                </a:lnTo>
                <a:lnTo>
                  <a:pt x="2964487" y="38830"/>
                </a:lnTo>
                <a:lnTo>
                  <a:pt x="2961333" y="23809"/>
                </a:lnTo>
                <a:lnTo>
                  <a:pt x="2952948" y="11545"/>
                </a:lnTo>
                <a:lnTo>
                  <a:pt x="2940578" y="3278"/>
                </a:lnTo>
                <a:lnTo>
                  <a:pt x="2925468" y="247"/>
                </a:lnTo>
                <a:lnTo>
                  <a:pt x="2925468" y="0"/>
                </a:lnTo>
                <a:close/>
              </a:path>
              <a:path w="3789045" h="872490">
                <a:moveTo>
                  <a:pt x="3337828" y="0"/>
                </a:moveTo>
                <a:lnTo>
                  <a:pt x="3322673" y="3058"/>
                </a:lnTo>
                <a:lnTo>
                  <a:pt x="3310296" y="11391"/>
                </a:lnTo>
                <a:lnTo>
                  <a:pt x="3301937" y="23809"/>
                </a:lnTo>
                <a:lnTo>
                  <a:pt x="3298892" y="38830"/>
                </a:lnTo>
                <a:lnTo>
                  <a:pt x="3301952" y="53934"/>
                </a:lnTo>
                <a:lnTo>
                  <a:pt x="3310296" y="66266"/>
                </a:lnTo>
                <a:lnTo>
                  <a:pt x="3322673" y="74580"/>
                </a:lnTo>
                <a:lnTo>
                  <a:pt x="3337828" y="77628"/>
                </a:lnTo>
                <a:lnTo>
                  <a:pt x="3352996" y="74580"/>
                </a:lnTo>
                <a:lnTo>
                  <a:pt x="3365401" y="66266"/>
                </a:lnTo>
                <a:lnTo>
                  <a:pt x="3373774" y="53934"/>
                </a:lnTo>
                <a:lnTo>
                  <a:pt x="3376847" y="38830"/>
                </a:lnTo>
                <a:lnTo>
                  <a:pt x="3373693" y="23809"/>
                </a:lnTo>
                <a:lnTo>
                  <a:pt x="3365308" y="11545"/>
                </a:lnTo>
                <a:lnTo>
                  <a:pt x="3352938" y="3278"/>
                </a:lnTo>
                <a:lnTo>
                  <a:pt x="3337828" y="247"/>
                </a:lnTo>
                <a:lnTo>
                  <a:pt x="3337828" y="0"/>
                </a:lnTo>
                <a:close/>
              </a:path>
              <a:path w="3789045" h="872490">
                <a:moveTo>
                  <a:pt x="3750188" y="0"/>
                </a:moveTo>
                <a:lnTo>
                  <a:pt x="3735003" y="2923"/>
                </a:lnTo>
                <a:lnTo>
                  <a:pt x="3722542" y="11122"/>
                </a:lnTo>
                <a:lnTo>
                  <a:pt x="3714066" y="23364"/>
                </a:lnTo>
                <a:lnTo>
                  <a:pt x="3710836" y="38417"/>
                </a:lnTo>
                <a:lnTo>
                  <a:pt x="3713728" y="53562"/>
                </a:lnTo>
                <a:lnTo>
                  <a:pt x="3721951" y="65985"/>
                </a:lnTo>
                <a:lnTo>
                  <a:pt x="3734268" y="74427"/>
                </a:lnTo>
                <a:lnTo>
                  <a:pt x="3749441" y="77628"/>
                </a:lnTo>
                <a:lnTo>
                  <a:pt x="3764626" y="74732"/>
                </a:lnTo>
                <a:lnTo>
                  <a:pt x="3777086" y="66547"/>
                </a:lnTo>
                <a:lnTo>
                  <a:pt x="3785562" y="54305"/>
                </a:lnTo>
                <a:lnTo>
                  <a:pt x="3788792" y="39243"/>
                </a:lnTo>
                <a:lnTo>
                  <a:pt x="3785819" y="24158"/>
                </a:lnTo>
                <a:lnTo>
                  <a:pt x="3777584" y="11814"/>
                </a:lnTo>
                <a:lnTo>
                  <a:pt x="3765303" y="3436"/>
                </a:lnTo>
                <a:lnTo>
                  <a:pt x="3750188" y="247"/>
                </a:lnTo>
                <a:lnTo>
                  <a:pt x="3750188" y="0"/>
                </a:lnTo>
                <a:close/>
              </a:path>
              <a:path w="3789045" h="872490">
                <a:moveTo>
                  <a:pt x="39081" y="397420"/>
                </a:moveTo>
                <a:lnTo>
                  <a:pt x="23612" y="400485"/>
                </a:lnTo>
                <a:lnTo>
                  <a:pt x="23814" y="400485"/>
                </a:lnTo>
                <a:lnTo>
                  <a:pt x="11438" y="408782"/>
                </a:lnTo>
                <a:lnTo>
                  <a:pt x="3090" y="421072"/>
                </a:lnTo>
                <a:lnTo>
                  <a:pt x="11" y="436184"/>
                </a:lnTo>
                <a:lnTo>
                  <a:pt x="3023" y="451225"/>
                </a:lnTo>
                <a:lnTo>
                  <a:pt x="11345" y="463578"/>
                </a:lnTo>
                <a:lnTo>
                  <a:pt x="23829" y="471998"/>
                </a:lnTo>
                <a:lnTo>
                  <a:pt x="24091" y="471998"/>
                </a:lnTo>
                <a:lnTo>
                  <a:pt x="38882" y="475007"/>
                </a:lnTo>
                <a:lnTo>
                  <a:pt x="54064" y="471998"/>
                </a:lnTo>
                <a:lnTo>
                  <a:pt x="66477" y="463717"/>
                </a:lnTo>
                <a:lnTo>
                  <a:pt x="74864" y="451408"/>
                </a:lnTo>
                <a:lnTo>
                  <a:pt x="77968" y="436317"/>
                </a:lnTo>
                <a:lnTo>
                  <a:pt x="77968" y="436184"/>
                </a:lnTo>
                <a:lnTo>
                  <a:pt x="74884" y="421072"/>
                </a:lnTo>
                <a:lnTo>
                  <a:pt x="66547" y="408782"/>
                </a:lnTo>
                <a:lnTo>
                  <a:pt x="54199" y="400485"/>
                </a:lnTo>
                <a:lnTo>
                  <a:pt x="39081" y="397420"/>
                </a:lnTo>
                <a:close/>
              </a:path>
              <a:path w="3789045" h="872490">
                <a:moveTo>
                  <a:pt x="451449" y="397420"/>
                </a:moveTo>
                <a:lnTo>
                  <a:pt x="435981" y="400485"/>
                </a:lnTo>
                <a:lnTo>
                  <a:pt x="436183" y="400485"/>
                </a:lnTo>
                <a:lnTo>
                  <a:pt x="423807" y="408782"/>
                </a:lnTo>
                <a:lnTo>
                  <a:pt x="415458" y="421072"/>
                </a:lnTo>
                <a:lnTo>
                  <a:pt x="412377" y="436184"/>
                </a:lnTo>
                <a:lnTo>
                  <a:pt x="415391" y="451225"/>
                </a:lnTo>
                <a:lnTo>
                  <a:pt x="423716" y="463578"/>
                </a:lnTo>
                <a:lnTo>
                  <a:pt x="436199" y="471998"/>
                </a:lnTo>
                <a:lnTo>
                  <a:pt x="436461" y="471998"/>
                </a:lnTo>
                <a:lnTo>
                  <a:pt x="451250" y="475007"/>
                </a:lnTo>
                <a:lnTo>
                  <a:pt x="466431" y="471998"/>
                </a:lnTo>
                <a:lnTo>
                  <a:pt x="478844" y="463717"/>
                </a:lnTo>
                <a:lnTo>
                  <a:pt x="487232" y="451408"/>
                </a:lnTo>
                <a:lnTo>
                  <a:pt x="490336" y="436317"/>
                </a:lnTo>
                <a:lnTo>
                  <a:pt x="490336" y="436184"/>
                </a:lnTo>
                <a:lnTo>
                  <a:pt x="487252" y="421072"/>
                </a:lnTo>
                <a:lnTo>
                  <a:pt x="478916" y="408782"/>
                </a:lnTo>
                <a:lnTo>
                  <a:pt x="466568" y="400485"/>
                </a:lnTo>
                <a:lnTo>
                  <a:pt x="451449" y="397420"/>
                </a:lnTo>
                <a:close/>
              </a:path>
              <a:path w="3789045" h="872490">
                <a:moveTo>
                  <a:pt x="863751" y="397420"/>
                </a:moveTo>
                <a:lnTo>
                  <a:pt x="848548" y="400468"/>
                </a:lnTo>
                <a:lnTo>
                  <a:pt x="836147" y="408782"/>
                </a:lnTo>
                <a:lnTo>
                  <a:pt x="827793" y="421114"/>
                </a:lnTo>
                <a:lnTo>
                  <a:pt x="824732" y="436217"/>
                </a:lnTo>
                <a:lnTo>
                  <a:pt x="827793" y="451316"/>
                </a:lnTo>
                <a:lnTo>
                  <a:pt x="836147" y="463646"/>
                </a:lnTo>
                <a:lnTo>
                  <a:pt x="848548" y="471959"/>
                </a:lnTo>
                <a:lnTo>
                  <a:pt x="863751" y="475007"/>
                </a:lnTo>
                <a:lnTo>
                  <a:pt x="878906" y="471959"/>
                </a:lnTo>
                <a:lnTo>
                  <a:pt x="891283" y="463646"/>
                </a:lnTo>
                <a:lnTo>
                  <a:pt x="899628" y="451316"/>
                </a:lnTo>
                <a:lnTo>
                  <a:pt x="902688" y="436217"/>
                </a:lnTo>
                <a:lnTo>
                  <a:pt x="899629" y="421114"/>
                </a:lnTo>
                <a:lnTo>
                  <a:pt x="891275" y="408782"/>
                </a:lnTo>
                <a:lnTo>
                  <a:pt x="878886" y="400468"/>
                </a:lnTo>
                <a:lnTo>
                  <a:pt x="863751" y="397420"/>
                </a:lnTo>
                <a:close/>
              </a:path>
              <a:path w="3789045" h="872490">
                <a:moveTo>
                  <a:pt x="1276277" y="397420"/>
                </a:moveTo>
                <a:lnTo>
                  <a:pt x="1276111" y="397420"/>
                </a:lnTo>
                <a:lnTo>
                  <a:pt x="1260678" y="400514"/>
                </a:lnTo>
                <a:lnTo>
                  <a:pt x="1260839" y="400514"/>
                </a:lnTo>
                <a:lnTo>
                  <a:pt x="1248484" y="408816"/>
                </a:lnTo>
                <a:lnTo>
                  <a:pt x="1240153" y="421114"/>
                </a:lnTo>
                <a:lnTo>
                  <a:pt x="1237092" y="436217"/>
                </a:lnTo>
                <a:lnTo>
                  <a:pt x="1240153" y="451316"/>
                </a:lnTo>
                <a:lnTo>
                  <a:pt x="1248507" y="463646"/>
                </a:lnTo>
                <a:lnTo>
                  <a:pt x="1260908" y="471959"/>
                </a:lnTo>
                <a:lnTo>
                  <a:pt x="1276111" y="475007"/>
                </a:lnTo>
                <a:lnTo>
                  <a:pt x="1291266" y="471959"/>
                </a:lnTo>
                <a:lnTo>
                  <a:pt x="1303643" y="463646"/>
                </a:lnTo>
                <a:lnTo>
                  <a:pt x="1311988" y="451316"/>
                </a:lnTo>
                <a:lnTo>
                  <a:pt x="1315048" y="436217"/>
                </a:lnTo>
                <a:lnTo>
                  <a:pt x="1312006" y="421114"/>
                </a:lnTo>
                <a:lnTo>
                  <a:pt x="1303695" y="408816"/>
                </a:lnTo>
                <a:lnTo>
                  <a:pt x="1291371" y="400514"/>
                </a:lnTo>
                <a:lnTo>
                  <a:pt x="1276277" y="397420"/>
                </a:lnTo>
                <a:close/>
              </a:path>
              <a:path w="3789045" h="872490">
                <a:moveTo>
                  <a:pt x="1688471" y="397420"/>
                </a:moveTo>
                <a:lnTo>
                  <a:pt x="1673303" y="400468"/>
                </a:lnTo>
                <a:lnTo>
                  <a:pt x="1660898" y="408782"/>
                </a:lnTo>
                <a:lnTo>
                  <a:pt x="1652525" y="421114"/>
                </a:lnTo>
                <a:lnTo>
                  <a:pt x="1649452" y="436217"/>
                </a:lnTo>
                <a:lnTo>
                  <a:pt x="1652525" y="451316"/>
                </a:lnTo>
                <a:lnTo>
                  <a:pt x="1660898" y="463646"/>
                </a:lnTo>
                <a:lnTo>
                  <a:pt x="1673303" y="471959"/>
                </a:lnTo>
                <a:lnTo>
                  <a:pt x="1688471" y="475007"/>
                </a:lnTo>
                <a:lnTo>
                  <a:pt x="1703626" y="471959"/>
                </a:lnTo>
                <a:lnTo>
                  <a:pt x="1716003" y="463646"/>
                </a:lnTo>
                <a:lnTo>
                  <a:pt x="1724347" y="451316"/>
                </a:lnTo>
                <a:lnTo>
                  <a:pt x="1727408" y="436217"/>
                </a:lnTo>
                <a:lnTo>
                  <a:pt x="1724361" y="421114"/>
                </a:lnTo>
                <a:lnTo>
                  <a:pt x="1716026" y="408782"/>
                </a:lnTo>
                <a:lnTo>
                  <a:pt x="1703641" y="400468"/>
                </a:lnTo>
                <a:lnTo>
                  <a:pt x="1688471" y="397420"/>
                </a:lnTo>
                <a:close/>
              </a:path>
              <a:path w="3789045" h="872490">
                <a:moveTo>
                  <a:pt x="2100831" y="397420"/>
                </a:moveTo>
                <a:lnTo>
                  <a:pt x="2085375" y="400485"/>
                </a:lnTo>
                <a:lnTo>
                  <a:pt x="2085577" y="400485"/>
                </a:lnTo>
                <a:lnTo>
                  <a:pt x="2073199" y="408782"/>
                </a:lnTo>
                <a:lnTo>
                  <a:pt x="2064839" y="421072"/>
                </a:lnTo>
                <a:lnTo>
                  <a:pt x="2061742" y="436184"/>
                </a:lnTo>
                <a:lnTo>
                  <a:pt x="2064777" y="451225"/>
                </a:lnTo>
                <a:lnTo>
                  <a:pt x="2073103" y="463578"/>
                </a:lnTo>
                <a:lnTo>
                  <a:pt x="2085588" y="471998"/>
                </a:lnTo>
                <a:lnTo>
                  <a:pt x="2085851" y="471998"/>
                </a:lnTo>
                <a:lnTo>
                  <a:pt x="2100665" y="475007"/>
                </a:lnTo>
                <a:lnTo>
                  <a:pt x="2115833" y="471998"/>
                </a:lnTo>
                <a:lnTo>
                  <a:pt x="2128238" y="463717"/>
                </a:lnTo>
                <a:lnTo>
                  <a:pt x="2136611" y="451408"/>
                </a:lnTo>
                <a:lnTo>
                  <a:pt x="2139684" y="436317"/>
                </a:lnTo>
                <a:lnTo>
                  <a:pt x="2139684" y="436184"/>
                </a:lnTo>
                <a:lnTo>
                  <a:pt x="2136626" y="421072"/>
                </a:lnTo>
                <a:lnTo>
                  <a:pt x="2128290" y="408782"/>
                </a:lnTo>
                <a:lnTo>
                  <a:pt x="2115938" y="400485"/>
                </a:lnTo>
                <a:lnTo>
                  <a:pt x="2100831" y="397420"/>
                </a:lnTo>
                <a:close/>
              </a:path>
              <a:path w="3789045" h="872490">
                <a:moveTo>
                  <a:pt x="2513357" y="397420"/>
                </a:moveTo>
                <a:lnTo>
                  <a:pt x="2513191" y="397420"/>
                </a:lnTo>
                <a:lnTo>
                  <a:pt x="2498052" y="400584"/>
                </a:lnTo>
                <a:lnTo>
                  <a:pt x="2485722" y="408991"/>
                </a:lnTo>
                <a:lnTo>
                  <a:pt x="2477455" y="421385"/>
                </a:lnTo>
                <a:lnTo>
                  <a:pt x="2474580" y="436118"/>
                </a:lnTo>
                <a:lnTo>
                  <a:pt x="2474504" y="436507"/>
                </a:lnTo>
                <a:lnTo>
                  <a:pt x="2477599" y="451174"/>
                </a:lnTo>
                <a:lnTo>
                  <a:pt x="2477686" y="451587"/>
                </a:lnTo>
                <a:lnTo>
                  <a:pt x="2486137" y="463855"/>
                </a:lnTo>
                <a:lnTo>
                  <a:pt x="2498589" y="472075"/>
                </a:lnTo>
                <a:lnTo>
                  <a:pt x="2513772" y="475007"/>
                </a:lnTo>
                <a:lnTo>
                  <a:pt x="2528900" y="471862"/>
                </a:lnTo>
                <a:lnTo>
                  <a:pt x="2541210" y="463503"/>
                </a:lnTo>
                <a:lnTo>
                  <a:pt x="2549473" y="451174"/>
                </a:lnTo>
                <a:lnTo>
                  <a:pt x="2552383" y="436507"/>
                </a:lnTo>
                <a:lnTo>
                  <a:pt x="2552460" y="436118"/>
                </a:lnTo>
                <a:lnTo>
                  <a:pt x="2549459" y="421385"/>
                </a:lnTo>
                <a:lnTo>
                  <a:pt x="2549385" y="421022"/>
                </a:lnTo>
                <a:lnTo>
                  <a:pt x="2541003" y="408711"/>
                </a:lnTo>
                <a:lnTo>
                  <a:pt x="2528573" y="400428"/>
                </a:lnTo>
                <a:lnTo>
                  <a:pt x="2513357" y="397420"/>
                </a:lnTo>
                <a:close/>
              </a:path>
              <a:path w="3789045" h="872490">
                <a:moveTo>
                  <a:pt x="2925468" y="397420"/>
                </a:moveTo>
                <a:lnTo>
                  <a:pt x="2910300" y="400468"/>
                </a:lnTo>
                <a:lnTo>
                  <a:pt x="2897895" y="408782"/>
                </a:lnTo>
                <a:lnTo>
                  <a:pt x="2889522" y="421114"/>
                </a:lnTo>
                <a:lnTo>
                  <a:pt x="2886449" y="436217"/>
                </a:lnTo>
                <a:lnTo>
                  <a:pt x="2889522" y="451316"/>
                </a:lnTo>
                <a:lnTo>
                  <a:pt x="2897895" y="463646"/>
                </a:lnTo>
                <a:lnTo>
                  <a:pt x="2910300" y="471959"/>
                </a:lnTo>
                <a:lnTo>
                  <a:pt x="2925468" y="475007"/>
                </a:lnTo>
                <a:lnTo>
                  <a:pt x="2940636" y="471959"/>
                </a:lnTo>
                <a:lnTo>
                  <a:pt x="2953041" y="463646"/>
                </a:lnTo>
                <a:lnTo>
                  <a:pt x="2961414" y="451316"/>
                </a:lnTo>
                <a:lnTo>
                  <a:pt x="2964487" y="436217"/>
                </a:lnTo>
                <a:lnTo>
                  <a:pt x="2961393" y="421114"/>
                </a:lnTo>
                <a:lnTo>
                  <a:pt x="2953033" y="408782"/>
                </a:lnTo>
                <a:lnTo>
                  <a:pt x="2940639" y="400468"/>
                </a:lnTo>
                <a:lnTo>
                  <a:pt x="2925468" y="397420"/>
                </a:lnTo>
                <a:close/>
              </a:path>
              <a:path w="3789045" h="872490">
                <a:moveTo>
                  <a:pt x="3337828" y="397420"/>
                </a:moveTo>
                <a:lnTo>
                  <a:pt x="3322673" y="400468"/>
                </a:lnTo>
                <a:lnTo>
                  <a:pt x="3310297" y="408782"/>
                </a:lnTo>
                <a:lnTo>
                  <a:pt x="3301952" y="421114"/>
                </a:lnTo>
                <a:lnTo>
                  <a:pt x="3298892" y="436217"/>
                </a:lnTo>
                <a:lnTo>
                  <a:pt x="3301952" y="451316"/>
                </a:lnTo>
                <a:lnTo>
                  <a:pt x="3310297" y="463646"/>
                </a:lnTo>
                <a:lnTo>
                  <a:pt x="3322673" y="471959"/>
                </a:lnTo>
                <a:lnTo>
                  <a:pt x="3337828" y="475007"/>
                </a:lnTo>
                <a:lnTo>
                  <a:pt x="3352996" y="471959"/>
                </a:lnTo>
                <a:lnTo>
                  <a:pt x="3365401" y="463646"/>
                </a:lnTo>
                <a:lnTo>
                  <a:pt x="3373774" y="451316"/>
                </a:lnTo>
                <a:lnTo>
                  <a:pt x="3376847" y="436217"/>
                </a:lnTo>
                <a:lnTo>
                  <a:pt x="3373753" y="421114"/>
                </a:lnTo>
                <a:lnTo>
                  <a:pt x="3365393" y="408782"/>
                </a:lnTo>
                <a:lnTo>
                  <a:pt x="3352999" y="400468"/>
                </a:lnTo>
                <a:lnTo>
                  <a:pt x="3337828" y="397420"/>
                </a:lnTo>
                <a:close/>
              </a:path>
              <a:path w="3789045" h="872490">
                <a:moveTo>
                  <a:pt x="3750188" y="397420"/>
                </a:moveTo>
                <a:lnTo>
                  <a:pt x="3734991" y="400312"/>
                </a:lnTo>
                <a:lnTo>
                  <a:pt x="3722511" y="408499"/>
                </a:lnTo>
                <a:lnTo>
                  <a:pt x="3714032" y="420744"/>
                </a:lnTo>
                <a:lnTo>
                  <a:pt x="3710837" y="435813"/>
                </a:lnTo>
                <a:lnTo>
                  <a:pt x="3713728" y="450947"/>
                </a:lnTo>
                <a:lnTo>
                  <a:pt x="3721951" y="463363"/>
                </a:lnTo>
                <a:lnTo>
                  <a:pt x="3734268" y="471802"/>
                </a:lnTo>
                <a:lnTo>
                  <a:pt x="3749441" y="475007"/>
                </a:lnTo>
                <a:lnTo>
                  <a:pt x="3764626" y="472111"/>
                </a:lnTo>
                <a:lnTo>
                  <a:pt x="3777086" y="463924"/>
                </a:lnTo>
                <a:lnTo>
                  <a:pt x="3785562" y="451677"/>
                </a:lnTo>
                <a:lnTo>
                  <a:pt x="3788792" y="436606"/>
                </a:lnTo>
                <a:lnTo>
                  <a:pt x="3788730" y="435813"/>
                </a:lnTo>
                <a:lnTo>
                  <a:pt x="3785726" y="421144"/>
                </a:lnTo>
                <a:lnTo>
                  <a:pt x="3777460" y="408887"/>
                </a:lnTo>
                <a:lnTo>
                  <a:pt x="3765209" y="400571"/>
                </a:lnTo>
                <a:lnTo>
                  <a:pt x="3750188" y="397420"/>
                </a:lnTo>
                <a:close/>
              </a:path>
              <a:path w="3789045" h="872490">
                <a:moveTo>
                  <a:pt x="39081" y="794303"/>
                </a:moveTo>
                <a:lnTo>
                  <a:pt x="23899" y="797311"/>
                </a:lnTo>
                <a:lnTo>
                  <a:pt x="11486" y="805593"/>
                </a:lnTo>
                <a:lnTo>
                  <a:pt x="3077" y="818015"/>
                </a:lnTo>
                <a:lnTo>
                  <a:pt x="11" y="833062"/>
                </a:lnTo>
                <a:lnTo>
                  <a:pt x="3023" y="848105"/>
                </a:lnTo>
                <a:lnTo>
                  <a:pt x="11346" y="860457"/>
                </a:lnTo>
                <a:lnTo>
                  <a:pt x="23830" y="868880"/>
                </a:lnTo>
                <a:lnTo>
                  <a:pt x="24094" y="868880"/>
                </a:lnTo>
                <a:lnTo>
                  <a:pt x="38882" y="871890"/>
                </a:lnTo>
                <a:lnTo>
                  <a:pt x="54064" y="868880"/>
                </a:lnTo>
                <a:lnTo>
                  <a:pt x="66477" y="860597"/>
                </a:lnTo>
                <a:lnTo>
                  <a:pt x="74864" y="848287"/>
                </a:lnTo>
                <a:lnTo>
                  <a:pt x="77968" y="833194"/>
                </a:lnTo>
                <a:lnTo>
                  <a:pt x="77968" y="833062"/>
                </a:lnTo>
                <a:lnTo>
                  <a:pt x="74828" y="818015"/>
                </a:lnTo>
                <a:lnTo>
                  <a:pt x="66478" y="805791"/>
                </a:lnTo>
                <a:lnTo>
                  <a:pt x="54152" y="797546"/>
                </a:lnTo>
                <a:lnTo>
                  <a:pt x="39081" y="794501"/>
                </a:lnTo>
                <a:lnTo>
                  <a:pt x="39081" y="794303"/>
                </a:lnTo>
                <a:close/>
              </a:path>
              <a:path w="3789045" h="872490">
                <a:moveTo>
                  <a:pt x="451450" y="794303"/>
                </a:moveTo>
                <a:lnTo>
                  <a:pt x="436269" y="797311"/>
                </a:lnTo>
                <a:lnTo>
                  <a:pt x="423856" y="805593"/>
                </a:lnTo>
                <a:lnTo>
                  <a:pt x="415468" y="817903"/>
                </a:lnTo>
                <a:lnTo>
                  <a:pt x="412364" y="832996"/>
                </a:lnTo>
                <a:lnTo>
                  <a:pt x="415392" y="848105"/>
                </a:lnTo>
                <a:lnTo>
                  <a:pt x="423716" y="860457"/>
                </a:lnTo>
                <a:lnTo>
                  <a:pt x="436200" y="868880"/>
                </a:lnTo>
                <a:lnTo>
                  <a:pt x="436465" y="868880"/>
                </a:lnTo>
                <a:lnTo>
                  <a:pt x="451250" y="871890"/>
                </a:lnTo>
                <a:lnTo>
                  <a:pt x="466431" y="868880"/>
                </a:lnTo>
                <a:lnTo>
                  <a:pt x="478844" y="860598"/>
                </a:lnTo>
                <a:lnTo>
                  <a:pt x="487232" y="848288"/>
                </a:lnTo>
                <a:lnTo>
                  <a:pt x="490336" y="833195"/>
                </a:lnTo>
                <a:lnTo>
                  <a:pt x="487225" y="818082"/>
                </a:lnTo>
                <a:lnTo>
                  <a:pt x="478881" y="805826"/>
                </a:lnTo>
                <a:lnTo>
                  <a:pt x="466543" y="797556"/>
                </a:lnTo>
                <a:lnTo>
                  <a:pt x="451450" y="794501"/>
                </a:lnTo>
                <a:lnTo>
                  <a:pt x="451450" y="794303"/>
                </a:lnTo>
                <a:close/>
              </a:path>
              <a:path w="3789045" h="872490">
                <a:moveTo>
                  <a:pt x="863751" y="794303"/>
                </a:moveTo>
                <a:lnTo>
                  <a:pt x="848548" y="797351"/>
                </a:lnTo>
                <a:lnTo>
                  <a:pt x="836084" y="805758"/>
                </a:lnTo>
                <a:lnTo>
                  <a:pt x="827793" y="817995"/>
                </a:lnTo>
                <a:lnTo>
                  <a:pt x="824732" y="833096"/>
                </a:lnTo>
                <a:lnTo>
                  <a:pt x="827793" y="848197"/>
                </a:lnTo>
                <a:lnTo>
                  <a:pt x="836147" y="860528"/>
                </a:lnTo>
                <a:lnTo>
                  <a:pt x="848548" y="868842"/>
                </a:lnTo>
                <a:lnTo>
                  <a:pt x="863751" y="871891"/>
                </a:lnTo>
                <a:lnTo>
                  <a:pt x="878906" y="868842"/>
                </a:lnTo>
                <a:lnTo>
                  <a:pt x="891282" y="860528"/>
                </a:lnTo>
                <a:lnTo>
                  <a:pt x="899627" y="848197"/>
                </a:lnTo>
                <a:lnTo>
                  <a:pt x="902688" y="833096"/>
                </a:lnTo>
                <a:lnTo>
                  <a:pt x="899547" y="817995"/>
                </a:lnTo>
                <a:lnTo>
                  <a:pt x="891189" y="805758"/>
                </a:lnTo>
                <a:lnTo>
                  <a:pt x="878848" y="797519"/>
                </a:lnTo>
                <a:lnTo>
                  <a:pt x="863751" y="794501"/>
                </a:lnTo>
                <a:lnTo>
                  <a:pt x="863751" y="794303"/>
                </a:lnTo>
                <a:close/>
              </a:path>
              <a:path w="3789045" h="872490">
                <a:moveTo>
                  <a:pt x="1276111" y="794303"/>
                </a:moveTo>
                <a:lnTo>
                  <a:pt x="1260908" y="797351"/>
                </a:lnTo>
                <a:lnTo>
                  <a:pt x="1248507" y="805664"/>
                </a:lnTo>
                <a:lnTo>
                  <a:pt x="1240131" y="818106"/>
                </a:lnTo>
                <a:lnTo>
                  <a:pt x="1237092" y="833096"/>
                </a:lnTo>
                <a:lnTo>
                  <a:pt x="1240153" y="848197"/>
                </a:lnTo>
                <a:lnTo>
                  <a:pt x="1248507" y="860528"/>
                </a:lnTo>
                <a:lnTo>
                  <a:pt x="1260908" y="868842"/>
                </a:lnTo>
                <a:lnTo>
                  <a:pt x="1276111" y="871891"/>
                </a:lnTo>
                <a:lnTo>
                  <a:pt x="1291266" y="868842"/>
                </a:lnTo>
                <a:lnTo>
                  <a:pt x="1303643" y="860528"/>
                </a:lnTo>
                <a:lnTo>
                  <a:pt x="1311988" y="848197"/>
                </a:lnTo>
                <a:lnTo>
                  <a:pt x="1315048" y="833096"/>
                </a:lnTo>
                <a:lnTo>
                  <a:pt x="1311967" y="818106"/>
                </a:lnTo>
                <a:lnTo>
                  <a:pt x="1303664" y="805862"/>
                </a:lnTo>
                <a:lnTo>
                  <a:pt x="1291360" y="797585"/>
                </a:lnTo>
                <a:lnTo>
                  <a:pt x="1276277" y="794501"/>
                </a:lnTo>
                <a:lnTo>
                  <a:pt x="1276111" y="794303"/>
                </a:lnTo>
                <a:close/>
              </a:path>
              <a:path w="3789045" h="872490">
                <a:moveTo>
                  <a:pt x="1688471" y="794303"/>
                </a:moveTo>
                <a:lnTo>
                  <a:pt x="1673303" y="797351"/>
                </a:lnTo>
                <a:lnTo>
                  <a:pt x="1660898" y="805664"/>
                </a:lnTo>
                <a:lnTo>
                  <a:pt x="1652512" y="818059"/>
                </a:lnTo>
                <a:lnTo>
                  <a:pt x="1649452" y="833096"/>
                </a:lnTo>
                <a:lnTo>
                  <a:pt x="1652525" y="848197"/>
                </a:lnTo>
                <a:lnTo>
                  <a:pt x="1660898" y="860528"/>
                </a:lnTo>
                <a:lnTo>
                  <a:pt x="1673303" y="868842"/>
                </a:lnTo>
                <a:lnTo>
                  <a:pt x="1688471" y="871891"/>
                </a:lnTo>
                <a:lnTo>
                  <a:pt x="1703626" y="868842"/>
                </a:lnTo>
                <a:lnTo>
                  <a:pt x="1716003" y="860528"/>
                </a:lnTo>
                <a:lnTo>
                  <a:pt x="1724348" y="848197"/>
                </a:lnTo>
                <a:lnTo>
                  <a:pt x="1727408" y="833096"/>
                </a:lnTo>
                <a:lnTo>
                  <a:pt x="1724301" y="818059"/>
                </a:lnTo>
                <a:lnTo>
                  <a:pt x="1715940" y="805793"/>
                </a:lnTo>
                <a:lnTo>
                  <a:pt x="1703580" y="797529"/>
                </a:lnTo>
                <a:lnTo>
                  <a:pt x="1688471" y="794501"/>
                </a:lnTo>
                <a:lnTo>
                  <a:pt x="1688471" y="794303"/>
                </a:lnTo>
                <a:close/>
              </a:path>
              <a:path w="3789045" h="872490">
                <a:moveTo>
                  <a:pt x="2100831" y="794303"/>
                </a:moveTo>
                <a:lnTo>
                  <a:pt x="2085662" y="797311"/>
                </a:lnTo>
                <a:lnTo>
                  <a:pt x="2073248" y="805593"/>
                </a:lnTo>
                <a:lnTo>
                  <a:pt x="2064850" y="817903"/>
                </a:lnTo>
                <a:lnTo>
                  <a:pt x="2061729" y="832996"/>
                </a:lnTo>
                <a:lnTo>
                  <a:pt x="2064777" y="848105"/>
                </a:lnTo>
                <a:lnTo>
                  <a:pt x="2073103" y="860457"/>
                </a:lnTo>
                <a:lnTo>
                  <a:pt x="2085590" y="868880"/>
                </a:lnTo>
                <a:lnTo>
                  <a:pt x="2085856" y="868880"/>
                </a:lnTo>
                <a:lnTo>
                  <a:pt x="2100665" y="871890"/>
                </a:lnTo>
                <a:lnTo>
                  <a:pt x="2115833" y="868880"/>
                </a:lnTo>
                <a:lnTo>
                  <a:pt x="2128238" y="860598"/>
                </a:lnTo>
                <a:lnTo>
                  <a:pt x="2136612" y="848288"/>
                </a:lnTo>
                <a:lnTo>
                  <a:pt x="2139685" y="833195"/>
                </a:lnTo>
                <a:lnTo>
                  <a:pt x="2136591" y="818082"/>
                </a:lnTo>
                <a:lnTo>
                  <a:pt x="2128259" y="805826"/>
                </a:lnTo>
                <a:lnTo>
                  <a:pt x="2115927" y="797556"/>
                </a:lnTo>
                <a:lnTo>
                  <a:pt x="2100831" y="794501"/>
                </a:lnTo>
                <a:lnTo>
                  <a:pt x="2100831" y="794303"/>
                </a:lnTo>
                <a:close/>
              </a:path>
              <a:path w="3789045" h="872490">
                <a:moveTo>
                  <a:pt x="2513191" y="794303"/>
                </a:moveTo>
                <a:lnTo>
                  <a:pt x="2477455" y="818269"/>
                </a:lnTo>
                <a:lnTo>
                  <a:pt x="2474504" y="833392"/>
                </a:lnTo>
                <a:lnTo>
                  <a:pt x="2477599" y="848056"/>
                </a:lnTo>
                <a:lnTo>
                  <a:pt x="2477686" y="848469"/>
                </a:lnTo>
                <a:lnTo>
                  <a:pt x="2486137" y="860736"/>
                </a:lnTo>
                <a:lnTo>
                  <a:pt x="2498589" y="868956"/>
                </a:lnTo>
                <a:lnTo>
                  <a:pt x="2513772" y="871888"/>
                </a:lnTo>
                <a:lnTo>
                  <a:pt x="2528900" y="868744"/>
                </a:lnTo>
                <a:lnTo>
                  <a:pt x="2541210" y="860386"/>
                </a:lnTo>
                <a:lnTo>
                  <a:pt x="2549473" y="848056"/>
                </a:lnTo>
                <a:lnTo>
                  <a:pt x="2552381" y="833392"/>
                </a:lnTo>
                <a:lnTo>
                  <a:pt x="2552460" y="832996"/>
                </a:lnTo>
                <a:lnTo>
                  <a:pt x="2528426" y="797467"/>
                </a:lnTo>
                <a:lnTo>
                  <a:pt x="2513191" y="794501"/>
                </a:lnTo>
                <a:lnTo>
                  <a:pt x="2513191" y="794303"/>
                </a:lnTo>
                <a:close/>
              </a:path>
              <a:path w="3789045" h="872490">
                <a:moveTo>
                  <a:pt x="2925468" y="794303"/>
                </a:moveTo>
                <a:lnTo>
                  <a:pt x="2910300" y="797351"/>
                </a:lnTo>
                <a:lnTo>
                  <a:pt x="2897895" y="805664"/>
                </a:lnTo>
                <a:lnTo>
                  <a:pt x="2889509" y="818059"/>
                </a:lnTo>
                <a:lnTo>
                  <a:pt x="2886449" y="833096"/>
                </a:lnTo>
                <a:lnTo>
                  <a:pt x="2889522" y="848197"/>
                </a:lnTo>
                <a:lnTo>
                  <a:pt x="2897895" y="860528"/>
                </a:lnTo>
                <a:lnTo>
                  <a:pt x="2910300" y="868842"/>
                </a:lnTo>
                <a:lnTo>
                  <a:pt x="2925468" y="871891"/>
                </a:lnTo>
                <a:lnTo>
                  <a:pt x="2940636" y="868842"/>
                </a:lnTo>
                <a:lnTo>
                  <a:pt x="2953041" y="860528"/>
                </a:lnTo>
                <a:lnTo>
                  <a:pt x="2961414" y="848197"/>
                </a:lnTo>
                <a:lnTo>
                  <a:pt x="2964487" y="833096"/>
                </a:lnTo>
                <a:lnTo>
                  <a:pt x="2961333" y="818059"/>
                </a:lnTo>
                <a:lnTo>
                  <a:pt x="2952948" y="805793"/>
                </a:lnTo>
                <a:lnTo>
                  <a:pt x="2940578" y="797529"/>
                </a:lnTo>
                <a:lnTo>
                  <a:pt x="2925468" y="794501"/>
                </a:lnTo>
                <a:lnTo>
                  <a:pt x="2925468" y="794303"/>
                </a:lnTo>
                <a:close/>
              </a:path>
              <a:path w="3789045" h="872490">
                <a:moveTo>
                  <a:pt x="3337828" y="794303"/>
                </a:moveTo>
                <a:lnTo>
                  <a:pt x="3322673" y="797351"/>
                </a:lnTo>
                <a:lnTo>
                  <a:pt x="3310297" y="805664"/>
                </a:lnTo>
                <a:lnTo>
                  <a:pt x="3301939" y="818059"/>
                </a:lnTo>
                <a:lnTo>
                  <a:pt x="3298892" y="833096"/>
                </a:lnTo>
                <a:lnTo>
                  <a:pt x="3301952" y="848197"/>
                </a:lnTo>
                <a:lnTo>
                  <a:pt x="3310297" y="860528"/>
                </a:lnTo>
                <a:lnTo>
                  <a:pt x="3322673" y="868842"/>
                </a:lnTo>
                <a:lnTo>
                  <a:pt x="3337828" y="871891"/>
                </a:lnTo>
                <a:lnTo>
                  <a:pt x="3352996" y="868842"/>
                </a:lnTo>
                <a:lnTo>
                  <a:pt x="3365401" y="860528"/>
                </a:lnTo>
                <a:lnTo>
                  <a:pt x="3373774" y="848197"/>
                </a:lnTo>
                <a:lnTo>
                  <a:pt x="3376847" y="833096"/>
                </a:lnTo>
                <a:lnTo>
                  <a:pt x="3373693" y="818059"/>
                </a:lnTo>
                <a:lnTo>
                  <a:pt x="3365308" y="805793"/>
                </a:lnTo>
                <a:lnTo>
                  <a:pt x="3352938" y="797529"/>
                </a:lnTo>
                <a:lnTo>
                  <a:pt x="3337828" y="794501"/>
                </a:lnTo>
                <a:lnTo>
                  <a:pt x="3337828" y="794303"/>
                </a:lnTo>
                <a:close/>
              </a:path>
              <a:path w="3789045" h="872490">
                <a:moveTo>
                  <a:pt x="3750188" y="794303"/>
                </a:moveTo>
                <a:lnTo>
                  <a:pt x="3734992" y="797195"/>
                </a:lnTo>
                <a:lnTo>
                  <a:pt x="3722511" y="805382"/>
                </a:lnTo>
                <a:lnTo>
                  <a:pt x="3714032" y="817628"/>
                </a:lnTo>
                <a:lnTo>
                  <a:pt x="3710837" y="832697"/>
                </a:lnTo>
                <a:lnTo>
                  <a:pt x="3713728" y="847828"/>
                </a:lnTo>
                <a:lnTo>
                  <a:pt x="3721951" y="860244"/>
                </a:lnTo>
                <a:lnTo>
                  <a:pt x="3734268" y="868684"/>
                </a:lnTo>
                <a:lnTo>
                  <a:pt x="3749441" y="871887"/>
                </a:lnTo>
                <a:lnTo>
                  <a:pt x="3764626" y="868992"/>
                </a:lnTo>
                <a:lnTo>
                  <a:pt x="3777087" y="860805"/>
                </a:lnTo>
                <a:lnTo>
                  <a:pt x="3785562" y="848559"/>
                </a:lnTo>
                <a:lnTo>
                  <a:pt x="3788792" y="833490"/>
                </a:lnTo>
                <a:lnTo>
                  <a:pt x="3788730" y="832697"/>
                </a:lnTo>
                <a:lnTo>
                  <a:pt x="3785679" y="818087"/>
                </a:lnTo>
                <a:lnTo>
                  <a:pt x="3777398" y="805896"/>
                </a:lnTo>
                <a:lnTo>
                  <a:pt x="3765163" y="797632"/>
                </a:lnTo>
                <a:lnTo>
                  <a:pt x="3750188" y="794501"/>
                </a:lnTo>
                <a:lnTo>
                  <a:pt x="3750188" y="794303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19" y="0"/>
            <a:ext cx="10355580" cy="10287000"/>
            <a:chOff x="7932419" y="0"/>
            <a:chExt cx="10355580" cy="10287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38260" y="0"/>
              <a:ext cx="9849739" cy="10287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38260" y="737374"/>
              <a:ext cx="9015095" cy="8912860"/>
            </a:xfrm>
            <a:custGeom>
              <a:avLst/>
              <a:gdLst/>
              <a:ahLst/>
              <a:cxnLst/>
              <a:rect l="l" t="t" r="r" b="b"/>
              <a:pathLst>
                <a:path w="9015094" h="8912860">
                  <a:moveTo>
                    <a:pt x="9015095" y="0"/>
                  </a:moveTo>
                  <a:lnTo>
                    <a:pt x="0" y="0"/>
                  </a:lnTo>
                  <a:lnTo>
                    <a:pt x="0" y="8912733"/>
                  </a:lnTo>
                  <a:lnTo>
                    <a:pt x="9015095" y="8912733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1346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32419" y="0"/>
              <a:ext cx="506095" cy="10287000"/>
            </a:xfrm>
            <a:custGeom>
              <a:avLst/>
              <a:gdLst/>
              <a:ahLst/>
              <a:cxnLst/>
              <a:rect l="l" t="t" r="r" b="b"/>
              <a:pathLst>
                <a:path w="506095" h="10287000">
                  <a:moveTo>
                    <a:pt x="0" y="10287000"/>
                  </a:moveTo>
                  <a:lnTo>
                    <a:pt x="505866" y="10287000"/>
                  </a:lnTo>
                  <a:lnTo>
                    <a:pt x="505866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68536" y="2570733"/>
            <a:ext cx="865746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370" dirty="0">
                <a:solidFill>
                  <a:srgbClr val="FFFFFF"/>
                </a:solidFill>
                <a:latin typeface="Century Gothic"/>
                <a:cs typeface="Century Gothic"/>
              </a:rPr>
              <a:t>Nominees</a:t>
            </a:r>
            <a:r>
              <a:rPr lang="en-US" sz="5400" i="1" spc="370" dirty="0">
                <a:solidFill>
                  <a:srgbClr val="FFFFFF"/>
                </a:solidFill>
                <a:latin typeface="Century Gothic"/>
                <a:cs typeface="Century Gothic"/>
              </a:rPr>
              <a:t> - Director</a:t>
            </a:r>
            <a:r>
              <a:rPr sz="5400" i="1" spc="370" dirty="0">
                <a:solidFill>
                  <a:srgbClr val="FFFFFF"/>
                </a:solidFill>
                <a:latin typeface="Century Gothic"/>
                <a:cs typeface="Century Gothic"/>
              </a:rPr>
              <a:t>: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34170" y="3495337"/>
            <a:ext cx="7987665" cy="1115690"/>
          </a:xfrm>
          <a:prstGeom prst="rect">
            <a:avLst/>
          </a:prstGeom>
        </p:spPr>
        <p:txBody>
          <a:bodyPr vert="horz" wrap="square" lIns="0" tIns="281940" rIns="0" bIns="0" rtlCol="0">
            <a:spAutoFit/>
          </a:bodyPr>
          <a:lstStyle/>
          <a:p>
            <a:pPr marL="1511935" indent="-1499235">
              <a:lnSpc>
                <a:spcPct val="100000"/>
              </a:lnSpc>
              <a:spcBef>
                <a:spcPts val="2125"/>
              </a:spcBef>
              <a:buFont typeface="Arial"/>
              <a:buChar char="•"/>
              <a:tabLst>
                <a:tab pos="1511935" algn="l"/>
              </a:tabLst>
            </a:pPr>
            <a:r>
              <a:rPr lang="en-US" sz="5400" spc="105" dirty="0">
                <a:solidFill>
                  <a:srgbClr val="FFFFFF"/>
                </a:solidFill>
                <a:latin typeface="Sans Serif Collection"/>
                <a:cs typeface="Sans Serif Collection"/>
              </a:rPr>
              <a:t>TBD</a:t>
            </a:r>
            <a:endParaRPr sz="5400" dirty="0">
              <a:latin typeface="Sans Serif Collection"/>
              <a:cs typeface="Sans Serif Collectio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438260" y="942611"/>
            <a:ext cx="9015095" cy="8729345"/>
            <a:chOff x="8438260" y="942611"/>
            <a:chExt cx="9015095" cy="8729345"/>
          </a:xfrm>
        </p:grpSpPr>
        <p:sp>
          <p:nvSpPr>
            <p:cNvPr id="13" name="object 13"/>
            <p:cNvSpPr/>
            <p:nvPr/>
          </p:nvSpPr>
          <p:spPr>
            <a:xfrm>
              <a:off x="13494059" y="942611"/>
              <a:ext cx="3789045" cy="474980"/>
            </a:xfrm>
            <a:custGeom>
              <a:avLst/>
              <a:gdLst/>
              <a:ahLst/>
              <a:cxnLst/>
              <a:rect l="l" t="t" r="r" b="b"/>
              <a:pathLst>
                <a:path w="3789044" h="474980">
                  <a:moveTo>
                    <a:pt x="39070" y="0"/>
                  </a:moveTo>
                  <a:lnTo>
                    <a:pt x="23600" y="3065"/>
                  </a:lnTo>
                  <a:lnTo>
                    <a:pt x="23802" y="3065"/>
                  </a:lnTo>
                  <a:lnTo>
                    <a:pt x="11426" y="11362"/>
                  </a:lnTo>
                  <a:lnTo>
                    <a:pt x="3078" y="23652"/>
                  </a:lnTo>
                  <a:lnTo>
                    <a:pt x="0" y="38764"/>
                  </a:lnTo>
                  <a:lnTo>
                    <a:pt x="3011" y="53805"/>
                  </a:lnTo>
                  <a:lnTo>
                    <a:pt x="11334" y="66157"/>
                  </a:lnTo>
                  <a:lnTo>
                    <a:pt x="23817" y="74578"/>
                  </a:lnTo>
                  <a:lnTo>
                    <a:pt x="24079" y="74578"/>
                  </a:lnTo>
                  <a:lnTo>
                    <a:pt x="38870" y="77587"/>
                  </a:lnTo>
                  <a:lnTo>
                    <a:pt x="54052" y="74578"/>
                  </a:lnTo>
                  <a:lnTo>
                    <a:pt x="66465" y="66297"/>
                  </a:lnTo>
                  <a:lnTo>
                    <a:pt x="74852" y="53988"/>
                  </a:lnTo>
                  <a:lnTo>
                    <a:pt x="77956" y="38896"/>
                  </a:lnTo>
                  <a:lnTo>
                    <a:pt x="77956" y="38764"/>
                  </a:lnTo>
                  <a:lnTo>
                    <a:pt x="74872" y="23652"/>
                  </a:lnTo>
                  <a:lnTo>
                    <a:pt x="66536" y="11362"/>
                  </a:lnTo>
                  <a:lnTo>
                    <a:pt x="54188" y="3065"/>
                  </a:lnTo>
                  <a:lnTo>
                    <a:pt x="39070" y="0"/>
                  </a:lnTo>
                  <a:close/>
                </a:path>
                <a:path w="3789044" h="474980">
                  <a:moveTo>
                    <a:pt x="451438" y="0"/>
                  </a:moveTo>
                  <a:lnTo>
                    <a:pt x="435970" y="3065"/>
                  </a:lnTo>
                  <a:lnTo>
                    <a:pt x="436172" y="3065"/>
                  </a:lnTo>
                  <a:lnTo>
                    <a:pt x="423796" y="11362"/>
                  </a:lnTo>
                  <a:lnTo>
                    <a:pt x="415446" y="23652"/>
                  </a:lnTo>
                  <a:lnTo>
                    <a:pt x="412365" y="38764"/>
                  </a:lnTo>
                  <a:lnTo>
                    <a:pt x="415380" y="53805"/>
                  </a:lnTo>
                  <a:lnTo>
                    <a:pt x="423704" y="66157"/>
                  </a:lnTo>
                  <a:lnTo>
                    <a:pt x="436187" y="74578"/>
                  </a:lnTo>
                  <a:lnTo>
                    <a:pt x="436449" y="74578"/>
                  </a:lnTo>
                  <a:lnTo>
                    <a:pt x="451239" y="77587"/>
                  </a:lnTo>
                  <a:lnTo>
                    <a:pt x="466419" y="74578"/>
                  </a:lnTo>
                  <a:lnTo>
                    <a:pt x="478832" y="66297"/>
                  </a:lnTo>
                  <a:lnTo>
                    <a:pt x="487220" y="53988"/>
                  </a:lnTo>
                  <a:lnTo>
                    <a:pt x="490324" y="38896"/>
                  </a:lnTo>
                  <a:lnTo>
                    <a:pt x="490324" y="38764"/>
                  </a:lnTo>
                  <a:lnTo>
                    <a:pt x="487241" y="23652"/>
                  </a:lnTo>
                  <a:lnTo>
                    <a:pt x="478904" y="11362"/>
                  </a:lnTo>
                  <a:lnTo>
                    <a:pt x="466556" y="3065"/>
                  </a:lnTo>
                  <a:lnTo>
                    <a:pt x="451438" y="0"/>
                  </a:lnTo>
                  <a:close/>
                </a:path>
                <a:path w="3789044" h="474980">
                  <a:moveTo>
                    <a:pt x="863740" y="0"/>
                  </a:moveTo>
                  <a:lnTo>
                    <a:pt x="848537" y="3048"/>
                  </a:lnTo>
                  <a:lnTo>
                    <a:pt x="836136" y="11362"/>
                  </a:lnTo>
                  <a:lnTo>
                    <a:pt x="827782" y="23694"/>
                  </a:lnTo>
                  <a:lnTo>
                    <a:pt x="824720" y="38797"/>
                  </a:lnTo>
                  <a:lnTo>
                    <a:pt x="827782" y="53896"/>
                  </a:lnTo>
                  <a:lnTo>
                    <a:pt x="836136" y="66226"/>
                  </a:lnTo>
                  <a:lnTo>
                    <a:pt x="848537" y="74539"/>
                  </a:lnTo>
                  <a:lnTo>
                    <a:pt x="863740" y="77587"/>
                  </a:lnTo>
                  <a:lnTo>
                    <a:pt x="878895" y="74539"/>
                  </a:lnTo>
                  <a:lnTo>
                    <a:pt x="891271" y="66226"/>
                  </a:lnTo>
                  <a:lnTo>
                    <a:pt x="899616" y="53896"/>
                  </a:lnTo>
                  <a:lnTo>
                    <a:pt x="902676" y="38797"/>
                  </a:lnTo>
                  <a:lnTo>
                    <a:pt x="899618" y="23694"/>
                  </a:lnTo>
                  <a:lnTo>
                    <a:pt x="891263" y="11362"/>
                  </a:lnTo>
                  <a:lnTo>
                    <a:pt x="878874" y="3048"/>
                  </a:lnTo>
                  <a:lnTo>
                    <a:pt x="863740" y="0"/>
                  </a:lnTo>
                  <a:close/>
                </a:path>
                <a:path w="3789044" h="474980">
                  <a:moveTo>
                    <a:pt x="1276266" y="0"/>
                  </a:moveTo>
                  <a:lnTo>
                    <a:pt x="1276100" y="0"/>
                  </a:lnTo>
                  <a:lnTo>
                    <a:pt x="1260667" y="3094"/>
                  </a:lnTo>
                  <a:lnTo>
                    <a:pt x="1260828" y="3094"/>
                  </a:lnTo>
                  <a:lnTo>
                    <a:pt x="1248472" y="11396"/>
                  </a:lnTo>
                  <a:lnTo>
                    <a:pt x="1240142" y="23694"/>
                  </a:lnTo>
                  <a:lnTo>
                    <a:pt x="1237080" y="38797"/>
                  </a:lnTo>
                  <a:lnTo>
                    <a:pt x="1240142" y="53896"/>
                  </a:lnTo>
                  <a:lnTo>
                    <a:pt x="1248496" y="66226"/>
                  </a:lnTo>
                  <a:lnTo>
                    <a:pt x="1260897" y="74539"/>
                  </a:lnTo>
                  <a:lnTo>
                    <a:pt x="1276100" y="77587"/>
                  </a:lnTo>
                  <a:lnTo>
                    <a:pt x="1291255" y="74539"/>
                  </a:lnTo>
                  <a:lnTo>
                    <a:pt x="1303631" y="66226"/>
                  </a:lnTo>
                  <a:lnTo>
                    <a:pt x="1311976" y="53896"/>
                  </a:lnTo>
                  <a:lnTo>
                    <a:pt x="1315036" y="38797"/>
                  </a:lnTo>
                  <a:lnTo>
                    <a:pt x="1311994" y="23694"/>
                  </a:lnTo>
                  <a:lnTo>
                    <a:pt x="1303683" y="11396"/>
                  </a:lnTo>
                  <a:lnTo>
                    <a:pt x="1291360" y="3094"/>
                  </a:lnTo>
                  <a:lnTo>
                    <a:pt x="1276266" y="0"/>
                  </a:lnTo>
                  <a:close/>
                </a:path>
                <a:path w="3789044" h="474980">
                  <a:moveTo>
                    <a:pt x="1688460" y="0"/>
                  </a:moveTo>
                  <a:lnTo>
                    <a:pt x="1673292" y="3048"/>
                  </a:lnTo>
                  <a:lnTo>
                    <a:pt x="1660887" y="11362"/>
                  </a:lnTo>
                  <a:lnTo>
                    <a:pt x="1652513" y="23694"/>
                  </a:lnTo>
                  <a:lnTo>
                    <a:pt x="1649440" y="38797"/>
                  </a:lnTo>
                  <a:lnTo>
                    <a:pt x="1652513" y="53896"/>
                  </a:lnTo>
                  <a:lnTo>
                    <a:pt x="1660887" y="66226"/>
                  </a:lnTo>
                  <a:lnTo>
                    <a:pt x="1673292" y="74539"/>
                  </a:lnTo>
                  <a:lnTo>
                    <a:pt x="1688460" y="77587"/>
                  </a:lnTo>
                  <a:lnTo>
                    <a:pt x="1703615" y="74539"/>
                  </a:lnTo>
                  <a:lnTo>
                    <a:pt x="1715991" y="66226"/>
                  </a:lnTo>
                  <a:lnTo>
                    <a:pt x="1724336" y="53896"/>
                  </a:lnTo>
                  <a:lnTo>
                    <a:pt x="1727396" y="38797"/>
                  </a:lnTo>
                  <a:lnTo>
                    <a:pt x="1724349" y="23694"/>
                  </a:lnTo>
                  <a:lnTo>
                    <a:pt x="1716014" y="11362"/>
                  </a:lnTo>
                  <a:lnTo>
                    <a:pt x="1703629" y="3048"/>
                  </a:lnTo>
                  <a:lnTo>
                    <a:pt x="1688460" y="0"/>
                  </a:lnTo>
                  <a:close/>
                </a:path>
                <a:path w="3789044" h="474980">
                  <a:moveTo>
                    <a:pt x="2100820" y="0"/>
                  </a:moveTo>
                  <a:lnTo>
                    <a:pt x="2085363" y="3065"/>
                  </a:lnTo>
                  <a:lnTo>
                    <a:pt x="2085565" y="3065"/>
                  </a:lnTo>
                  <a:lnTo>
                    <a:pt x="2073188" y="11362"/>
                  </a:lnTo>
                  <a:lnTo>
                    <a:pt x="2064828" y="23652"/>
                  </a:lnTo>
                  <a:lnTo>
                    <a:pt x="2061730" y="38765"/>
                  </a:lnTo>
                  <a:lnTo>
                    <a:pt x="2064766" y="53806"/>
                  </a:lnTo>
                  <a:lnTo>
                    <a:pt x="2073091" y="66158"/>
                  </a:lnTo>
                  <a:lnTo>
                    <a:pt x="2085577" y="74579"/>
                  </a:lnTo>
                  <a:lnTo>
                    <a:pt x="2085839" y="74579"/>
                  </a:lnTo>
                  <a:lnTo>
                    <a:pt x="2100654" y="77587"/>
                  </a:lnTo>
                  <a:lnTo>
                    <a:pt x="2115822" y="74579"/>
                  </a:lnTo>
                  <a:lnTo>
                    <a:pt x="2128227" y="66297"/>
                  </a:lnTo>
                  <a:lnTo>
                    <a:pt x="2136600" y="53988"/>
                  </a:lnTo>
                  <a:lnTo>
                    <a:pt x="2139673" y="38897"/>
                  </a:lnTo>
                  <a:lnTo>
                    <a:pt x="2139673" y="38765"/>
                  </a:lnTo>
                  <a:lnTo>
                    <a:pt x="2136614" y="23652"/>
                  </a:lnTo>
                  <a:lnTo>
                    <a:pt x="2128278" y="11362"/>
                  </a:lnTo>
                  <a:lnTo>
                    <a:pt x="2115927" y="3065"/>
                  </a:lnTo>
                  <a:lnTo>
                    <a:pt x="2100820" y="0"/>
                  </a:lnTo>
                  <a:close/>
                </a:path>
                <a:path w="3789044" h="474980">
                  <a:moveTo>
                    <a:pt x="2513346" y="0"/>
                  </a:moveTo>
                  <a:lnTo>
                    <a:pt x="2477443" y="23965"/>
                  </a:lnTo>
                  <a:lnTo>
                    <a:pt x="2474492" y="39087"/>
                  </a:lnTo>
                  <a:lnTo>
                    <a:pt x="2477587" y="53755"/>
                  </a:lnTo>
                  <a:lnTo>
                    <a:pt x="2477674" y="54167"/>
                  </a:lnTo>
                  <a:lnTo>
                    <a:pt x="2486125" y="66436"/>
                  </a:lnTo>
                  <a:lnTo>
                    <a:pt x="2498577" y="74655"/>
                  </a:lnTo>
                  <a:lnTo>
                    <a:pt x="2513761" y="77587"/>
                  </a:lnTo>
                  <a:lnTo>
                    <a:pt x="2528888" y="74442"/>
                  </a:lnTo>
                  <a:lnTo>
                    <a:pt x="2541199" y="66083"/>
                  </a:lnTo>
                  <a:lnTo>
                    <a:pt x="2549462" y="53755"/>
                  </a:lnTo>
                  <a:lnTo>
                    <a:pt x="2552371" y="39087"/>
                  </a:lnTo>
                  <a:lnTo>
                    <a:pt x="2552448" y="38699"/>
                  </a:lnTo>
                  <a:lnTo>
                    <a:pt x="2549447" y="23965"/>
                  </a:lnTo>
                  <a:lnTo>
                    <a:pt x="2549374" y="23602"/>
                  </a:lnTo>
                  <a:lnTo>
                    <a:pt x="2540991" y="11291"/>
                  </a:lnTo>
                  <a:lnTo>
                    <a:pt x="2528562" y="3008"/>
                  </a:lnTo>
                  <a:lnTo>
                    <a:pt x="2513346" y="0"/>
                  </a:lnTo>
                  <a:close/>
                </a:path>
                <a:path w="3789044" h="474980">
                  <a:moveTo>
                    <a:pt x="2925456" y="0"/>
                  </a:moveTo>
                  <a:lnTo>
                    <a:pt x="2910288" y="3048"/>
                  </a:lnTo>
                  <a:lnTo>
                    <a:pt x="2897883" y="11362"/>
                  </a:lnTo>
                  <a:lnTo>
                    <a:pt x="2889510" y="23694"/>
                  </a:lnTo>
                  <a:lnTo>
                    <a:pt x="2886437" y="38798"/>
                  </a:lnTo>
                  <a:lnTo>
                    <a:pt x="2889510" y="53896"/>
                  </a:lnTo>
                  <a:lnTo>
                    <a:pt x="2897883" y="66226"/>
                  </a:lnTo>
                  <a:lnTo>
                    <a:pt x="2910288" y="74539"/>
                  </a:lnTo>
                  <a:lnTo>
                    <a:pt x="2925456" y="77587"/>
                  </a:lnTo>
                  <a:lnTo>
                    <a:pt x="2940624" y="74539"/>
                  </a:lnTo>
                  <a:lnTo>
                    <a:pt x="2953029" y="66226"/>
                  </a:lnTo>
                  <a:lnTo>
                    <a:pt x="2961403" y="53896"/>
                  </a:lnTo>
                  <a:lnTo>
                    <a:pt x="2964476" y="38798"/>
                  </a:lnTo>
                  <a:lnTo>
                    <a:pt x="2961381" y="23694"/>
                  </a:lnTo>
                  <a:lnTo>
                    <a:pt x="2953021" y="11362"/>
                  </a:lnTo>
                  <a:lnTo>
                    <a:pt x="2940627" y="3048"/>
                  </a:lnTo>
                  <a:lnTo>
                    <a:pt x="2925456" y="0"/>
                  </a:lnTo>
                  <a:close/>
                </a:path>
                <a:path w="3789044" h="474980">
                  <a:moveTo>
                    <a:pt x="3337816" y="0"/>
                  </a:moveTo>
                  <a:lnTo>
                    <a:pt x="3322661" y="3048"/>
                  </a:lnTo>
                  <a:lnTo>
                    <a:pt x="3310285" y="11362"/>
                  </a:lnTo>
                  <a:lnTo>
                    <a:pt x="3301940" y="23694"/>
                  </a:lnTo>
                  <a:lnTo>
                    <a:pt x="3298880" y="38798"/>
                  </a:lnTo>
                  <a:lnTo>
                    <a:pt x="3301940" y="53896"/>
                  </a:lnTo>
                  <a:lnTo>
                    <a:pt x="3310285" y="66226"/>
                  </a:lnTo>
                  <a:lnTo>
                    <a:pt x="3322661" y="74539"/>
                  </a:lnTo>
                  <a:lnTo>
                    <a:pt x="3337816" y="77587"/>
                  </a:lnTo>
                  <a:lnTo>
                    <a:pt x="3352984" y="74539"/>
                  </a:lnTo>
                  <a:lnTo>
                    <a:pt x="3365389" y="66226"/>
                  </a:lnTo>
                  <a:lnTo>
                    <a:pt x="3373763" y="53896"/>
                  </a:lnTo>
                  <a:lnTo>
                    <a:pt x="3376836" y="38798"/>
                  </a:lnTo>
                  <a:lnTo>
                    <a:pt x="3373741" y="23694"/>
                  </a:lnTo>
                  <a:lnTo>
                    <a:pt x="3365381" y="11362"/>
                  </a:lnTo>
                  <a:lnTo>
                    <a:pt x="3352987" y="3048"/>
                  </a:lnTo>
                  <a:lnTo>
                    <a:pt x="3337816" y="0"/>
                  </a:lnTo>
                  <a:close/>
                </a:path>
                <a:path w="3789044" h="474980">
                  <a:moveTo>
                    <a:pt x="3750176" y="0"/>
                  </a:moveTo>
                  <a:lnTo>
                    <a:pt x="3734980" y="2892"/>
                  </a:lnTo>
                  <a:lnTo>
                    <a:pt x="3722500" y="11079"/>
                  </a:lnTo>
                  <a:lnTo>
                    <a:pt x="3714020" y="23325"/>
                  </a:lnTo>
                  <a:lnTo>
                    <a:pt x="3710825" y="38393"/>
                  </a:lnTo>
                  <a:lnTo>
                    <a:pt x="3713716" y="53527"/>
                  </a:lnTo>
                  <a:lnTo>
                    <a:pt x="3721939" y="65943"/>
                  </a:lnTo>
                  <a:lnTo>
                    <a:pt x="3734256" y="74383"/>
                  </a:lnTo>
                  <a:lnTo>
                    <a:pt x="3749429" y="77587"/>
                  </a:lnTo>
                  <a:lnTo>
                    <a:pt x="3764614" y="74692"/>
                  </a:lnTo>
                  <a:lnTo>
                    <a:pt x="3777075" y="66504"/>
                  </a:lnTo>
                  <a:lnTo>
                    <a:pt x="3785551" y="54258"/>
                  </a:lnTo>
                  <a:lnTo>
                    <a:pt x="3788781" y="39186"/>
                  </a:lnTo>
                  <a:lnTo>
                    <a:pt x="3788718" y="38393"/>
                  </a:lnTo>
                  <a:lnTo>
                    <a:pt x="3785714" y="23725"/>
                  </a:lnTo>
                  <a:lnTo>
                    <a:pt x="3777448" y="11468"/>
                  </a:lnTo>
                  <a:lnTo>
                    <a:pt x="3765198" y="3152"/>
                  </a:lnTo>
                  <a:lnTo>
                    <a:pt x="3750176" y="0"/>
                  </a:lnTo>
                  <a:close/>
                </a:path>
                <a:path w="3789044" h="474980">
                  <a:moveTo>
                    <a:pt x="39070" y="396883"/>
                  </a:moveTo>
                  <a:lnTo>
                    <a:pt x="23888" y="399891"/>
                  </a:lnTo>
                  <a:lnTo>
                    <a:pt x="11475" y="408173"/>
                  </a:lnTo>
                  <a:lnTo>
                    <a:pt x="3066" y="420595"/>
                  </a:lnTo>
                  <a:lnTo>
                    <a:pt x="0" y="435642"/>
                  </a:lnTo>
                  <a:lnTo>
                    <a:pt x="3011" y="450685"/>
                  </a:lnTo>
                  <a:lnTo>
                    <a:pt x="11334" y="463037"/>
                  </a:lnTo>
                  <a:lnTo>
                    <a:pt x="23818" y="471460"/>
                  </a:lnTo>
                  <a:lnTo>
                    <a:pt x="24082" y="471460"/>
                  </a:lnTo>
                  <a:lnTo>
                    <a:pt x="38871" y="474470"/>
                  </a:lnTo>
                  <a:lnTo>
                    <a:pt x="54052" y="471460"/>
                  </a:lnTo>
                  <a:lnTo>
                    <a:pt x="66465" y="463177"/>
                  </a:lnTo>
                  <a:lnTo>
                    <a:pt x="74852" y="450867"/>
                  </a:lnTo>
                  <a:lnTo>
                    <a:pt x="77956" y="435774"/>
                  </a:lnTo>
                  <a:lnTo>
                    <a:pt x="77956" y="435642"/>
                  </a:lnTo>
                  <a:lnTo>
                    <a:pt x="74816" y="420595"/>
                  </a:lnTo>
                  <a:lnTo>
                    <a:pt x="66466" y="408371"/>
                  </a:lnTo>
                  <a:lnTo>
                    <a:pt x="54140" y="400126"/>
                  </a:lnTo>
                  <a:lnTo>
                    <a:pt x="39070" y="397081"/>
                  </a:lnTo>
                  <a:lnTo>
                    <a:pt x="39070" y="396883"/>
                  </a:lnTo>
                  <a:close/>
                </a:path>
                <a:path w="3789044" h="474980">
                  <a:moveTo>
                    <a:pt x="451438" y="396883"/>
                  </a:moveTo>
                  <a:lnTo>
                    <a:pt x="436257" y="399891"/>
                  </a:lnTo>
                  <a:lnTo>
                    <a:pt x="423844" y="408173"/>
                  </a:lnTo>
                  <a:lnTo>
                    <a:pt x="415457" y="420483"/>
                  </a:lnTo>
                  <a:lnTo>
                    <a:pt x="412352" y="435576"/>
                  </a:lnTo>
                  <a:lnTo>
                    <a:pt x="415380" y="450685"/>
                  </a:lnTo>
                  <a:lnTo>
                    <a:pt x="423704" y="463037"/>
                  </a:lnTo>
                  <a:lnTo>
                    <a:pt x="436189" y="471460"/>
                  </a:lnTo>
                  <a:lnTo>
                    <a:pt x="436454" y="471460"/>
                  </a:lnTo>
                  <a:lnTo>
                    <a:pt x="451239" y="474470"/>
                  </a:lnTo>
                  <a:lnTo>
                    <a:pt x="466420" y="471460"/>
                  </a:lnTo>
                  <a:lnTo>
                    <a:pt x="478833" y="463178"/>
                  </a:lnTo>
                  <a:lnTo>
                    <a:pt x="487220" y="450867"/>
                  </a:lnTo>
                  <a:lnTo>
                    <a:pt x="490325" y="435775"/>
                  </a:lnTo>
                  <a:lnTo>
                    <a:pt x="487214" y="420662"/>
                  </a:lnTo>
                  <a:lnTo>
                    <a:pt x="478870" y="408406"/>
                  </a:lnTo>
                  <a:lnTo>
                    <a:pt x="466532" y="400136"/>
                  </a:lnTo>
                  <a:lnTo>
                    <a:pt x="451438" y="397081"/>
                  </a:lnTo>
                  <a:lnTo>
                    <a:pt x="451438" y="396883"/>
                  </a:lnTo>
                  <a:close/>
                </a:path>
                <a:path w="3789044" h="474980">
                  <a:moveTo>
                    <a:pt x="863740" y="396883"/>
                  </a:moveTo>
                  <a:lnTo>
                    <a:pt x="848537" y="399931"/>
                  </a:lnTo>
                  <a:lnTo>
                    <a:pt x="836073" y="408338"/>
                  </a:lnTo>
                  <a:lnTo>
                    <a:pt x="827782" y="420575"/>
                  </a:lnTo>
                  <a:lnTo>
                    <a:pt x="824721" y="435676"/>
                  </a:lnTo>
                  <a:lnTo>
                    <a:pt x="827782" y="450777"/>
                  </a:lnTo>
                  <a:lnTo>
                    <a:pt x="836136" y="463108"/>
                  </a:lnTo>
                  <a:lnTo>
                    <a:pt x="848537" y="471422"/>
                  </a:lnTo>
                  <a:lnTo>
                    <a:pt x="863740" y="474471"/>
                  </a:lnTo>
                  <a:lnTo>
                    <a:pt x="878894" y="471422"/>
                  </a:lnTo>
                  <a:lnTo>
                    <a:pt x="891271" y="463108"/>
                  </a:lnTo>
                  <a:lnTo>
                    <a:pt x="899616" y="450777"/>
                  </a:lnTo>
                  <a:lnTo>
                    <a:pt x="902676" y="435676"/>
                  </a:lnTo>
                  <a:lnTo>
                    <a:pt x="899535" y="420575"/>
                  </a:lnTo>
                  <a:lnTo>
                    <a:pt x="891178" y="408338"/>
                  </a:lnTo>
                  <a:lnTo>
                    <a:pt x="878837" y="400099"/>
                  </a:lnTo>
                  <a:lnTo>
                    <a:pt x="863740" y="397081"/>
                  </a:lnTo>
                  <a:lnTo>
                    <a:pt x="863740" y="396883"/>
                  </a:lnTo>
                  <a:close/>
                </a:path>
                <a:path w="3789044" h="474980">
                  <a:moveTo>
                    <a:pt x="1276100" y="396883"/>
                  </a:moveTo>
                  <a:lnTo>
                    <a:pt x="1260897" y="399931"/>
                  </a:lnTo>
                  <a:lnTo>
                    <a:pt x="1248496" y="408244"/>
                  </a:lnTo>
                  <a:lnTo>
                    <a:pt x="1240119" y="420686"/>
                  </a:lnTo>
                  <a:lnTo>
                    <a:pt x="1237081" y="435676"/>
                  </a:lnTo>
                  <a:lnTo>
                    <a:pt x="1240142" y="450777"/>
                  </a:lnTo>
                  <a:lnTo>
                    <a:pt x="1248496" y="463108"/>
                  </a:lnTo>
                  <a:lnTo>
                    <a:pt x="1260897" y="471422"/>
                  </a:lnTo>
                  <a:lnTo>
                    <a:pt x="1276100" y="474471"/>
                  </a:lnTo>
                  <a:lnTo>
                    <a:pt x="1291255" y="471422"/>
                  </a:lnTo>
                  <a:lnTo>
                    <a:pt x="1303631" y="463108"/>
                  </a:lnTo>
                  <a:lnTo>
                    <a:pt x="1311976" y="450777"/>
                  </a:lnTo>
                  <a:lnTo>
                    <a:pt x="1315036" y="435676"/>
                  </a:lnTo>
                  <a:lnTo>
                    <a:pt x="1311955" y="420686"/>
                  </a:lnTo>
                  <a:lnTo>
                    <a:pt x="1303652" y="408442"/>
                  </a:lnTo>
                  <a:lnTo>
                    <a:pt x="1291348" y="400166"/>
                  </a:lnTo>
                  <a:lnTo>
                    <a:pt x="1276266" y="397081"/>
                  </a:lnTo>
                  <a:lnTo>
                    <a:pt x="1276100" y="396883"/>
                  </a:lnTo>
                  <a:close/>
                </a:path>
                <a:path w="3789044" h="474980">
                  <a:moveTo>
                    <a:pt x="1688460" y="396883"/>
                  </a:moveTo>
                  <a:lnTo>
                    <a:pt x="1673292" y="399931"/>
                  </a:lnTo>
                  <a:lnTo>
                    <a:pt x="1660887" y="408244"/>
                  </a:lnTo>
                  <a:lnTo>
                    <a:pt x="1652501" y="420639"/>
                  </a:lnTo>
                  <a:lnTo>
                    <a:pt x="1649440" y="435676"/>
                  </a:lnTo>
                  <a:lnTo>
                    <a:pt x="1652514" y="450777"/>
                  </a:lnTo>
                  <a:lnTo>
                    <a:pt x="1660887" y="463108"/>
                  </a:lnTo>
                  <a:lnTo>
                    <a:pt x="1673292" y="471422"/>
                  </a:lnTo>
                  <a:lnTo>
                    <a:pt x="1688460" y="474471"/>
                  </a:lnTo>
                  <a:lnTo>
                    <a:pt x="1703615" y="471422"/>
                  </a:lnTo>
                  <a:lnTo>
                    <a:pt x="1715991" y="463108"/>
                  </a:lnTo>
                  <a:lnTo>
                    <a:pt x="1724336" y="450777"/>
                  </a:lnTo>
                  <a:lnTo>
                    <a:pt x="1727396" y="435676"/>
                  </a:lnTo>
                  <a:lnTo>
                    <a:pt x="1724289" y="420639"/>
                  </a:lnTo>
                  <a:lnTo>
                    <a:pt x="1715929" y="408373"/>
                  </a:lnTo>
                  <a:lnTo>
                    <a:pt x="1703568" y="400109"/>
                  </a:lnTo>
                  <a:lnTo>
                    <a:pt x="1688460" y="397081"/>
                  </a:lnTo>
                  <a:lnTo>
                    <a:pt x="1688460" y="396883"/>
                  </a:lnTo>
                  <a:close/>
                </a:path>
                <a:path w="3789044" h="474980">
                  <a:moveTo>
                    <a:pt x="2100820" y="396883"/>
                  </a:moveTo>
                  <a:lnTo>
                    <a:pt x="2085650" y="399891"/>
                  </a:lnTo>
                  <a:lnTo>
                    <a:pt x="2073236" y="408173"/>
                  </a:lnTo>
                  <a:lnTo>
                    <a:pt x="2064838" y="420483"/>
                  </a:lnTo>
                  <a:lnTo>
                    <a:pt x="2061717" y="435577"/>
                  </a:lnTo>
                  <a:lnTo>
                    <a:pt x="2064766" y="450685"/>
                  </a:lnTo>
                  <a:lnTo>
                    <a:pt x="2073091" y="463037"/>
                  </a:lnTo>
                  <a:lnTo>
                    <a:pt x="2085578" y="471460"/>
                  </a:lnTo>
                  <a:lnTo>
                    <a:pt x="2085844" y="471460"/>
                  </a:lnTo>
                  <a:lnTo>
                    <a:pt x="2100654" y="474470"/>
                  </a:lnTo>
                  <a:lnTo>
                    <a:pt x="2115822" y="471460"/>
                  </a:lnTo>
                  <a:lnTo>
                    <a:pt x="2128227" y="463178"/>
                  </a:lnTo>
                  <a:lnTo>
                    <a:pt x="2136600" y="450868"/>
                  </a:lnTo>
                  <a:lnTo>
                    <a:pt x="2139673" y="435775"/>
                  </a:lnTo>
                  <a:lnTo>
                    <a:pt x="2136579" y="420662"/>
                  </a:lnTo>
                  <a:lnTo>
                    <a:pt x="2128247" y="408406"/>
                  </a:lnTo>
                  <a:lnTo>
                    <a:pt x="2115915" y="400136"/>
                  </a:lnTo>
                  <a:lnTo>
                    <a:pt x="2100820" y="397081"/>
                  </a:lnTo>
                  <a:lnTo>
                    <a:pt x="2100820" y="396883"/>
                  </a:lnTo>
                  <a:close/>
                </a:path>
                <a:path w="3789044" h="474980">
                  <a:moveTo>
                    <a:pt x="2513180" y="396883"/>
                  </a:moveTo>
                  <a:lnTo>
                    <a:pt x="2477444" y="420849"/>
                  </a:lnTo>
                  <a:lnTo>
                    <a:pt x="2474492" y="435972"/>
                  </a:lnTo>
                  <a:lnTo>
                    <a:pt x="2477587" y="450637"/>
                  </a:lnTo>
                  <a:lnTo>
                    <a:pt x="2477674" y="451049"/>
                  </a:lnTo>
                  <a:lnTo>
                    <a:pt x="2486126" y="463317"/>
                  </a:lnTo>
                  <a:lnTo>
                    <a:pt x="2498577" y="471536"/>
                  </a:lnTo>
                  <a:lnTo>
                    <a:pt x="2513761" y="474469"/>
                  </a:lnTo>
                  <a:lnTo>
                    <a:pt x="2528889" y="471325"/>
                  </a:lnTo>
                  <a:lnTo>
                    <a:pt x="2541199" y="462967"/>
                  </a:lnTo>
                  <a:lnTo>
                    <a:pt x="2549462" y="450637"/>
                  </a:lnTo>
                  <a:lnTo>
                    <a:pt x="2552370" y="435972"/>
                  </a:lnTo>
                  <a:lnTo>
                    <a:pt x="2552448" y="435577"/>
                  </a:lnTo>
                  <a:lnTo>
                    <a:pt x="2549340" y="420849"/>
                  </a:lnTo>
                  <a:lnTo>
                    <a:pt x="2549266" y="420500"/>
                  </a:lnTo>
                  <a:lnTo>
                    <a:pt x="2540815" y="408233"/>
                  </a:lnTo>
                  <a:lnTo>
                    <a:pt x="2528415" y="400048"/>
                  </a:lnTo>
                  <a:lnTo>
                    <a:pt x="2513180" y="397081"/>
                  </a:lnTo>
                  <a:lnTo>
                    <a:pt x="2513180" y="396883"/>
                  </a:lnTo>
                  <a:close/>
                </a:path>
                <a:path w="3789044" h="474980">
                  <a:moveTo>
                    <a:pt x="2925457" y="396883"/>
                  </a:moveTo>
                  <a:lnTo>
                    <a:pt x="2910289" y="399931"/>
                  </a:lnTo>
                  <a:lnTo>
                    <a:pt x="2897884" y="408245"/>
                  </a:lnTo>
                  <a:lnTo>
                    <a:pt x="2889497" y="420639"/>
                  </a:lnTo>
                  <a:lnTo>
                    <a:pt x="2886437" y="435676"/>
                  </a:lnTo>
                  <a:lnTo>
                    <a:pt x="2889510" y="450777"/>
                  </a:lnTo>
                  <a:lnTo>
                    <a:pt x="2897884" y="463108"/>
                  </a:lnTo>
                  <a:lnTo>
                    <a:pt x="2910289" y="471422"/>
                  </a:lnTo>
                  <a:lnTo>
                    <a:pt x="2925457" y="474471"/>
                  </a:lnTo>
                  <a:lnTo>
                    <a:pt x="2940625" y="471422"/>
                  </a:lnTo>
                  <a:lnTo>
                    <a:pt x="2953030" y="463108"/>
                  </a:lnTo>
                  <a:lnTo>
                    <a:pt x="2961403" y="450777"/>
                  </a:lnTo>
                  <a:lnTo>
                    <a:pt x="2964476" y="435676"/>
                  </a:lnTo>
                  <a:lnTo>
                    <a:pt x="2961321" y="420639"/>
                  </a:lnTo>
                  <a:lnTo>
                    <a:pt x="2952936" y="408373"/>
                  </a:lnTo>
                  <a:lnTo>
                    <a:pt x="2940566" y="400110"/>
                  </a:lnTo>
                  <a:lnTo>
                    <a:pt x="2925457" y="397081"/>
                  </a:lnTo>
                  <a:lnTo>
                    <a:pt x="2925457" y="396883"/>
                  </a:lnTo>
                  <a:close/>
                </a:path>
                <a:path w="3789044" h="474980">
                  <a:moveTo>
                    <a:pt x="3337817" y="396883"/>
                  </a:moveTo>
                  <a:lnTo>
                    <a:pt x="3322662" y="399932"/>
                  </a:lnTo>
                  <a:lnTo>
                    <a:pt x="3310285" y="408245"/>
                  </a:lnTo>
                  <a:lnTo>
                    <a:pt x="3301927" y="420639"/>
                  </a:lnTo>
                  <a:lnTo>
                    <a:pt x="3298880" y="435676"/>
                  </a:lnTo>
                  <a:lnTo>
                    <a:pt x="3301940" y="450777"/>
                  </a:lnTo>
                  <a:lnTo>
                    <a:pt x="3310285" y="463108"/>
                  </a:lnTo>
                  <a:lnTo>
                    <a:pt x="3322662" y="471423"/>
                  </a:lnTo>
                  <a:lnTo>
                    <a:pt x="3337817" y="474471"/>
                  </a:lnTo>
                  <a:lnTo>
                    <a:pt x="3352985" y="471423"/>
                  </a:lnTo>
                  <a:lnTo>
                    <a:pt x="3365390" y="463108"/>
                  </a:lnTo>
                  <a:lnTo>
                    <a:pt x="3373763" y="450777"/>
                  </a:lnTo>
                  <a:lnTo>
                    <a:pt x="3376836" y="435676"/>
                  </a:lnTo>
                  <a:lnTo>
                    <a:pt x="3373681" y="420639"/>
                  </a:lnTo>
                  <a:lnTo>
                    <a:pt x="3365296" y="408373"/>
                  </a:lnTo>
                  <a:lnTo>
                    <a:pt x="3352926" y="400110"/>
                  </a:lnTo>
                  <a:lnTo>
                    <a:pt x="3337817" y="397082"/>
                  </a:lnTo>
                  <a:lnTo>
                    <a:pt x="3337817" y="396883"/>
                  </a:lnTo>
                  <a:close/>
                </a:path>
                <a:path w="3789044" h="474980">
                  <a:moveTo>
                    <a:pt x="3750177" y="396883"/>
                  </a:moveTo>
                  <a:lnTo>
                    <a:pt x="3734980" y="399775"/>
                  </a:lnTo>
                  <a:lnTo>
                    <a:pt x="3722500" y="407962"/>
                  </a:lnTo>
                  <a:lnTo>
                    <a:pt x="3714020" y="420208"/>
                  </a:lnTo>
                  <a:lnTo>
                    <a:pt x="3710825" y="435277"/>
                  </a:lnTo>
                  <a:lnTo>
                    <a:pt x="3713717" y="450408"/>
                  </a:lnTo>
                  <a:lnTo>
                    <a:pt x="3721939" y="462824"/>
                  </a:lnTo>
                  <a:lnTo>
                    <a:pt x="3734256" y="471264"/>
                  </a:lnTo>
                  <a:lnTo>
                    <a:pt x="3749429" y="474467"/>
                  </a:lnTo>
                  <a:lnTo>
                    <a:pt x="3764614" y="471573"/>
                  </a:lnTo>
                  <a:lnTo>
                    <a:pt x="3777075" y="463385"/>
                  </a:lnTo>
                  <a:lnTo>
                    <a:pt x="3785551" y="451139"/>
                  </a:lnTo>
                  <a:lnTo>
                    <a:pt x="3788781" y="436070"/>
                  </a:lnTo>
                  <a:lnTo>
                    <a:pt x="3788718" y="435277"/>
                  </a:lnTo>
                  <a:lnTo>
                    <a:pt x="3785668" y="420667"/>
                  </a:lnTo>
                  <a:lnTo>
                    <a:pt x="3777386" y="408476"/>
                  </a:lnTo>
                  <a:lnTo>
                    <a:pt x="3765151" y="400212"/>
                  </a:lnTo>
                  <a:lnTo>
                    <a:pt x="3750177" y="397082"/>
                  </a:lnTo>
                  <a:lnTo>
                    <a:pt x="3750177" y="396883"/>
                  </a:lnTo>
                  <a:close/>
                </a:path>
              </a:pathLst>
            </a:custGeom>
            <a:solidFill>
              <a:srgbClr val="FC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38260" y="8113102"/>
              <a:ext cx="9015095" cy="1558290"/>
            </a:xfrm>
            <a:custGeom>
              <a:avLst/>
              <a:gdLst/>
              <a:ahLst/>
              <a:cxnLst/>
              <a:rect l="l" t="t" r="r" b="b"/>
              <a:pathLst>
                <a:path w="9015094" h="1558290">
                  <a:moveTo>
                    <a:pt x="9015095" y="0"/>
                  </a:moveTo>
                  <a:lnTo>
                    <a:pt x="0" y="0"/>
                  </a:lnTo>
                  <a:lnTo>
                    <a:pt x="0" y="1558290"/>
                  </a:lnTo>
                  <a:lnTo>
                    <a:pt x="9015095" y="1558290"/>
                  </a:lnTo>
                  <a:lnTo>
                    <a:pt x="9015095" y="0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97491"/>
            <a:ext cx="18288000" cy="3810"/>
          </a:xfrm>
          <a:custGeom>
            <a:avLst/>
            <a:gdLst/>
            <a:ahLst/>
            <a:cxnLst/>
            <a:rect l="l" t="t" r="r" b="b"/>
            <a:pathLst>
              <a:path w="18288000" h="3809">
                <a:moveTo>
                  <a:pt x="0" y="3707"/>
                </a:moveTo>
                <a:lnTo>
                  <a:pt x="18288000" y="3707"/>
                </a:lnTo>
                <a:lnTo>
                  <a:pt x="18288000" y="0"/>
                </a:lnTo>
                <a:lnTo>
                  <a:pt x="0" y="0"/>
                </a:lnTo>
                <a:lnTo>
                  <a:pt x="0" y="3707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01505"/>
          </a:xfrm>
          <a:custGeom>
            <a:avLst/>
            <a:gdLst/>
            <a:ahLst/>
            <a:cxnLst/>
            <a:rect l="l" t="t" r="r" b="b"/>
            <a:pathLst>
              <a:path w="18288000" h="9501505">
                <a:moveTo>
                  <a:pt x="0" y="9501480"/>
                </a:moveTo>
                <a:lnTo>
                  <a:pt x="18288000" y="9501480"/>
                </a:lnTo>
                <a:lnTo>
                  <a:pt x="18288000" y="0"/>
                </a:lnTo>
                <a:lnTo>
                  <a:pt x="0" y="0"/>
                </a:lnTo>
                <a:lnTo>
                  <a:pt x="0" y="9501480"/>
                </a:lnTo>
                <a:close/>
              </a:path>
            </a:pathLst>
          </a:custGeom>
          <a:solidFill>
            <a:srgbClr val="FC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" y="9501479"/>
            <a:ext cx="18288000" cy="786130"/>
            <a:chOff x="22" y="9501479"/>
            <a:chExt cx="18288000" cy="786130"/>
          </a:xfrm>
        </p:grpSpPr>
        <p:sp>
          <p:nvSpPr>
            <p:cNvPr id="5" name="object 5"/>
            <p:cNvSpPr/>
            <p:nvPr/>
          </p:nvSpPr>
          <p:spPr>
            <a:xfrm>
              <a:off x="4763" y="9601199"/>
              <a:ext cx="18283555" cy="685800"/>
            </a:xfrm>
            <a:custGeom>
              <a:avLst/>
              <a:gdLst/>
              <a:ahLst/>
              <a:cxnLst/>
              <a:rect l="l" t="t" r="r" b="b"/>
              <a:pathLst>
                <a:path w="18283555" h="685800">
                  <a:moveTo>
                    <a:pt x="18283174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18283174" y="685800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" y="9501479"/>
              <a:ext cx="18283555" cy="96520"/>
            </a:xfrm>
            <a:custGeom>
              <a:avLst/>
              <a:gdLst/>
              <a:ahLst/>
              <a:cxnLst/>
              <a:rect l="l" t="t" r="r" b="b"/>
              <a:pathLst>
                <a:path w="18283555" h="96520">
                  <a:moveTo>
                    <a:pt x="18283174" y="0"/>
                  </a:moveTo>
                  <a:lnTo>
                    <a:pt x="0" y="0"/>
                  </a:lnTo>
                  <a:lnTo>
                    <a:pt x="0" y="96011"/>
                  </a:lnTo>
                  <a:lnTo>
                    <a:pt x="18283174" y="96011"/>
                  </a:lnTo>
                  <a:lnTo>
                    <a:pt x="18283174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000" cy="606425"/>
            <a:chOff x="0" y="0"/>
            <a:chExt cx="18288000" cy="606425"/>
          </a:xfrm>
        </p:grpSpPr>
        <p:sp>
          <p:nvSpPr>
            <p:cNvPr id="8" name="object 8"/>
            <p:cNvSpPr/>
            <p:nvPr/>
          </p:nvSpPr>
          <p:spPr>
            <a:xfrm>
              <a:off x="0" y="75603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60">
                  <a:moveTo>
                    <a:pt x="18288000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8"/>
              <a:ext cx="8673465" cy="530860"/>
            </a:xfrm>
            <a:custGeom>
              <a:avLst/>
              <a:gdLst/>
              <a:ahLst/>
              <a:cxnLst/>
              <a:rect l="l" t="t" r="r" b="b"/>
              <a:pathLst>
                <a:path w="8673465" h="530860">
                  <a:moveTo>
                    <a:pt x="8673465" y="0"/>
                  </a:moveTo>
                  <a:lnTo>
                    <a:pt x="0" y="0"/>
                  </a:lnTo>
                  <a:lnTo>
                    <a:pt x="0" y="530313"/>
                  </a:lnTo>
                  <a:lnTo>
                    <a:pt x="8673465" y="530313"/>
                  </a:lnTo>
                  <a:lnTo>
                    <a:pt x="8673465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3465" y="0"/>
              <a:ext cx="9614535" cy="52082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63430" y="189611"/>
              <a:ext cx="8624570" cy="151130"/>
            </a:xfrm>
            <a:custGeom>
              <a:avLst/>
              <a:gdLst/>
              <a:ahLst/>
              <a:cxnLst/>
              <a:rect l="l" t="t" r="r" b="b"/>
              <a:pathLst>
                <a:path w="8624569" h="151129">
                  <a:moveTo>
                    <a:pt x="8624570" y="0"/>
                  </a:moveTo>
                  <a:lnTo>
                    <a:pt x="0" y="0"/>
                  </a:lnTo>
                  <a:lnTo>
                    <a:pt x="0" y="151129"/>
                  </a:lnTo>
                  <a:lnTo>
                    <a:pt x="8624570" y="151129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9021331"/>
            <a:ext cx="18288000" cy="1266190"/>
            <a:chOff x="0" y="9021331"/>
            <a:chExt cx="18288000" cy="1266190"/>
          </a:xfrm>
        </p:grpSpPr>
        <p:sp>
          <p:nvSpPr>
            <p:cNvPr id="13" name="object 13"/>
            <p:cNvSpPr/>
            <p:nvPr/>
          </p:nvSpPr>
          <p:spPr>
            <a:xfrm>
              <a:off x="0" y="9671678"/>
              <a:ext cx="18288000" cy="530860"/>
            </a:xfrm>
            <a:custGeom>
              <a:avLst/>
              <a:gdLst/>
              <a:ahLst/>
              <a:cxnLst/>
              <a:rect l="l" t="t" r="r" b="b"/>
              <a:pathLst>
                <a:path w="18288000" h="530859">
                  <a:moveTo>
                    <a:pt x="0" y="0"/>
                  </a:moveTo>
                  <a:lnTo>
                    <a:pt x="0" y="530313"/>
                  </a:lnTo>
                  <a:lnTo>
                    <a:pt x="18288000" y="530313"/>
                  </a:lnTo>
                  <a:lnTo>
                    <a:pt x="18288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63430" y="9747248"/>
              <a:ext cx="8624570" cy="539750"/>
            </a:xfrm>
            <a:custGeom>
              <a:avLst/>
              <a:gdLst/>
              <a:ahLst/>
              <a:cxnLst/>
              <a:rect l="l" t="t" r="r" b="b"/>
              <a:pathLst>
                <a:path w="8624569" h="539750">
                  <a:moveTo>
                    <a:pt x="8624570" y="0"/>
                  </a:moveTo>
                  <a:lnTo>
                    <a:pt x="0" y="0"/>
                  </a:lnTo>
                  <a:lnTo>
                    <a:pt x="0" y="539750"/>
                  </a:lnTo>
                  <a:lnTo>
                    <a:pt x="8624569" y="539750"/>
                  </a:lnTo>
                  <a:lnTo>
                    <a:pt x="8624570" y="0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56684"/>
              <a:ext cx="9663430" cy="5303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9021342"/>
              <a:ext cx="18122265" cy="1266190"/>
            </a:xfrm>
            <a:custGeom>
              <a:avLst/>
              <a:gdLst/>
              <a:ahLst/>
              <a:cxnLst/>
              <a:rect l="l" t="t" r="r" b="b"/>
              <a:pathLst>
                <a:path w="18122265" h="1266190">
                  <a:moveTo>
                    <a:pt x="8727935" y="915492"/>
                  </a:moveTo>
                  <a:lnTo>
                    <a:pt x="0" y="915492"/>
                  </a:lnTo>
                  <a:lnTo>
                    <a:pt x="0" y="1066622"/>
                  </a:lnTo>
                  <a:lnTo>
                    <a:pt x="8727935" y="1066622"/>
                  </a:lnTo>
                  <a:lnTo>
                    <a:pt x="8727935" y="915492"/>
                  </a:lnTo>
                  <a:close/>
                </a:path>
                <a:path w="18122265" h="1266190">
                  <a:moveTo>
                    <a:pt x="16472561" y="1230350"/>
                  </a:moveTo>
                  <a:lnTo>
                    <a:pt x="16469576" y="1215237"/>
                  </a:lnTo>
                  <a:lnTo>
                    <a:pt x="16461283" y="1202855"/>
                  </a:lnTo>
                  <a:lnTo>
                    <a:pt x="16448939" y="1194473"/>
                  </a:lnTo>
                  <a:lnTo>
                    <a:pt x="16433775" y="1191348"/>
                  </a:lnTo>
                  <a:lnTo>
                    <a:pt x="16433673" y="1191107"/>
                  </a:lnTo>
                  <a:lnTo>
                    <a:pt x="16418497" y="1194155"/>
                  </a:lnTo>
                  <a:lnTo>
                    <a:pt x="16406076" y="1202461"/>
                  </a:lnTo>
                  <a:lnTo>
                    <a:pt x="16397694" y="1214767"/>
                  </a:lnTo>
                  <a:lnTo>
                    <a:pt x="16394595" y="1229855"/>
                  </a:lnTo>
                  <a:lnTo>
                    <a:pt x="16397618" y="1244955"/>
                  </a:lnTo>
                  <a:lnTo>
                    <a:pt x="16405949" y="1257312"/>
                  </a:lnTo>
                  <a:lnTo>
                    <a:pt x="16418319" y="1265656"/>
                  </a:lnTo>
                  <a:lnTo>
                    <a:pt x="16448583" y="1265656"/>
                  </a:lnTo>
                  <a:lnTo>
                    <a:pt x="16460966" y="1257554"/>
                  </a:lnTo>
                  <a:lnTo>
                    <a:pt x="16469373" y="1245336"/>
                  </a:lnTo>
                  <a:lnTo>
                    <a:pt x="16472561" y="1230350"/>
                  </a:lnTo>
                  <a:close/>
                </a:path>
                <a:path w="18122265" h="1266190">
                  <a:moveTo>
                    <a:pt x="16472561" y="833450"/>
                  </a:moveTo>
                  <a:lnTo>
                    <a:pt x="16469652" y="818324"/>
                  </a:lnTo>
                  <a:lnTo>
                    <a:pt x="16461423" y="805903"/>
                  </a:lnTo>
                  <a:lnTo>
                    <a:pt x="16449116" y="797471"/>
                  </a:lnTo>
                  <a:lnTo>
                    <a:pt x="16433978" y="794296"/>
                  </a:lnTo>
                  <a:lnTo>
                    <a:pt x="16433673" y="794296"/>
                  </a:lnTo>
                  <a:lnTo>
                    <a:pt x="16418497" y="797293"/>
                  </a:lnTo>
                  <a:lnTo>
                    <a:pt x="16406076" y="805573"/>
                  </a:lnTo>
                  <a:lnTo>
                    <a:pt x="16397694" y="817880"/>
                  </a:lnTo>
                  <a:lnTo>
                    <a:pt x="16394595" y="832954"/>
                  </a:lnTo>
                  <a:lnTo>
                    <a:pt x="16397618" y="848055"/>
                  </a:lnTo>
                  <a:lnTo>
                    <a:pt x="16405949" y="860399"/>
                  </a:lnTo>
                  <a:lnTo>
                    <a:pt x="16418459" y="868857"/>
                  </a:lnTo>
                  <a:lnTo>
                    <a:pt x="16418802" y="868857"/>
                  </a:lnTo>
                  <a:lnTo>
                    <a:pt x="16433483" y="871867"/>
                  </a:lnTo>
                  <a:lnTo>
                    <a:pt x="16448583" y="868857"/>
                  </a:lnTo>
                  <a:lnTo>
                    <a:pt x="16460966" y="860653"/>
                  </a:lnTo>
                  <a:lnTo>
                    <a:pt x="16469373" y="848448"/>
                  </a:lnTo>
                  <a:lnTo>
                    <a:pt x="16472561" y="833450"/>
                  </a:lnTo>
                  <a:close/>
                </a:path>
                <a:path w="18122265" h="1266190">
                  <a:moveTo>
                    <a:pt x="16472561" y="435813"/>
                  </a:moveTo>
                  <a:lnTo>
                    <a:pt x="16469513" y="420636"/>
                  </a:lnTo>
                  <a:lnTo>
                    <a:pt x="16461181" y="408317"/>
                  </a:lnTo>
                  <a:lnTo>
                    <a:pt x="16448824" y="399986"/>
                  </a:lnTo>
                  <a:lnTo>
                    <a:pt x="16433673" y="396900"/>
                  </a:lnTo>
                  <a:lnTo>
                    <a:pt x="16418014" y="399986"/>
                  </a:lnTo>
                  <a:lnTo>
                    <a:pt x="16418344" y="399986"/>
                  </a:lnTo>
                  <a:lnTo>
                    <a:pt x="16406076" y="408178"/>
                  </a:lnTo>
                  <a:lnTo>
                    <a:pt x="16397694" y="420484"/>
                  </a:lnTo>
                  <a:lnTo>
                    <a:pt x="16394595" y="435559"/>
                  </a:lnTo>
                  <a:lnTo>
                    <a:pt x="16397618" y="450684"/>
                  </a:lnTo>
                  <a:lnTo>
                    <a:pt x="16405936" y="463042"/>
                  </a:lnTo>
                  <a:lnTo>
                    <a:pt x="16418459" y="471474"/>
                  </a:lnTo>
                  <a:lnTo>
                    <a:pt x="16418789" y="471474"/>
                  </a:lnTo>
                  <a:lnTo>
                    <a:pt x="16433470" y="474472"/>
                  </a:lnTo>
                  <a:lnTo>
                    <a:pt x="16448659" y="471474"/>
                  </a:lnTo>
                  <a:lnTo>
                    <a:pt x="16461067" y="463194"/>
                  </a:lnTo>
                  <a:lnTo>
                    <a:pt x="16469462" y="450888"/>
                  </a:lnTo>
                  <a:lnTo>
                    <a:pt x="16472561" y="435813"/>
                  </a:lnTo>
                  <a:close/>
                </a:path>
                <a:path w="18122265" h="1266190">
                  <a:moveTo>
                    <a:pt x="16472561" y="38823"/>
                  </a:moveTo>
                  <a:lnTo>
                    <a:pt x="16469513" y="23736"/>
                  </a:lnTo>
                  <a:lnTo>
                    <a:pt x="16461181" y="11417"/>
                  </a:lnTo>
                  <a:lnTo>
                    <a:pt x="16448812" y="3086"/>
                  </a:lnTo>
                  <a:lnTo>
                    <a:pt x="16433572" y="0"/>
                  </a:lnTo>
                  <a:lnTo>
                    <a:pt x="16418167" y="3086"/>
                  </a:lnTo>
                  <a:lnTo>
                    <a:pt x="16418332" y="3086"/>
                  </a:lnTo>
                  <a:lnTo>
                    <a:pt x="16405962" y="11417"/>
                  </a:lnTo>
                  <a:lnTo>
                    <a:pt x="16397643" y="23736"/>
                  </a:lnTo>
                  <a:lnTo>
                    <a:pt x="16394595" y="38823"/>
                  </a:lnTo>
                  <a:lnTo>
                    <a:pt x="16397656" y="53911"/>
                  </a:lnTo>
                  <a:lnTo>
                    <a:pt x="16406013" y="66217"/>
                  </a:lnTo>
                  <a:lnTo>
                    <a:pt x="16418395" y="74523"/>
                  </a:lnTo>
                  <a:lnTo>
                    <a:pt x="16433572" y="77571"/>
                  </a:lnTo>
                  <a:lnTo>
                    <a:pt x="16448748" y="74523"/>
                  </a:lnTo>
                  <a:lnTo>
                    <a:pt x="16461143" y="66217"/>
                  </a:lnTo>
                  <a:lnTo>
                    <a:pt x="16469500" y="53911"/>
                  </a:lnTo>
                  <a:lnTo>
                    <a:pt x="16472561" y="38823"/>
                  </a:lnTo>
                  <a:close/>
                </a:path>
                <a:path w="18122265" h="1266190">
                  <a:moveTo>
                    <a:pt x="16884930" y="1230020"/>
                  </a:moveTo>
                  <a:lnTo>
                    <a:pt x="16881818" y="1214932"/>
                  </a:lnTo>
                  <a:lnTo>
                    <a:pt x="16873474" y="1202690"/>
                  </a:lnTo>
                  <a:lnTo>
                    <a:pt x="16861143" y="1194422"/>
                  </a:lnTo>
                  <a:lnTo>
                    <a:pt x="16846042" y="1191348"/>
                  </a:lnTo>
                  <a:lnTo>
                    <a:pt x="16846042" y="1191107"/>
                  </a:lnTo>
                  <a:lnTo>
                    <a:pt x="16830866" y="1194155"/>
                  </a:lnTo>
                  <a:lnTo>
                    <a:pt x="16818445" y="1202461"/>
                  </a:lnTo>
                  <a:lnTo>
                    <a:pt x="16810063" y="1214767"/>
                  </a:lnTo>
                  <a:lnTo>
                    <a:pt x="16806964" y="1229855"/>
                  </a:lnTo>
                  <a:lnTo>
                    <a:pt x="16809987" y="1244955"/>
                  </a:lnTo>
                  <a:lnTo>
                    <a:pt x="16818305" y="1257312"/>
                  </a:lnTo>
                  <a:lnTo>
                    <a:pt x="16830675" y="1265656"/>
                  </a:lnTo>
                  <a:lnTo>
                    <a:pt x="16861028" y="1265656"/>
                  </a:lnTo>
                  <a:lnTo>
                    <a:pt x="16873436" y="1257439"/>
                  </a:lnTo>
                  <a:lnTo>
                    <a:pt x="16881831" y="1245120"/>
                  </a:lnTo>
                  <a:lnTo>
                    <a:pt x="16884930" y="1230020"/>
                  </a:lnTo>
                  <a:close/>
                </a:path>
                <a:path w="18122265" h="1266190">
                  <a:moveTo>
                    <a:pt x="16884930" y="832954"/>
                  </a:moveTo>
                  <a:lnTo>
                    <a:pt x="16881844" y="817918"/>
                  </a:lnTo>
                  <a:lnTo>
                    <a:pt x="16873512" y="805624"/>
                  </a:lnTo>
                  <a:lnTo>
                    <a:pt x="16861168" y="797331"/>
                  </a:lnTo>
                  <a:lnTo>
                    <a:pt x="16846042" y="794296"/>
                  </a:lnTo>
                  <a:lnTo>
                    <a:pt x="16830624" y="797331"/>
                  </a:lnTo>
                  <a:lnTo>
                    <a:pt x="16830790" y="797331"/>
                  </a:lnTo>
                  <a:lnTo>
                    <a:pt x="16818407" y="805624"/>
                  </a:lnTo>
                  <a:lnTo>
                    <a:pt x="16810050" y="817918"/>
                  </a:lnTo>
                  <a:lnTo>
                    <a:pt x="16806964" y="832954"/>
                  </a:lnTo>
                  <a:lnTo>
                    <a:pt x="16809987" y="848055"/>
                  </a:lnTo>
                  <a:lnTo>
                    <a:pt x="16818305" y="860399"/>
                  </a:lnTo>
                  <a:lnTo>
                    <a:pt x="16830840" y="868870"/>
                  </a:lnTo>
                  <a:lnTo>
                    <a:pt x="16831209" y="868870"/>
                  </a:lnTo>
                  <a:lnTo>
                    <a:pt x="16845839" y="871867"/>
                  </a:lnTo>
                  <a:lnTo>
                    <a:pt x="16861028" y="868870"/>
                  </a:lnTo>
                  <a:lnTo>
                    <a:pt x="16873436" y="860577"/>
                  </a:lnTo>
                  <a:lnTo>
                    <a:pt x="16881831" y="848245"/>
                  </a:lnTo>
                  <a:lnTo>
                    <a:pt x="16884930" y="833120"/>
                  </a:lnTo>
                  <a:lnTo>
                    <a:pt x="16884930" y="832954"/>
                  </a:lnTo>
                  <a:close/>
                </a:path>
                <a:path w="18122265" h="1266190">
                  <a:moveTo>
                    <a:pt x="16884930" y="435813"/>
                  </a:moveTo>
                  <a:lnTo>
                    <a:pt x="16881882" y="420636"/>
                  </a:lnTo>
                  <a:lnTo>
                    <a:pt x="16873551" y="408317"/>
                  </a:lnTo>
                  <a:lnTo>
                    <a:pt x="16861193" y="399986"/>
                  </a:lnTo>
                  <a:lnTo>
                    <a:pt x="16846042" y="396900"/>
                  </a:lnTo>
                  <a:lnTo>
                    <a:pt x="16830383" y="399986"/>
                  </a:lnTo>
                  <a:lnTo>
                    <a:pt x="16830726" y="399986"/>
                  </a:lnTo>
                  <a:lnTo>
                    <a:pt x="16818445" y="408178"/>
                  </a:lnTo>
                  <a:lnTo>
                    <a:pt x="16810063" y="420484"/>
                  </a:lnTo>
                  <a:lnTo>
                    <a:pt x="16806952" y="435559"/>
                  </a:lnTo>
                  <a:lnTo>
                    <a:pt x="16809987" y="450684"/>
                  </a:lnTo>
                  <a:lnTo>
                    <a:pt x="16818305" y="463042"/>
                  </a:lnTo>
                  <a:lnTo>
                    <a:pt x="16830828" y="471474"/>
                  </a:lnTo>
                  <a:lnTo>
                    <a:pt x="16831158" y="471474"/>
                  </a:lnTo>
                  <a:lnTo>
                    <a:pt x="16845839" y="474472"/>
                  </a:lnTo>
                  <a:lnTo>
                    <a:pt x="16861028" y="471474"/>
                  </a:lnTo>
                  <a:lnTo>
                    <a:pt x="16873436" y="463194"/>
                  </a:lnTo>
                  <a:lnTo>
                    <a:pt x="16881831" y="450888"/>
                  </a:lnTo>
                  <a:lnTo>
                    <a:pt x="16884930" y="435813"/>
                  </a:lnTo>
                  <a:close/>
                </a:path>
                <a:path w="18122265" h="1266190">
                  <a:moveTo>
                    <a:pt x="16884930" y="38912"/>
                  </a:moveTo>
                  <a:lnTo>
                    <a:pt x="16881882" y="23736"/>
                  </a:lnTo>
                  <a:lnTo>
                    <a:pt x="16873551" y="11417"/>
                  </a:lnTo>
                  <a:lnTo>
                    <a:pt x="16861193" y="3086"/>
                  </a:lnTo>
                  <a:lnTo>
                    <a:pt x="16846042" y="0"/>
                  </a:lnTo>
                  <a:lnTo>
                    <a:pt x="16830383" y="3086"/>
                  </a:lnTo>
                  <a:lnTo>
                    <a:pt x="16830726" y="3086"/>
                  </a:lnTo>
                  <a:lnTo>
                    <a:pt x="16818445" y="11277"/>
                  </a:lnTo>
                  <a:lnTo>
                    <a:pt x="16810063" y="23609"/>
                  </a:lnTo>
                  <a:lnTo>
                    <a:pt x="16806952" y="38747"/>
                  </a:lnTo>
                  <a:lnTo>
                    <a:pt x="16809987" y="53835"/>
                  </a:lnTo>
                  <a:lnTo>
                    <a:pt x="16818483" y="66294"/>
                  </a:lnTo>
                  <a:lnTo>
                    <a:pt x="16830764" y="74574"/>
                  </a:lnTo>
                  <a:lnTo>
                    <a:pt x="16830980" y="74574"/>
                  </a:lnTo>
                  <a:lnTo>
                    <a:pt x="16845839" y="77571"/>
                  </a:lnTo>
                  <a:lnTo>
                    <a:pt x="16861028" y="74574"/>
                  </a:lnTo>
                  <a:lnTo>
                    <a:pt x="16873436" y="66294"/>
                  </a:lnTo>
                  <a:lnTo>
                    <a:pt x="16881831" y="53987"/>
                  </a:lnTo>
                  <a:lnTo>
                    <a:pt x="16884930" y="38912"/>
                  </a:lnTo>
                  <a:close/>
                </a:path>
                <a:path w="18122265" h="1266190">
                  <a:moveTo>
                    <a:pt x="17297286" y="1230350"/>
                  </a:moveTo>
                  <a:lnTo>
                    <a:pt x="17294314" y="1215237"/>
                  </a:lnTo>
                  <a:lnTo>
                    <a:pt x="17286021" y="1202855"/>
                  </a:lnTo>
                  <a:lnTo>
                    <a:pt x="17273664" y="1194473"/>
                  </a:lnTo>
                  <a:lnTo>
                    <a:pt x="17258513" y="1191348"/>
                  </a:lnTo>
                  <a:lnTo>
                    <a:pt x="17258348" y="1191348"/>
                  </a:lnTo>
                  <a:lnTo>
                    <a:pt x="17258348" y="1191107"/>
                  </a:lnTo>
                  <a:lnTo>
                    <a:pt x="17243146" y="1194206"/>
                  </a:lnTo>
                  <a:lnTo>
                    <a:pt x="17230738" y="1202524"/>
                  </a:lnTo>
                  <a:lnTo>
                    <a:pt x="17222394" y="1214856"/>
                  </a:lnTo>
                  <a:lnTo>
                    <a:pt x="17219321" y="1229931"/>
                  </a:lnTo>
                  <a:lnTo>
                    <a:pt x="17222394" y="1245044"/>
                  </a:lnTo>
                  <a:lnTo>
                    <a:pt x="17230738" y="1257376"/>
                  </a:lnTo>
                  <a:lnTo>
                    <a:pt x="17243146" y="1265656"/>
                  </a:lnTo>
                  <a:lnTo>
                    <a:pt x="17273410" y="1265656"/>
                  </a:lnTo>
                  <a:lnTo>
                    <a:pt x="17285754" y="1257515"/>
                  </a:lnTo>
                  <a:lnTo>
                    <a:pt x="17294124" y="1245311"/>
                  </a:lnTo>
                  <a:lnTo>
                    <a:pt x="17297286" y="1230350"/>
                  </a:lnTo>
                  <a:close/>
                </a:path>
                <a:path w="18122265" h="1266190">
                  <a:moveTo>
                    <a:pt x="17297286" y="833450"/>
                  </a:moveTo>
                  <a:lnTo>
                    <a:pt x="17294390" y="818324"/>
                  </a:lnTo>
                  <a:lnTo>
                    <a:pt x="17286174" y="805903"/>
                  </a:lnTo>
                  <a:lnTo>
                    <a:pt x="17273855" y="797471"/>
                  </a:lnTo>
                  <a:lnTo>
                    <a:pt x="17258678" y="794296"/>
                  </a:lnTo>
                  <a:lnTo>
                    <a:pt x="17258348" y="794296"/>
                  </a:lnTo>
                  <a:lnTo>
                    <a:pt x="17243146" y="797331"/>
                  </a:lnTo>
                  <a:lnTo>
                    <a:pt x="17230738" y="805637"/>
                  </a:lnTo>
                  <a:lnTo>
                    <a:pt x="17222394" y="817956"/>
                  </a:lnTo>
                  <a:lnTo>
                    <a:pt x="17219321" y="833043"/>
                  </a:lnTo>
                  <a:lnTo>
                    <a:pt x="17222394" y="848169"/>
                  </a:lnTo>
                  <a:lnTo>
                    <a:pt x="17230738" y="860513"/>
                  </a:lnTo>
                  <a:lnTo>
                    <a:pt x="17243209" y="868857"/>
                  </a:lnTo>
                  <a:lnTo>
                    <a:pt x="17243349" y="868857"/>
                  </a:lnTo>
                  <a:lnTo>
                    <a:pt x="17258348" y="871867"/>
                  </a:lnTo>
                  <a:lnTo>
                    <a:pt x="17273410" y="868857"/>
                  </a:lnTo>
                  <a:lnTo>
                    <a:pt x="17285754" y="860653"/>
                  </a:lnTo>
                  <a:lnTo>
                    <a:pt x="17294124" y="848448"/>
                  </a:lnTo>
                  <a:lnTo>
                    <a:pt x="17297286" y="833450"/>
                  </a:lnTo>
                  <a:close/>
                </a:path>
                <a:path w="18122265" h="1266190">
                  <a:moveTo>
                    <a:pt x="17297286" y="435724"/>
                  </a:moveTo>
                  <a:lnTo>
                    <a:pt x="17294225" y="420598"/>
                  </a:lnTo>
                  <a:lnTo>
                    <a:pt x="17285881" y="408254"/>
                  </a:lnTo>
                  <a:lnTo>
                    <a:pt x="17273499" y="399935"/>
                  </a:lnTo>
                  <a:lnTo>
                    <a:pt x="17258348" y="396900"/>
                  </a:lnTo>
                  <a:lnTo>
                    <a:pt x="17243146" y="399935"/>
                  </a:lnTo>
                  <a:lnTo>
                    <a:pt x="17230738" y="408254"/>
                  </a:lnTo>
                  <a:lnTo>
                    <a:pt x="17222381" y="420598"/>
                  </a:lnTo>
                  <a:lnTo>
                    <a:pt x="17219321" y="435724"/>
                  </a:lnTo>
                  <a:lnTo>
                    <a:pt x="17222381" y="450811"/>
                  </a:lnTo>
                  <a:lnTo>
                    <a:pt x="17230738" y="463118"/>
                  </a:lnTo>
                  <a:lnTo>
                    <a:pt x="17243146" y="471424"/>
                  </a:lnTo>
                  <a:lnTo>
                    <a:pt x="17258348" y="474472"/>
                  </a:lnTo>
                  <a:lnTo>
                    <a:pt x="17273499" y="471424"/>
                  </a:lnTo>
                  <a:lnTo>
                    <a:pt x="17285881" y="463118"/>
                  </a:lnTo>
                  <a:lnTo>
                    <a:pt x="17294225" y="450811"/>
                  </a:lnTo>
                  <a:lnTo>
                    <a:pt x="17297286" y="435724"/>
                  </a:lnTo>
                  <a:close/>
                </a:path>
                <a:path w="18122265" h="1266190">
                  <a:moveTo>
                    <a:pt x="17297286" y="38823"/>
                  </a:moveTo>
                  <a:lnTo>
                    <a:pt x="17294225" y="23698"/>
                  </a:lnTo>
                  <a:lnTo>
                    <a:pt x="17285881" y="11353"/>
                  </a:lnTo>
                  <a:lnTo>
                    <a:pt x="17273499" y="3035"/>
                  </a:lnTo>
                  <a:lnTo>
                    <a:pt x="17258348" y="0"/>
                  </a:lnTo>
                  <a:lnTo>
                    <a:pt x="17243146" y="3035"/>
                  </a:lnTo>
                  <a:lnTo>
                    <a:pt x="17230738" y="11353"/>
                  </a:lnTo>
                  <a:lnTo>
                    <a:pt x="17222381" y="23698"/>
                  </a:lnTo>
                  <a:lnTo>
                    <a:pt x="17219321" y="38823"/>
                  </a:lnTo>
                  <a:lnTo>
                    <a:pt x="17222381" y="53911"/>
                  </a:lnTo>
                  <a:lnTo>
                    <a:pt x="17230738" y="66217"/>
                  </a:lnTo>
                  <a:lnTo>
                    <a:pt x="17243146" y="74523"/>
                  </a:lnTo>
                  <a:lnTo>
                    <a:pt x="17258348" y="77571"/>
                  </a:lnTo>
                  <a:lnTo>
                    <a:pt x="17273499" y="74523"/>
                  </a:lnTo>
                  <a:lnTo>
                    <a:pt x="17285881" y="66217"/>
                  </a:lnTo>
                  <a:lnTo>
                    <a:pt x="17294225" y="53911"/>
                  </a:lnTo>
                  <a:lnTo>
                    <a:pt x="17297286" y="38823"/>
                  </a:lnTo>
                  <a:close/>
                </a:path>
                <a:path w="18122265" h="1266190">
                  <a:moveTo>
                    <a:pt x="17709642" y="1229931"/>
                  </a:moveTo>
                  <a:lnTo>
                    <a:pt x="17706556" y="1214958"/>
                  </a:lnTo>
                  <a:lnTo>
                    <a:pt x="17698263" y="1202715"/>
                  </a:lnTo>
                  <a:lnTo>
                    <a:pt x="17685957" y="1194435"/>
                  </a:lnTo>
                  <a:lnTo>
                    <a:pt x="17670869" y="1191348"/>
                  </a:lnTo>
                  <a:lnTo>
                    <a:pt x="17670704" y="1191107"/>
                  </a:lnTo>
                  <a:lnTo>
                    <a:pt x="17655502" y="1194168"/>
                  </a:lnTo>
                  <a:lnTo>
                    <a:pt x="17643107" y="1202499"/>
                  </a:lnTo>
                  <a:lnTo>
                    <a:pt x="17634725" y="1214958"/>
                  </a:lnTo>
                  <a:lnTo>
                    <a:pt x="17631690" y="1229931"/>
                  </a:lnTo>
                  <a:lnTo>
                    <a:pt x="17634750" y="1245044"/>
                  </a:lnTo>
                  <a:lnTo>
                    <a:pt x="17643107" y="1257376"/>
                  </a:lnTo>
                  <a:lnTo>
                    <a:pt x="17655502" y="1265656"/>
                  </a:lnTo>
                  <a:lnTo>
                    <a:pt x="17685855" y="1265656"/>
                  </a:lnTo>
                  <a:lnTo>
                    <a:pt x="17698238" y="1257376"/>
                  </a:lnTo>
                  <a:lnTo>
                    <a:pt x="17706582" y="1245044"/>
                  </a:lnTo>
                  <a:lnTo>
                    <a:pt x="17709642" y="1229931"/>
                  </a:lnTo>
                  <a:close/>
                </a:path>
                <a:path w="18122265" h="1266190">
                  <a:moveTo>
                    <a:pt x="17709642" y="833043"/>
                  </a:moveTo>
                  <a:lnTo>
                    <a:pt x="17706607" y="817956"/>
                  </a:lnTo>
                  <a:lnTo>
                    <a:pt x="17698289" y="805662"/>
                  </a:lnTo>
                  <a:lnTo>
                    <a:pt x="17685970" y="797369"/>
                  </a:lnTo>
                  <a:lnTo>
                    <a:pt x="17670869" y="794296"/>
                  </a:lnTo>
                  <a:lnTo>
                    <a:pt x="17670704" y="794296"/>
                  </a:lnTo>
                  <a:lnTo>
                    <a:pt x="17655451" y="797369"/>
                  </a:lnTo>
                  <a:lnTo>
                    <a:pt x="17643082" y="805662"/>
                  </a:lnTo>
                  <a:lnTo>
                    <a:pt x="17634750" y="817956"/>
                  </a:lnTo>
                  <a:lnTo>
                    <a:pt x="17631690" y="833043"/>
                  </a:lnTo>
                  <a:lnTo>
                    <a:pt x="17634750" y="848169"/>
                  </a:lnTo>
                  <a:lnTo>
                    <a:pt x="17643107" y="860513"/>
                  </a:lnTo>
                  <a:lnTo>
                    <a:pt x="17655502" y="868819"/>
                  </a:lnTo>
                  <a:lnTo>
                    <a:pt x="17670704" y="871867"/>
                  </a:lnTo>
                  <a:lnTo>
                    <a:pt x="17685855" y="868819"/>
                  </a:lnTo>
                  <a:lnTo>
                    <a:pt x="17698238" y="860513"/>
                  </a:lnTo>
                  <a:lnTo>
                    <a:pt x="17706582" y="848169"/>
                  </a:lnTo>
                  <a:lnTo>
                    <a:pt x="17709642" y="833043"/>
                  </a:lnTo>
                  <a:close/>
                </a:path>
                <a:path w="18122265" h="1266190">
                  <a:moveTo>
                    <a:pt x="17709896" y="435724"/>
                  </a:moveTo>
                  <a:lnTo>
                    <a:pt x="17706823" y="420598"/>
                  </a:lnTo>
                  <a:lnTo>
                    <a:pt x="17698441" y="408254"/>
                  </a:lnTo>
                  <a:lnTo>
                    <a:pt x="17686046" y="399935"/>
                  </a:lnTo>
                  <a:lnTo>
                    <a:pt x="17670869" y="396900"/>
                  </a:lnTo>
                  <a:lnTo>
                    <a:pt x="17655718" y="399935"/>
                  </a:lnTo>
                  <a:lnTo>
                    <a:pt x="17643336" y="408254"/>
                  </a:lnTo>
                  <a:lnTo>
                    <a:pt x="17634992" y="420598"/>
                  </a:lnTo>
                  <a:lnTo>
                    <a:pt x="17631931" y="435724"/>
                  </a:lnTo>
                  <a:lnTo>
                    <a:pt x="17634992" y="450811"/>
                  </a:lnTo>
                  <a:lnTo>
                    <a:pt x="17643336" y="463118"/>
                  </a:lnTo>
                  <a:lnTo>
                    <a:pt x="17655718" y="471424"/>
                  </a:lnTo>
                  <a:lnTo>
                    <a:pt x="17670869" y="474472"/>
                  </a:lnTo>
                  <a:lnTo>
                    <a:pt x="17686046" y="471424"/>
                  </a:lnTo>
                  <a:lnTo>
                    <a:pt x="17698441" y="463118"/>
                  </a:lnTo>
                  <a:lnTo>
                    <a:pt x="17706823" y="450811"/>
                  </a:lnTo>
                  <a:lnTo>
                    <a:pt x="17709896" y="435724"/>
                  </a:lnTo>
                  <a:close/>
                </a:path>
                <a:path w="18122265" h="1266190">
                  <a:moveTo>
                    <a:pt x="17709896" y="38823"/>
                  </a:moveTo>
                  <a:lnTo>
                    <a:pt x="17706823" y="23698"/>
                  </a:lnTo>
                  <a:lnTo>
                    <a:pt x="17698441" y="11353"/>
                  </a:lnTo>
                  <a:lnTo>
                    <a:pt x="17686046" y="3035"/>
                  </a:lnTo>
                  <a:lnTo>
                    <a:pt x="17670869" y="0"/>
                  </a:lnTo>
                  <a:lnTo>
                    <a:pt x="17655718" y="3035"/>
                  </a:lnTo>
                  <a:lnTo>
                    <a:pt x="17643336" y="11353"/>
                  </a:lnTo>
                  <a:lnTo>
                    <a:pt x="17634992" y="23698"/>
                  </a:lnTo>
                  <a:lnTo>
                    <a:pt x="17631931" y="38823"/>
                  </a:lnTo>
                  <a:lnTo>
                    <a:pt x="17634992" y="53911"/>
                  </a:lnTo>
                  <a:lnTo>
                    <a:pt x="17643336" y="66217"/>
                  </a:lnTo>
                  <a:lnTo>
                    <a:pt x="17655718" y="74523"/>
                  </a:lnTo>
                  <a:lnTo>
                    <a:pt x="17670869" y="77571"/>
                  </a:lnTo>
                  <a:lnTo>
                    <a:pt x="17686046" y="74523"/>
                  </a:lnTo>
                  <a:lnTo>
                    <a:pt x="17698441" y="66217"/>
                  </a:lnTo>
                  <a:lnTo>
                    <a:pt x="17706823" y="53911"/>
                  </a:lnTo>
                  <a:lnTo>
                    <a:pt x="17709896" y="38823"/>
                  </a:lnTo>
                  <a:close/>
                </a:path>
                <a:path w="18122265" h="1266190">
                  <a:moveTo>
                    <a:pt x="18121999" y="1229931"/>
                  </a:moveTo>
                  <a:lnTo>
                    <a:pt x="18118900" y="1214920"/>
                  </a:lnTo>
                  <a:lnTo>
                    <a:pt x="18110531" y="1202651"/>
                  </a:lnTo>
                  <a:lnTo>
                    <a:pt x="18098173" y="1194384"/>
                  </a:lnTo>
                  <a:lnTo>
                    <a:pt x="18083060" y="1191348"/>
                  </a:lnTo>
                  <a:lnTo>
                    <a:pt x="18083060" y="1191107"/>
                  </a:lnTo>
                  <a:lnTo>
                    <a:pt x="18067897" y="1194168"/>
                  </a:lnTo>
                  <a:lnTo>
                    <a:pt x="18055489" y="1202499"/>
                  </a:lnTo>
                  <a:lnTo>
                    <a:pt x="18047107" y="1214920"/>
                  </a:lnTo>
                  <a:lnTo>
                    <a:pt x="18044046" y="1229931"/>
                  </a:lnTo>
                  <a:lnTo>
                    <a:pt x="18047119" y="1245044"/>
                  </a:lnTo>
                  <a:lnTo>
                    <a:pt x="18055489" y="1257376"/>
                  </a:lnTo>
                  <a:lnTo>
                    <a:pt x="18067897" y="1265656"/>
                  </a:lnTo>
                  <a:lnTo>
                    <a:pt x="18098224" y="1265656"/>
                  </a:lnTo>
                  <a:lnTo>
                    <a:pt x="18110594" y="1257376"/>
                  </a:lnTo>
                  <a:lnTo>
                    <a:pt x="18118938" y="1245044"/>
                  </a:lnTo>
                  <a:lnTo>
                    <a:pt x="18121999" y="1229931"/>
                  </a:lnTo>
                  <a:close/>
                </a:path>
                <a:path w="18122265" h="1266190">
                  <a:moveTo>
                    <a:pt x="18121999" y="833043"/>
                  </a:moveTo>
                  <a:lnTo>
                    <a:pt x="18118951" y="817956"/>
                  </a:lnTo>
                  <a:lnTo>
                    <a:pt x="18110619" y="805637"/>
                  </a:lnTo>
                  <a:lnTo>
                    <a:pt x="18098237" y="797331"/>
                  </a:lnTo>
                  <a:lnTo>
                    <a:pt x="18083060" y="794296"/>
                  </a:lnTo>
                  <a:lnTo>
                    <a:pt x="18067897" y="797331"/>
                  </a:lnTo>
                  <a:lnTo>
                    <a:pt x="18055489" y="805637"/>
                  </a:lnTo>
                  <a:lnTo>
                    <a:pt x="18047119" y="817956"/>
                  </a:lnTo>
                  <a:lnTo>
                    <a:pt x="18044046" y="833043"/>
                  </a:lnTo>
                  <a:lnTo>
                    <a:pt x="18047119" y="848169"/>
                  </a:lnTo>
                  <a:lnTo>
                    <a:pt x="18055489" y="860513"/>
                  </a:lnTo>
                  <a:lnTo>
                    <a:pt x="18067897" y="868819"/>
                  </a:lnTo>
                  <a:lnTo>
                    <a:pt x="18083060" y="871867"/>
                  </a:lnTo>
                  <a:lnTo>
                    <a:pt x="18098224" y="868819"/>
                  </a:lnTo>
                  <a:lnTo>
                    <a:pt x="18110594" y="860513"/>
                  </a:lnTo>
                  <a:lnTo>
                    <a:pt x="18118938" y="848169"/>
                  </a:lnTo>
                  <a:lnTo>
                    <a:pt x="18121999" y="833043"/>
                  </a:lnTo>
                  <a:close/>
                </a:path>
                <a:path w="18122265" h="1266190">
                  <a:moveTo>
                    <a:pt x="18122253" y="435724"/>
                  </a:moveTo>
                  <a:lnTo>
                    <a:pt x="18119192" y="420598"/>
                  </a:lnTo>
                  <a:lnTo>
                    <a:pt x="18110835" y="408254"/>
                  </a:lnTo>
                  <a:lnTo>
                    <a:pt x="18098440" y="399935"/>
                  </a:lnTo>
                  <a:lnTo>
                    <a:pt x="18083226" y="396900"/>
                  </a:lnTo>
                  <a:lnTo>
                    <a:pt x="18068074" y="399935"/>
                  </a:lnTo>
                  <a:lnTo>
                    <a:pt x="18055705" y="408254"/>
                  </a:lnTo>
                  <a:lnTo>
                    <a:pt x="18047361" y="420598"/>
                  </a:lnTo>
                  <a:lnTo>
                    <a:pt x="18044300" y="435724"/>
                  </a:lnTo>
                  <a:lnTo>
                    <a:pt x="18047361" y="450811"/>
                  </a:lnTo>
                  <a:lnTo>
                    <a:pt x="18055705" y="463118"/>
                  </a:lnTo>
                  <a:lnTo>
                    <a:pt x="18068074" y="471424"/>
                  </a:lnTo>
                  <a:lnTo>
                    <a:pt x="18083226" y="474472"/>
                  </a:lnTo>
                  <a:lnTo>
                    <a:pt x="18098440" y="471424"/>
                  </a:lnTo>
                  <a:lnTo>
                    <a:pt x="18110835" y="463118"/>
                  </a:lnTo>
                  <a:lnTo>
                    <a:pt x="18119192" y="450811"/>
                  </a:lnTo>
                  <a:lnTo>
                    <a:pt x="18122253" y="435724"/>
                  </a:lnTo>
                  <a:close/>
                </a:path>
                <a:path w="18122265" h="1266190">
                  <a:moveTo>
                    <a:pt x="18122253" y="38823"/>
                  </a:moveTo>
                  <a:lnTo>
                    <a:pt x="18119192" y="23698"/>
                  </a:lnTo>
                  <a:lnTo>
                    <a:pt x="18110835" y="11353"/>
                  </a:lnTo>
                  <a:lnTo>
                    <a:pt x="18098440" y="3035"/>
                  </a:lnTo>
                  <a:lnTo>
                    <a:pt x="18083226" y="0"/>
                  </a:lnTo>
                  <a:lnTo>
                    <a:pt x="18068074" y="3035"/>
                  </a:lnTo>
                  <a:lnTo>
                    <a:pt x="18055705" y="11353"/>
                  </a:lnTo>
                  <a:lnTo>
                    <a:pt x="18047361" y="23698"/>
                  </a:lnTo>
                  <a:lnTo>
                    <a:pt x="18044300" y="38823"/>
                  </a:lnTo>
                  <a:lnTo>
                    <a:pt x="18047361" y="53911"/>
                  </a:lnTo>
                  <a:lnTo>
                    <a:pt x="18055705" y="66217"/>
                  </a:lnTo>
                  <a:lnTo>
                    <a:pt x="18068074" y="74523"/>
                  </a:lnTo>
                  <a:lnTo>
                    <a:pt x="18083226" y="77571"/>
                  </a:lnTo>
                  <a:lnTo>
                    <a:pt x="18098440" y="74523"/>
                  </a:lnTo>
                  <a:lnTo>
                    <a:pt x="18110835" y="66217"/>
                  </a:lnTo>
                  <a:lnTo>
                    <a:pt x="18119192" y="53911"/>
                  </a:lnTo>
                  <a:lnTo>
                    <a:pt x="18122253" y="38823"/>
                  </a:lnTo>
                  <a:close/>
                </a:path>
              </a:pathLst>
            </a:custGeom>
            <a:solidFill>
              <a:srgbClr val="1C56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1983994" y="2032761"/>
            <a:ext cx="5448300" cy="186308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1535"/>
              </a:spcBef>
            </a:pPr>
            <a:r>
              <a:rPr spc="-135" dirty="0">
                <a:solidFill>
                  <a:srgbClr val="0C311F"/>
                </a:solidFill>
              </a:rPr>
              <a:t>REPORT</a:t>
            </a:r>
            <a:r>
              <a:rPr spc="-409" dirty="0">
                <a:solidFill>
                  <a:srgbClr val="0C311F"/>
                </a:solidFill>
              </a:rPr>
              <a:t> </a:t>
            </a:r>
            <a:r>
              <a:rPr spc="-25" dirty="0">
                <a:solidFill>
                  <a:srgbClr val="0C311F"/>
                </a:solidFill>
              </a:rPr>
              <a:t>ON</a:t>
            </a:r>
            <a:r>
              <a:rPr i="1" spc="-25" dirty="0">
                <a:solidFill>
                  <a:srgbClr val="0C311F"/>
                </a:solidFill>
              </a:rPr>
              <a:t> </a:t>
            </a:r>
            <a:r>
              <a:rPr i="1" spc="-210" dirty="0">
                <a:solidFill>
                  <a:srgbClr val="0C311F"/>
                </a:solidFill>
              </a:rPr>
              <a:t>EDUCATION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905760" y="4441952"/>
            <a:ext cx="5865495" cy="1523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095"/>
              </a:lnSpc>
              <a:spcBef>
                <a:spcPts val="100"/>
              </a:spcBef>
            </a:pPr>
            <a:r>
              <a:rPr sz="6000" spc="-445" dirty="0">
                <a:solidFill>
                  <a:srgbClr val="0C311F"/>
                </a:solidFill>
                <a:latin typeface="Arial Black"/>
                <a:cs typeface="Arial Black"/>
              </a:rPr>
              <a:t>Nancy</a:t>
            </a:r>
            <a:r>
              <a:rPr sz="6000" spc="-600" dirty="0">
                <a:solidFill>
                  <a:srgbClr val="0C311F"/>
                </a:solidFill>
                <a:latin typeface="Arial Black"/>
                <a:cs typeface="Arial Black"/>
              </a:rPr>
              <a:t> </a:t>
            </a:r>
            <a:r>
              <a:rPr sz="6000" spc="-490" dirty="0">
                <a:solidFill>
                  <a:srgbClr val="0C311F"/>
                </a:solidFill>
                <a:latin typeface="Arial Black"/>
                <a:cs typeface="Arial Black"/>
              </a:rPr>
              <a:t>Cardoso</a:t>
            </a:r>
            <a:endParaRPr sz="6000" dirty="0">
              <a:latin typeface="Arial Black"/>
              <a:cs typeface="Arial Black"/>
            </a:endParaRPr>
          </a:p>
          <a:p>
            <a:pPr marL="12700">
              <a:lnSpc>
                <a:spcPts val="4695"/>
              </a:lnSpc>
            </a:pPr>
            <a:r>
              <a:rPr sz="4000" i="1" spc="-40" dirty="0">
                <a:solidFill>
                  <a:srgbClr val="0C311F"/>
                </a:solidFill>
                <a:latin typeface="Calibri"/>
                <a:cs typeface="Calibri"/>
              </a:rPr>
              <a:t>Vice-</a:t>
            </a:r>
            <a:r>
              <a:rPr sz="4000" i="1" spc="60" dirty="0">
                <a:solidFill>
                  <a:srgbClr val="0C311F"/>
                </a:solidFill>
                <a:latin typeface="Calibri"/>
                <a:cs typeface="Calibri"/>
              </a:rPr>
              <a:t>President</a:t>
            </a:r>
            <a:r>
              <a:rPr sz="4000" i="1" spc="70" dirty="0">
                <a:solidFill>
                  <a:srgbClr val="0C311F"/>
                </a:solidFill>
                <a:latin typeface="Calibri"/>
                <a:cs typeface="Calibri"/>
              </a:rPr>
              <a:t> </a:t>
            </a:r>
            <a:r>
              <a:rPr sz="4000" i="1" spc="65" dirty="0">
                <a:solidFill>
                  <a:srgbClr val="0C311F"/>
                </a:solidFill>
                <a:latin typeface="Calibri"/>
                <a:cs typeface="Calibri"/>
              </a:rPr>
              <a:t>of</a:t>
            </a:r>
            <a:r>
              <a:rPr sz="4000" i="1" spc="25" dirty="0">
                <a:solidFill>
                  <a:srgbClr val="0C311F"/>
                </a:solidFill>
                <a:latin typeface="Calibri"/>
                <a:cs typeface="Calibri"/>
              </a:rPr>
              <a:t> </a:t>
            </a:r>
            <a:r>
              <a:rPr sz="4000" i="1" spc="65" dirty="0">
                <a:solidFill>
                  <a:srgbClr val="0C311F"/>
                </a:solidFill>
                <a:latin typeface="Calibri"/>
                <a:cs typeface="Calibri"/>
              </a:rPr>
              <a:t>Education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05760" y="6537706"/>
            <a:ext cx="785431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9185" indent="-108648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099185" algn="l"/>
              </a:tabLst>
            </a:pPr>
            <a:r>
              <a:rPr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202</a:t>
            </a:r>
            <a:r>
              <a:rPr lang="en-US"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5</a:t>
            </a:r>
            <a:r>
              <a:rPr sz="3000" spc="-200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50" dirty="0">
                <a:solidFill>
                  <a:srgbClr val="0C311F"/>
                </a:solidFill>
                <a:latin typeface="Sans Serif Collection"/>
                <a:cs typeface="Sans Serif Collection"/>
              </a:rPr>
              <a:t>Scholarships </a:t>
            </a:r>
            <a:r>
              <a:rPr sz="3000" spc="-10" dirty="0">
                <a:solidFill>
                  <a:srgbClr val="0C311F"/>
                </a:solidFill>
                <a:latin typeface="Sans Serif Collection"/>
                <a:cs typeface="Sans Serif Collection"/>
              </a:rPr>
              <a:t>Awarded</a:t>
            </a:r>
            <a:endParaRPr sz="3000" dirty="0">
              <a:latin typeface="Sans Serif Collection"/>
              <a:cs typeface="Sans Serif Collection"/>
            </a:endParaRPr>
          </a:p>
          <a:p>
            <a:pPr marL="1099185" indent="-1086485">
              <a:lnSpc>
                <a:spcPct val="100000"/>
              </a:lnSpc>
              <a:buAutoNum type="arabicPeriod"/>
              <a:tabLst>
                <a:tab pos="1099185" algn="l"/>
              </a:tabLst>
            </a:pPr>
            <a:r>
              <a:rPr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202</a:t>
            </a:r>
            <a:r>
              <a:rPr lang="en-US"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6</a:t>
            </a:r>
            <a:r>
              <a:rPr sz="3000" spc="-204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50" dirty="0">
                <a:solidFill>
                  <a:srgbClr val="0C311F"/>
                </a:solidFill>
                <a:latin typeface="Sans Serif Collection"/>
                <a:cs typeface="Sans Serif Collection"/>
              </a:rPr>
              <a:t>Scholarships </a:t>
            </a:r>
            <a:r>
              <a:rPr sz="3000" spc="-125" dirty="0">
                <a:solidFill>
                  <a:srgbClr val="0C311F"/>
                </a:solidFill>
                <a:latin typeface="Sans Serif Collection"/>
                <a:cs typeface="Sans Serif Collection"/>
              </a:rPr>
              <a:t>and</a:t>
            </a:r>
            <a:r>
              <a:rPr sz="3000" spc="-200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45" dirty="0">
                <a:solidFill>
                  <a:srgbClr val="0C311F"/>
                </a:solidFill>
                <a:latin typeface="Sans Serif Collection"/>
                <a:cs typeface="Sans Serif Collection"/>
              </a:rPr>
              <a:t>Grants</a:t>
            </a:r>
            <a:r>
              <a:rPr sz="3000" spc="-165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05" dirty="0">
                <a:solidFill>
                  <a:srgbClr val="0C311F"/>
                </a:solidFill>
                <a:latin typeface="Sans Serif Collection"/>
                <a:cs typeface="Sans Serif Collection"/>
              </a:rPr>
              <a:t>Application</a:t>
            </a:r>
            <a:endParaRPr sz="3000" dirty="0">
              <a:latin typeface="Sans Serif Collection"/>
              <a:cs typeface="Sans Serif Collection"/>
            </a:endParaRPr>
          </a:p>
          <a:p>
            <a:pPr marL="1099185">
              <a:lnSpc>
                <a:spcPct val="100000"/>
              </a:lnSpc>
            </a:pPr>
            <a:r>
              <a:rPr sz="3000" spc="-145" dirty="0">
                <a:solidFill>
                  <a:srgbClr val="0C311F"/>
                </a:solidFill>
                <a:latin typeface="Sans Serif Collection"/>
                <a:cs typeface="Sans Serif Collection"/>
              </a:rPr>
              <a:t>Deadline</a:t>
            </a:r>
            <a:r>
              <a:rPr sz="3000" spc="-175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40" dirty="0">
                <a:solidFill>
                  <a:srgbClr val="0C311F"/>
                </a:solidFill>
                <a:latin typeface="Sans Serif Collection"/>
                <a:cs typeface="Sans Serif Collection"/>
              </a:rPr>
              <a:t>March</a:t>
            </a:r>
            <a:r>
              <a:rPr sz="3000" spc="-204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1,</a:t>
            </a:r>
            <a:r>
              <a:rPr sz="3000" spc="-225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20" dirty="0">
                <a:solidFill>
                  <a:srgbClr val="0C311F"/>
                </a:solidFill>
                <a:latin typeface="Sans Serif Collection"/>
                <a:cs typeface="Sans Serif Collection"/>
              </a:rPr>
              <a:t>202</a:t>
            </a:r>
            <a:r>
              <a:rPr lang="en-US" sz="3000" spc="-20" dirty="0">
                <a:solidFill>
                  <a:srgbClr val="0C311F"/>
                </a:solidFill>
                <a:latin typeface="Sans Serif Collection"/>
                <a:cs typeface="Sans Serif Collection"/>
              </a:rPr>
              <a:t>6</a:t>
            </a:r>
            <a:endParaRPr sz="3000" dirty="0">
              <a:latin typeface="Sans Serif Collection"/>
              <a:cs typeface="Sans Serif Collection"/>
            </a:endParaRPr>
          </a:p>
          <a:p>
            <a:pPr marL="1099185" indent="-1086485">
              <a:lnSpc>
                <a:spcPct val="100000"/>
              </a:lnSpc>
              <a:buAutoNum type="arabicPeriod" startAt="3"/>
              <a:tabLst>
                <a:tab pos="1099185" algn="l"/>
              </a:tabLst>
            </a:pPr>
            <a:r>
              <a:rPr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202</a:t>
            </a:r>
            <a:r>
              <a:rPr lang="en-US" sz="3000" spc="-110" dirty="0">
                <a:solidFill>
                  <a:srgbClr val="0C311F"/>
                </a:solidFill>
                <a:latin typeface="Sans Serif Collection"/>
                <a:cs typeface="Sans Serif Collection"/>
              </a:rPr>
              <a:t>6</a:t>
            </a:r>
            <a:r>
              <a:rPr sz="3000" spc="-225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35" dirty="0">
                <a:solidFill>
                  <a:srgbClr val="0C311F"/>
                </a:solidFill>
                <a:latin typeface="Sans Serif Collection"/>
                <a:cs typeface="Sans Serif Collection"/>
              </a:rPr>
              <a:t>Youth</a:t>
            </a:r>
            <a:r>
              <a:rPr sz="3000" spc="-190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55" dirty="0">
                <a:solidFill>
                  <a:srgbClr val="0C311F"/>
                </a:solidFill>
                <a:latin typeface="Sans Serif Collection"/>
                <a:cs typeface="Sans Serif Collection"/>
              </a:rPr>
              <a:t>Cultural</a:t>
            </a:r>
            <a:r>
              <a:rPr sz="3000" spc="-185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140" dirty="0">
                <a:solidFill>
                  <a:srgbClr val="0C311F"/>
                </a:solidFill>
                <a:latin typeface="Sans Serif Collection"/>
                <a:cs typeface="Sans Serif Collection"/>
              </a:rPr>
              <a:t>Summer</a:t>
            </a:r>
            <a:r>
              <a:rPr sz="3000" spc="-190" dirty="0">
                <a:solidFill>
                  <a:srgbClr val="0C311F"/>
                </a:solidFill>
                <a:latin typeface="Sans Serif Collection"/>
                <a:cs typeface="Sans Serif Collection"/>
              </a:rPr>
              <a:t> </a:t>
            </a:r>
            <a:r>
              <a:rPr sz="3000" spc="-20" dirty="0">
                <a:solidFill>
                  <a:srgbClr val="0C311F"/>
                </a:solidFill>
                <a:latin typeface="Sans Serif Collection"/>
                <a:cs typeface="Sans Serif Collection"/>
              </a:rPr>
              <a:t>Camp</a:t>
            </a:r>
            <a:endParaRPr sz="3000" dirty="0">
              <a:latin typeface="Sans Serif Collection"/>
              <a:cs typeface="Sans Serif Collectio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0110" y="1115458"/>
            <a:ext cx="3789045" cy="474980"/>
          </a:xfrm>
          <a:custGeom>
            <a:avLst/>
            <a:gdLst/>
            <a:ahLst/>
            <a:cxnLst/>
            <a:rect l="l" t="t" r="r" b="b"/>
            <a:pathLst>
              <a:path w="3789045" h="474980">
                <a:moveTo>
                  <a:pt x="39070" y="0"/>
                </a:moveTo>
                <a:lnTo>
                  <a:pt x="23600" y="3065"/>
                </a:lnTo>
                <a:lnTo>
                  <a:pt x="23802" y="3065"/>
                </a:lnTo>
                <a:lnTo>
                  <a:pt x="11426" y="11362"/>
                </a:lnTo>
                <a:lnTo>
                  <a:pt x="3078" y="23652"/>
                </a:lnTo>
                <a:lnTo>
                  <a:pt x="0" y="38764"/>
                </a:lnTo>
                <a:lnTo>
                  <a:pt x="3011" y="53805"/>
                </a:lnTo>
                <a:lnTo>
                  <a:pt x="11334" y="66157"/>
                </a:lnTo>
                <a:lnTo>
                  <a:pt x="23817" y="74578"/>
                </a:lnTo>
                <a:lnTo>
                  <a:pt x="24079" y="74578"/>
                </a:lnTo>
                <a:lnTo>
                  <a:pt x="38870" y="77587"/>
                </a:lnTo>
                <a:lnTo>
                  <a:pt x="54052" y="74578"/>
                </a:lnTo>
                <a:lnTo>
                  <a:pt x="66465" y="66297"/>
                </a:lnTo>
                <a:lnTo>
                  <a:pt x="74852" y="53988"/>
                </a:lnTo>
                <a:lnTo>
                  <a:pt x="77956" y="38896"/>
                </a:lnTo>
                <a:lnTo>
                  <a:pt x="77956" y="38764"/>
                </a:lnTo>
                <a:lnTo>
                  <a:pt x="74872" y="23652"/>
                </a:lnTo>
                <a:lnTo>
                  <a:pt x="66536" y="11362"/>
                </a:lnTo>
                <a:lnTo>
                  <a:pt x="54188" y="3065"/>
                </a:lnTo>
                <a:lnTo>
                  <a:pt x="39070" y="0"/>
                </a:lnTo>
                <a:close/>
              </a:path>
              <a:path w="3789045" h="474980">
                <a:moveTo>
                  <a:pt x="451438" y="0"/>
                </a:moveTo>
                <a:lnTo>
                  <a:pt x="435970" y="3065"/>
                </a:lnTo>
                <a:lnTo>
                  <a:pt x="436172" y="3065"/>
                </a:lnTo>
                <a:lnTo>
                  <a:pt x="423796" y="11362"/>
                </a:lnTo>
                <a:lnTo>
                  <a:pt x="415446" y="23652"/>
                </a:lnTo>
                <a:lnTo>
                  <a:pt x="412365" y="38764"/>
                </a:lnTo>
                <a:lnTo>
                  <a:pt x="415380" y="53805"/>
                </a:lnTo>
                <a:lnTo>
                  <a:pt x="423704" y="66157"/>
                </a:lnTo>
                <a:lnTo>
                  <a:pt x="436187" y="74578"/>
                </a:lnTo>
                <a:lnTo>
                  <a:pt x="436449" y="74578"/>
                </a:lnTo>
                <a:lnTo>
                  <a:pt x="451239" y="77587"/>
                </a:lnTo>
                <a:lnTo>
                  <a:pt x="466419" y="74578"/>
                </a:lnTo>
                <a:lnTo>
                  <a:pt x="478832" y="66297"/>
                </a:lnTo>
                <a:lnTo>
                  <a:pt x="487220" y="53988"/>
                </a:lnTo>
                <a:lnTo>
                  <a:pt x="490325" y="38896"/>
                </a:lnTo>
                <a:lnTo>
                  <a:pt x="490325" y="38764"/>
                </a:lnTo>
                <a:lnTo>
                  <a:pt x="487241" y="23652"/>
                </a:lnTo>
                <a:lnTo>
                  <a:pt x="478904" y="11362"/>
                </a:lnTo>
                <a:lnTo>
                  <a:pt x="466556" y="3065"/>
                </a:lnTo>
                <a:lnTo>
                  <a:pt x="451438" y="0"/>
                </a:lnTo>
                <a:close/>
              </a:path>
              <a:path w="3789045" h="474980">
                <a:moveTo>
                  <a:pt x="863740" y="0"/>
                </a:moveTo>
                <a:lnTo>
                  <a:pt x="848537" y="3048"/>
                </a:lnTo>
                <a:lnTo>
                  <a:pt x="836136" y="11362"/>
                </a:lnTo>
                <a:lnTo>
                  <a:pt x="827782" y="23694"/>
                </a:lnTo>
                <a:lnTo>
                  <a:pt x="824720" y="38797"/>
                </a:lnTo>
                <a:lnTo>
                  <a:pt x="827782" y="53896"/>
                </a:lnTo>
                <a:lnTo>
                  <a:pt x="836136" y="66226"/>
                </a:lnTo>
                <a:lnTo>
                  <a:pt x="848537" y="74539"/>
                </a:lnTo>
                <a:lnTo>
                  <a:pt x="863740" y="77587"/>
                </a:lnTo>
                <a:lnTo>
                  <a:pt x="878895" y="74539"/>
                </a:lnTo>
                <a:lnTo>
                  <a:pt x="891271" y="66226"/>
                </a:lnTo>
                <a:lnTo>
                  <a:pt x="899616" y="53896"/>
                </a:lnTo>
                <a:lnTo>
                  <a:pt x="902676" y="38797"/>
                </a:lnTo>
                <a:lnTo>
                  <a:pt x="899618" y="23694"/>
                </a:lnTo>
                <a:lnTo>
                  <a:pt x="891263" y="11362"/>
                </a:lnTo>
                <a:lnTo>
                  <a:pt x="878874" y="3048"/>
                </a:lnTo>
                <a:lnTo>
                  <a:pt x="863740" y="0"/>
                </a:lnTo>
                <a:close/>
              </a:path>
              <a:path w="3789045" h="474980">
                <a:moveTo>
                  <a:pt x="1276266" y="0"/>
                </a:moveTo>
                <a:lnTo>
                  <a:pt x="1276100" y="0"/>
                </a:lnTo>
                <a:lnTo>
                  <a:pt x="1260667" y="3094"/>
                </a:lnTo>
                <a:lnTo>
                  <a:pt x="1260828" y="3094"/>
                </a:lnTo>
                <a:lnTo>
                  <a:pt x="1248473" y="11396"/>
                </a:lnTo>
                <a:lnTo>
                  <a:pt x="1240142" y="23694"/>
                </a:lnTo>
                <a:lnTo>
                  <a:pt x="1237080" y="38797"/>
                </a:lnTo>
                <a:lnTo>
                  <a:pt x="1240142" y="53896"/>
                </a:lnTo>
                <a:lnTo>
                  <a:pt x="1248496" y="66226"/>
                </a:lnTo>
                <a:lnTo>
                  <a:pt x="1260897" y="74539"/>
                </a:lnTo>
                <a:lnTo>
                  <a:pt x="1276100" y="77587"/>
                </a:lnTo>
                <a:lnTo>
                  <a:pt x="1291255" y="74539"/>
                </a:lnTo>
                <a:lnTo>
                  <a:pt x="1303631" y="66226"/>
                </a:lnTo>
                <a:lnTo>
                  <a:pt x="1311976" y="53896"/>
                </a:lnTo>
                <a:lnTo>
                  <a:pt x="1315036" y="38797"/>
                </a:lnTo>
                <a:lnTo>
                  <a:pt x="1311994" y="23694"/>
                </a:lnTo>
                <a:lnTo>
                  <a:pt x="1303683" y="11396"/>
                </a:lnTo>
                <a:lnTo>
                  <a:pt x="1291360" y="3094"/>
                </a:lnTo>
                <a:lnTo>
                  <a:pt x="1276266" y="0"/>
                </a:lnTo>
                <a:close/>
              </a:path>
              <a:path w="3789045" h="474980">
                <a:moveTo>
                  <a:pt x="1688460" y="0"/>
                </a:moveTo>
                <a:lnTo>
                  <a:pt x="1673292" y="3048"/>
                </a:lnTo>
                <a:lnTo>
                  <a:pt x="1660887" y="11362"/>
                </a:lnTo>
                <a:lnTo>
                  <a:pt x="1652513" y="23694"/>
                </a:lnTo>
                <a:lnTo>
                  <a:pt x="1649440" y="38797"/>
                </a:lnTo>
                <a:lnTo>
                  <a:pt x="1652513" y="53896"/>
                </a:lnTo>
                <a:lnTo>
                  <a:pt x="1660887" y="66226"/>
                </a:lnTo>
                <a:lnTo>
                  <a:pt x="1673292" y="74539"/>
                </a:lnTo>
                <a:lnTo>
                  <a:pt x="1688460" y="77587"/>
                </a:lnTo>
                <a:lnTo>
                  <a:pt x="1703615" y="74539"/>
                </a:lnTo>
                <a:lnTo>
                  <a:pt x="1715991" y="66226"/>
                </a:lnTo>
                <a:lnTo>
                  <a:pt x="1724336" y="53896"/>
                </a:lnTo>
                <a:lnTo>
                  <a:pt x="1727396" y="38797"/>
                </a:lnTo>
                <a:lnTo>
                  <a:pt x="1724349" y="23694"/>
                </a:lnTo>
                <a:lnTo>
                  <a:pt x="1716014" y="11362"/>
                </a:lnTo>
                <a:lnTo>
                  <a:pt x="1703629" y="3048"/>
                </a:lnTo>
                <a:lnTo>
                  <a:pt x="1688460" y="0"/>
                </a:lnTo>
                <a:close/>
              </a:path>
              <a:path w="3789045" h="474980">
                <a:moveTo>
                  <a:pt x="2100820" y="0"/>
                </a:moveTo>
                <a:lnTo>
                  <a:pt x="2085363" y="3065"/>
                </a:lnTo>
                <a:lnTo>
                  <a:pt x="2085565" y="3065"/>
                </a:lnTo>
                <a:lnTo>
                  <a:pt x="2073188" y="11362"/>
                </a:lnTo>
                <a:lnTo>
                  <a:pt x="2064828" y="23652"/>
                </a:lnTo>
                <a:lnTo>
                  <a:pt x="2061731" y="38765"/>
                </a:lnTo>
                <a:lnTo>
                  <a:pt x="2064766" y="53806"/>
                </a:lnTo>
                <a:lnTo>
                  <a:pt x="2073091" y="66158"/>
                </a:lnTo>
                <a:lnTo>
                  <a:pt x="2085577" y="74579"/>
                </a:lnTo>
                <a:lnTo>
                  <a:pt x="2085839" y="74579"/>
                </a:lnTo>
                <a:lnTo>
                  <a:pt x="2100654" y="77587"/>
                </a:lnTo>
                <a:lnTo>
                  <a:pt x="2115822" y="74579"/>
                </a:lnTo>
                <a:lnTo>
                  <a:pt x="2128227" y="66297"/>
                </a:lnTo>
                <a:lnTo>
                  <a:pt x="2136600" y="53988"/>
                </a:lnTo>
                <a:lnTo>
                  <a:pt x="2139673" y="38897"/>
                </a:lnTo>
                <a:lnTo>
                  <a:pt x="2139673" y="38765"/>
                </a:lnTo>
                <a:lnTo>
                  <a:pt x="2136614" y="23652"/>
                </a:lnTo>
                <a:lnTo>
                  <a:pt x="2128279" y="11362"/>
                </a:lnTo>
                <a:lnTo>
                  <a:pt x="2115927" y="3065"/>
                </a:lnTo>
                <a:lnTo>
                  <a:pt x="2100820" y="0"/>
                </a:lnTo>
                <a:close/>
              </a:path>
              <a:path w="3789045" h="474980">
                <a:moveTo>
                  <a:pt x="2513346" y="0"/>
                </a:moveTo>
                <a:lnTo>
                  <a:pt x="2477443" y="23965"/>
                </a:lnTo>
                <a:lnTo>
                  <a:pt x="2474568" y="38698"/>
                </a:lnTo>
                <a:lnTo>
                  <a:pt x="2474492" y="39087"/>
                </a:lnTo>
                <a:lnTo>
                  <a:pt x="2477587" y="53755"/>
                </a:lnTo>
                <a:lnTo>
                  <a:pt x="2477674" y="54167"/>
                </a:lnTo>
                <a:lnTo>
                  <a:pt x="2486126" y="66436"/>
                </a:lnTo>
                <a:lnTo>
                  <a:pt x="2498577" y="74655"/>
                </a:lnTo>
                <a:lnTo>
                  <a:pt x="2513761" y="77587"/>
                </a:lnTo>
                <a:lnTo>
                  <a:pt x="2528889" y="74442"/>
                </a:lnTo>
                <a:lnTo>
                  <a:pt x="2541199" y="66083"/>
                </a:lnTo>
                <a:lnTo>
                  <a:pt x="2549462" y="53755"/>
                </a:lnTo>
                <a:lnTo>
                  <a:pt x="2552371" y="39087"/>
                </a:lnTo>
                <a:lnTo>
                  <a:pt x="2552448" y="38699"/>
                </a:lnTo>
                <a:lnTo>
                  <a:pt x="2549448" y="23965"/>
                </a:lnTo>
                <a:lnTo>
                  <a:pt x="2549374" y="23602"/>
                </a:lnTo>
                <a:lnTo>
                  <a:pt x="2540991" y="11291"/>
                </a:lnTo>
                <a:lnTo>
                  <a:pt x="2528562" y="3008"/>
                </a:lnTo>
                <a:lnTo>
                  <a:pt x="2513346" y="0"/>
                </a:lnTo>
                <a:close/>
              </a:path>
              <a:path w="3789045" h="474980">
                <a:moveTo>
                  <a:pt x="2925457" y="0"/>
                </a:moveTo>
                <a:lnTo>
                  <a:pt x="2910289" y="3048"/>
                </a:lnTo>
                <a:lnTo>
                  <a:pt x="2897884" y="11362"/>
                </a:lnTo>
                <a:lnTo>
                  <a:pt x="2889510" y="23694"/>
                </a:lnTo>
                <a:lnTo>
                  <a:pt x="2886437" y="38798"/>
                </a:lnTo>
                <a:lnTo>
                  <a:pt x="2889510" y="53896"/>
                </a:lnTo>
                <a:lnTo>
                  <a:pt x="2897884" y="66226"/>
                </a:lnTo>
                <a:lnTo>
                  <a:pt x="2910289" y="74539"/>
                </a:lnTo>
                <a:lnTo>
                  <a:pt x="2925457" y="77587"/>
                </a:lnTo>
                <a:lnTo>
                  <a:pt x="2940625" y="74539"/>
                </a:lnTo>
                <a:lnTo>
                  <a:pt x="2953030" y="66226"/>
                </a:lnTo>
                <a:lnTo>
                  <a:pt x="2961403" y="53896"/>
                </a:lnTo>
                <a:lnTo>
                  <a:pt x="2964476" y="38798"/>
                </a:lnTo>
                <a:lnTo>
                  <a:pt x="2961381" y="23694"/>
                </a:lnTo>
                <a:lnTo>
                  <a:pt x="2953022" y="11362"/>
                </a:lnTo>
                <a:lnTo>
                  <a:pt x="2940627" y="3048"/>
                </a:lnTo>
                <a:lnTo>
                  <a:pt x="2925457" y="0"/>
                </a:lnTo>
                <a:close/>
              </a:path>
              <a:path w="3789045" h="474980">
                <a:moveTo>
                  <a:pt x="3337817" y="0"/>
                </a:moveTo>
                <a:lnTo>
                  <a:pt x="3322662" y="3048"/>
                </a:lnTo>
                <a:lnTo>
                  <a:pt x="3310285" y="11362"/>
                </a:lnTo>
                <a:lnTo>
                  <a:pt x="3301940" y="23694"/>
                </a:lnTo>
                <a:lnTo>
                  <a:pt x="3298880" y="38798"/>
                </a:lnTo>
                <a:lnTo>
                  <a:pt x="3301940" y="53896"/>
                </a:lnTo>
                <a:lnTo>
                  <a:pt x="3310285" y="66226"/>
                </a:lnTo>
                <a:lnTo>
                  <a:pt x="3322662" y="74539"/>
                </a:lnTo>
                <a:lnTo>
                  <a:pt x="3337817" y="77587"/>
                </a:lnTo>
                <a:lnTo>
                  <a:pt x="3352985" y="74539"/>
                </a:lnTo>
                <a:lnTo>
                  <a:pt x="3365390" y="66226"/>
                </a:lnTo>
                <a:lnTo>
                  <a:pt x="3373763" y="53896"/>
                </a:lnTo>
                <a:lnTo>
                  <a:pt x="3376836" y="38798"/>
                </a:lnTo>
                <a:lnTo>
                  <a:pt x="3373741" y="23694"/>
                </a:lnTo>
                <a:lnTo>
                  <a:pt x="3365382" y="11362"/>
                </a:lnTo>
                <a:lnTo>
                  <a:pt x="3352987" y="3048"/>
                </a:lnTo>
                <a:lnTo>
                  <a:pt x="3337817" y="0"/>
                </a:lnTo>
                <a:close/>
              </a:path>
              <a:path w="3789045" h="474980">
                <a:moveTo>
                  <a:pt x="3750177" y="0"/>
                </a:moveTo>
                <a:lnTo>
                  <a:pt x="3734980" y="2892"/>
                </a:lnTo>
                <a:lnTo>
                  <a:pt x="3722500" y="11079"/>
                </a:lnTo>
                <a:lnTo>
                  <a:pt x="3714020" y="23325"/>
                </a:lnTo>
                <a:lnTo>
                  <a:pt x="3710825" y="38393"/>
                </a:lnTo>
                <a:lnTo>
                  <a:pt x="3713716" y="53527"/>
                </a:lnTo>
                <a:lnTo>
                  <a:pt x="3721939" y="65943"/>
                </a:lnTo>
                <a:lnTo>
                  <a:pt x="3734256" y="74383"/>
                </a:lnTo>
                <a:lnTo>
                  <a:pt x="3749429" y="77587"/>
                </a:lnTo>
                <a:lnTo>
                  <a:pt x="3764614" y="74692"/>
                </a:lnTo>
                <a:lnTo>
                  <a:pt x="3777075" y="66504"/>
                </a:lnTo>
                <a:lnTo>
                  <a:pt x="3785551" y="54258"/>
                </a:lnTo>
                <a:lnTo>
                  <a:pt x="3788781" y="39186"/>
                </a:lnTo>
                <a:lnTo>
                  <a:pt x="3788718" y="38393"/>
                </a:lnTo>
                <a:lnTo>
                  <a:pt x="3785714" y="23725"/>
                </a:lnTo>
                <a:lnTo>
                  <a:pt x="3777449" y="11468"/>
                </a:lnTo>
                <a:lnTo>
                  <a:pt x="3765198" y="3152"/>
                </a:lnTo>
                <a:lnTo>
                  <a:pt x="3750177" y="0"/>
                </a:lnTo>
                <a:close/>
              </a:path>
              <a:path w="3789045" h="474980">
                <a:moveTo>
                  <a:pt x="39070" y="396883"/>
                </a:moveTo>
                <a:lnTo>
                  <a:pt x="23888" y="399891"/>
                </a:lnTo>
                <a:lnTo>
                  <a:pt x="11475" y="408173"/>
                </a:lnTo>
                <a:lnTo>
                  <a:pt x="3066" y="420595"/>
                </a:lnTo>
                <a:lnTo>
                  <a:pt x="0" y="435642"/>
                </a:lnTo>
                <a:lnTo>
                  <a:pt x="3011" y="450685"/>
                </a:lnTo>
                <a:lnTo>
                  <a:pt x="11334" y="463037"/>
                </a:lnTo>
                <a:lnTo>
                  <a:pt x="23818" y="471460"/>
                </a:lnTo>
                <a:lnTo>
                  <a:pt x="24082" y="471460"/>
                </a:lnTo>
                <a:lnTo>
                  <a:pt x="38870" y="474470"/>
                </a:lnTo>
                <a:lnTo>
                  <a:pt x="54052" y="471460"/>
                </a:lnTo>
                <a:lnTo>
                  <a:pt x="66465" y="463177"/>
                </a:lnTo>
                <a:lnTo>
                  <a:pt x="74852" y="450867"/>
                </a:lnTo>
                <a:lnTo>
                  <a:pt x="77956" y="435774"/>
                </a:lnTo>
                <a:lnTo>
                  <a:pt x="77956" y="435642"/>
                </a:lnTo>
                <a:lnTo>
                  <a:pt x="74816" y="420595"/>
                </a:lnTo>
                <a:lnTo>
                  <a:pt x="66466" y="408371"/>
                </a:lnTo>
                <a:lnTo>
                  <a:pt x="54140" y="400126"/>
                </a:lnTo>
                <a:lnTo>
                  <a:pt x="39070" y="397081"/>
                </a:lnTo>
                <a:lnTo>
                  <a:pt x="39070" y="396883"/>
                </a:lnTo>
                <a:close/>
              </a:path>
              <a:path w="3789045" h="474980">
                <a:moveTo>
                  <a:pt x="451438" y="396883"/>
                </a:moveTo>
                <a:lnTo>
                  <a:pt x="436257" y="399891"/>
                </a:lnTo>
                <a:lnTo>
                  <a:pt x="423844" y="408173"/>
                </a:lnTo>
                <a:lnTo>
                  <a:pt x="415457" y="420483"/>
                </a:lnTo>
                <a:lnTo>
                  <a:pt x="412352" y="435576"/>
                </a:lnTo>
                <a:lnTo>
                  <a:pt x="415380" y="450685"/>
                </a:lnTo>
                <a:lnTo>
                  <a:pt x="423704" y="463037"/>
                </a:lnTo>
                <a:lnTo>
                  <a:pt x="436189" y="471460"/>
                </a:lnTo>
                <a:lnTo>
                  <a:pt x="436454" y="471460"/>
                </a:lnTo>
                <a:lnTo>
                  <a:pt x="451239" y="474470"/>
                </a:lnTo>
                <a:lnTo>
                  <a:pt x="466419" y="471460"/>
                </a:lnTo>
                <a:lnTo>
                  <a:pt x="478832" y="463178"/>
                </a:lnTo>
                <a:lnTo>
                  <a:pt x="487220" y="450867"/>
                </a:lnTo>
                <a:lnTo>
                  <a:pt x="490325" y="435775"/>
                </a:lnTo>
                <a:lnTo>
                  <a:pt x="487214" y="420662"/>
                </a:lnTo>
                <a:lnTo>
                  <a:pt x="478870" y="408406"/>
                </a:lnTo>
                <a:lnTo>
                  <a:pt x="466532" y="400136"/>
                </a:lnTo>
                <a:lnTo>
                  <a:pt x="451438" y="397081"/>
                </a:lnTo>
                <a:lnTo>
                  <a:pt x="451438" y="396883"/>
                </a:lnTo>
                <a:close/>
              </a:path>
              <a:path w="3789045" h="474980">
                <a:moveTo>
                  <a:pt x="863740" y="396883"/>
                </a:moveTo>
                <a:lnTo>
                  <a:pt x="848537" y="399931"/>
                </a:lnTo>
                <a:lnTo>
                  <a:pt x="836073" y="408338"/>
                </a:lnTo>
                <a:lnTo>
                  <a:pt x="827782" y="420575"/>
                </a:lnTo>
                <a:lnTo>
                  <a:pt x="824720" y="435676"/>
                </a:lnTo>
                <a:lnTo>
                  <a:pt x="827782" y="450777"/>
                </a:lnTo>
                <a:lnTo>
                  <a:pt x="836136" y="463108"/>
                </a:lnTo>
                <a:lnTo>
                  <a:pt x="848537" y="471422"/>
                </a:lnTo>
                <a:lnTo>
                  <a:pt x="863740" y="474471"/>
                </a:lnTo>
                <a:lnTo>
                  <a:pt x="878894" y="471422"/>
                </a:lnTo>
                <a:lnTo>
                  <a:pt x="891271" y="463108"/>
                </a:lnTo>
                <a:lnTo>
                  <a:pt x="899616" y="450777"/>
                </a:lnTo>
                <a:lnTo>
                  <a:pt x="902676" y="435676"/>
                </a:lnTo>
                <a:lnTo>
                  <a:pt x="899535" y="420575"/>
                </a:lnTo>
                <a:lnTo>
                  <a:pt x="891178" y="408338"/>
                </a:lnTo>
                <a:lnTo>
                  <a:pt x="878836" y="400099"/>
                </a:lnTo>
                <a:lnTo>
                  <a:pt x="863740" y="397081"/>
                </a:lnTo>
                <a:lnTo>
                  <a:pt x="863740" y="396883"/>
                </a:lnTo>
                <a:close/>
              </a:path>
              <a:path w="3789045" h="474980">
                <a:moveTo>
                  <a:pt x="1276100" y="396883"/>
                </a:moveTo>
                <a:lnTo>
                  <a:pt x="1260897" y="399931"/>
                </a:lnTo>
                <a:lnTo>
                  <a:pt x="1248496" y="408244"/>
                </a:lnTo>
                <a:lnTo>
                  <a:pt x="1240119" y="420686"/>
                </a:lnTo>
                <a:lnTo>
                  <a:pt x="1237080" y="435676"/>
                </a:lnTo>
                <a:lnTo>
                  <a:pt x="1240142" y="450777"/>
                </a:lnTo>
                <a:lnTo>
                  <a:pt x="1248496" y="463108"/>
                </a:lnTo>
                <a:lnTo>
                  <a:pt x="1260897" y="471422"/>
                </a:lnTo>
                <a:lnTo>
                  <a:pt x="1276100" y="474471"/>
                </a:lnTo>
                <a:lnTo>
                  <a:pt x="1291255" y="471422"/>
                </a:lnTo>
                <a:lnTo>
                  <a:pt x="1303631" y="463108"/>
                </a:lnTo>
                <a:lnTo>
                  <a:pt x="1311976" y="450777"/>
                </a:lnTo>
                <a:lnTo>
                  <a:pt x="1315036" y="435676"/>
                </a:lnTo>
                <a:lnTo>
                  <a:pt x="1311955" y="420686"/>
                </a:lnTo>
                <a:lnTo>
                  <a:pt x="1303652" y="408442"/>
                </a:lnTo>
                <a:lnTo>
                  <a:pt x="1291348" y="400166"/>
                </a:lnTo>
                <a:lnTo>
                  <a:pt x="1276266" y="397081"/>
                </a:lnTo>
                <a:lnTo>
                  <a:pt x="1276100" y="396883"/>
                </a:lnTo>
                <a:close/>
              </a:path>
              <a:path w="3789045" h="474980">
                <a:moveTo>
                  <a:pt x="1688460" y="396883"/>
                </a:moveTo>
                <a:lnTo>
                  <a:pt x="1673292" y="399931"/>
                </a:lnTo>
                <a:lnTo>
                  <a:pt x="1660887" y="408244"/>
                </a:lnTo>
                <a:lnTo>
                  <a:pt x="1652500" y="420639"/>
                </a:lnTo>
                <a:lnTo>
                  <a:pt x="1649440" y="435676"/>
                </a:lnTo>
                <a:lnTo>
                  <a:pt x="1652513" y="450777"/>
                </a:lnTo>
                <a:lnTo>
                  <a:pt x="1660887" y="463108"/>
                </a:lnTo>
                <a:lnTo>
                  <a:pt x="1673292" y="471422"/>
                </a:lnTo>
                <a:lnTo>
                  <a:pt x="1688460" y="474471"/>
                </a:lnTo>
                <a:lnTo>
                  <a:pt x="1703615" y="471422"/>
                </a:lnTo>
                <a:lnTo>
                  <a:pt x="1715991" y="463108"/>
                </a:lnTo>
                <a:lnTo>
                  <a:pt x="1724336" y="450777"/>
                </a:lnTo>
                <a:lnTo>
                  <a:pt x="1727396" y="435676"/>
                </a:lnTo>
                <a:lnTo>
                  <a:pt x="1724289" y="420639"/>
                </a:lnTo>
                <a:lnTo>
                  <a:pt x="1715929" y="408373"/>
                </a:lnTo>
                <a:lnTo>
                  <a:pt x="1703568" y="400109"/>
                </a:lnTo>
                <a:lnTo>
                  <a:pt x="1688460" y="397081"/>
                </a:lnTo>
                <a:lnTo>
                  <a:pt x="1688460" y="396883"/>
                </a:lnTo>
                <a:close/>
              </a:path>
              <a:path w="3789045" h="474980">
                <a:moveTo>
                  <a:pt x="2100820" y="396883"/>
                </a:moveTo>
                <a:lnTo>
                  <a:pt x="2085650" y="399891"/>
                </a:lnTo>
                <a:lnTo>
                  <a:pt x="2073236" y="408173"/>
                </a:lnTo>
                <a:lnTo>
                  <a:pt x="2064838" y="420483"/>
                </a:lnTo>
                <a:lnTo>
                  <a:pt x="2061717" y="435577"/>
                </a:lnTo>
                <a:lnTo>
                  <a:pt x="2064766" y="450685"/>
                </a:lnTo>
                <a:lnTo>
                  <a:pt x="2073091" y="463037"/>
                </a:lnTo>
                <a:lnTo>
                  <a:pt x="2085578" y="471460"/>
                </a:lnTo>
                <a:lnTo>
                  <a:pt x="2085844" y="471460"/>
                </a:lnTo>
                <a:lnTo>
                  <a:pt x="2100654" y="474470"/>
                </a:lnTo>
                <a:lnTo>
                  <a:pt x="2115822" y="471460"/>
                </a:lnTo>
                <a:lnTo>
                  <a:pt x="2128227" y="463178"/>
                </a:lnTo>
                <a:lnTo>
                  <a:pt x="2136600" y="450868"/>
                </a:lnTo>
                <a:lnTo>
                  <a:pt x="2139673" y="435775"/>
                </a:lnTo>
                <a:lnTo>
                  <a:pt x="2136579" y="420662"/>
                </a:lnTo>
                <a:lnTo>
                  <a:pt x="2128247" y="408406"/>
                </a:lnTo>
                <a:lnTo>
                  <a:pt x="2115915" y="400136"/>
                </a:lnTo>
                <a:lnTo>
                  <a:pt x="2100820" y="397081"/>
                </a:lnTo>
                <a:lnTo>
                  <a:pt x="2100820" y="396883"/>
                </a:lnTo>
                <a:close/>
              </a:path>
              <a:path w="3789045" h="474980">
                <a:moveTo>
                  <a:pt x="2513180" y="396883"/>
                </a:moveTo>
                <a:lnTo>
                  <a:pt x="2498040" y="400048"/>
                </a:lnTo>
                <a:lnTo>
                  <a:pt x="2485710" y="408455"/>
                </a:lnTo>
                <a:lnTo>
                  <a:pt x="2477443" y="420849"/>
                </a:lnTo>
                <a:lnTo>
                  <a:pt x="2474570" y="435577"/>
                </a:lnTo>
                <a:lnTo>
                  <a:pt x="2474492" y="435972"/>
                </a:lnTo>
                <a:lnTo>
                  <a:pt x="2477587" y="450637"/>
                </a:lnTo>
                <a:lnTo>
                  <a:pt x="2477674" y="451049"/>
                </a:lnTo>
                <a:lnTo>
                  <a:pt x="2486126" y="463317"/>
                </a:lnTo>
                <a:lnTo>
                  <a:pt x="2498577" y="471536"/>
                </a:lnTo>
                <a:lnTo>
                  <a:pt x="2513761" y="474469"/>
                </a:lnTo>
                <a:lnTo>
                  <a:pt x="2528889" y="471325"/>
                </a:lnTo>
                <a:lnTo>
                  <a:pt x="2541199" y="462967"/>
                </a:lnTo>
                <a:lnTo>
                  <a:pt x="2549462" y="450637"/>
                </a:lnTo>
                <a:lnTo>
                  <a:pt x="2552370" y="435972"/>
                </a:lnTo>
                <a:lnTo>
                  <a:pt x="2552448" y="435577"/>
                </a:lnTo>
                <a:lnTo>
                  <a:pt x="2549340" y="420849"/>
                </a:lnTo>
                <a:lnTo>
                  <a:pt x="2549266" y="420500"/>
                </a:lnTo>
                <a:lnTo>
                  <a:pt x="2540815" y="408233"/>
                </a:lnTo>
                <a:lnTo>
                  <a:pt x="2528415" y="400048"/>
                </a:lnTo>
                <a:lnTo>
                  <a:pt x="2513180" y="397081"/>
                </a:lnTo>
                <a:lnTo>
                  <a:pt x="2513180" y="396883"/>
                </a:lnTo>
                <a:close/>
              </a:path>
              <a:path w="3789045" h="474980">
                <a:moveTo>
                  <a:pt x="2925457" y="396883"/>
                </a:moveTo>
                <a:lnTo>
                  <a:pt x="2910289" y="399931"/>
                </a:lnTo>
                <a:lnTo>
                  <a:pt x="2897884" y="408245"/>
                </a:lnTo>
                <a:lnTo>
                  <a:pt x="2889497" y="420639"/>
                </a:lnTo>
                <a:lnTo>
                  <a:pt x="2886437" y="435676"/>
                </a:lnTo>
                <a:lnTo>
                  <a:pt x="2889510" y="450777"/>
                </a:lnTo>
                <a:lnTo>
                  <a:pt x="2897884" y="463108"/>
                </a:lnTo>
                <a:lnTo>
                  <a:pt x="2910289" y="471422"/>
                </a:lnTo>
                <a:lnTo>
                  <a:pt x="2925457" y="474471"/>
                </a:lnTo>
                <a:lnTo>
                  <a:pt x="2940625" y="471422"/>
                </a:lnTo>
                <a:lnTo>
                  <a:pt x="2953030" y="463108"/>
                </a:lnTo>
                <a:lnTo>
                  <a:pt x="2961403" y="450777"/>
                </a:lnTo>
                <a:lnTo>
                  <a:pt x="2964476" y="435676"/>
                </a:lnTo>
                <a:lnTo>
                  <a:pt x="2961321" y="420639"/>
                </a:lnTo>
                <a:lnTo>
                  <a:pt x="2952936" y="408373"/>
                </a:lnTo>
                <a:lnTo>
                  <a:pt x="2940566" y="400110"/>
                </a:lnTo>
                <a:lnTo>
                  <a:pt x="2925457" y="397081"/>
                </a:lnTo>
                <a:lnTo>
                  <a:pt x="2925457" y="396883"/>
                </a:lnTo>
                <a:close/>
              </a:path>
              <a:path w="3789045" h="474980">
                <a:moveTo>
                  <a:pt x="3337817" y="396883"/>
                </a:moveTo>
                <a:lnTo>
                  <a:pt x="3322662" y="399932"/>
                </a:lnTo>
                <a:lnTo>
                  <a:pt x="3310285" y="408245"/>
                </a:lnTo>
                <a:lnTo>
                  <a:pt x="3301927" y="420639"/>
                </a:lnTo>
                <a:lnTo>
                  <a:pt x="3298880" y="435676"/>
                </a:lnTo>
                <a:lnTo>
                  <a:pt x="3301940" y="450777"/>
                </a:lnTo>
                <a:lnTo>
                  <a:pt x="3310285" y="463108"/>
                </a:lnTo>
                <a:lnTo>
                  <a:pt x="3322662" y="471423"/>
                </a:lnTo>
                <a:lnTo>
                  <a:pt x="3337817" y="474471"/>
                </a:lnTo>
                <a:lnTo>
                  <a:pt x="3352985" y="471423"/>
                </a:lnTo>
                <a:lnTo>
                  <a:pt x="3365390" y="463108"/>
                </a:lnTo>
                <a:lnTo>
                  <a:pt x="3373763" y="450777"/>
                </a:lnTo>
                <a:lnTo>
                  <a:pt x="3376836" y="435676"/>
                </a:lnTo>
                <a:lnTo>
                  <a:pt x="3373681" y="420639"/>
                </a:lnTo>
                <a:lnTo>
                  <a:pt x="3365296" y="408373"/>
                </a:lnTo>
                <a:lnTo>
                  <a:pt x="3352926" y="400110"/>
                </a:lnTo>
                <a:lnTo>
                  <a:pt x="3337817" y="397082"/>
                </a:lnTo>
                <a:lnTo>
                  <a:pt x="3337817" y="396883"/>
                </a:lnTo>
                <a:close/>
              </a:path>
              <a:path w="3789045" h="474980">
                <a:moveTo>
                  <a:pt x="3750177" y="396883"/>
                </a:moveTo>
                <a:lnTo>
                  <a:pt x="3734980" y="399775"/>
                </a:lnTo>
                <a:lnTo>
                  <a:pt x="3722500" y="407962"/>
                </a:lnTo>
                <a:lnTo>
                  <a:pt x="3714020" y="420208"/>
                </a:lnTo>
                <a:lnTo>
                  <a:pt x="3710825" y="435277"/>
                </a:lnTo>
                <a:lnTo>
                  <a:pt x="3713716" y="450408"/>
                </a:lnTo>
                <a:lnTo>
                  <a:pt x="3721939" y="462824"/>
                </a:lnTo>
                <a:lnTo>
                  <a:pt x="3734256" y="471264"/>
                </a:lnTo>
                <a:lnTo>
                  <a:pt x="3749429" y="474467"/>
                </a:lnTo>
                <a:lnTo>
                  <a:pt x="3764614" y="471573"/>
                </a:lnTo>
                <a:lnTo>
                  <a:pt x="3777075" y="463385"/>
                </a:lnTo>
                <a:lnTo>
                  <a:pt x="3785551" y="451139"/>
                </a:lnTo>
                <a:lnTo>
                  <a:pt x="3788781" y="436070"/>
                </a:lnTo>
                <a:lnTo>
                  <a:pt x="3788718" y="435277"/>
                </a:lnTo>
                <a:lnTo>
                  <a:pt x="3785668" y="420667"/>
                </a:lnTo>
                <a:lnTo>
                  <a:pt x="3777386" y="408476"/>
                </a:lnTo>
                <a:lnTo>
                  <a:pt x="3765151" y="400212"/>
                </a:lnTo>
                <a:lnTo>
                  <a:pt x="3750177" y="397082"/>
                </a:lnTo>
                <a:lnTo>
                  <a:pt x="3750177" y="396883"/>
                </a:lnTo>
                <a:close/>
              </a:path>
            </a:pathLst>
          </a:custGeom>
          <a:solidFill>
            <a:srgbClr val="0C31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56919" y="4076700"/>
            <a:ext cx="15774669" cy="0"/>
          </a:xfrm>
          <a:custGeom>
            <a:avLst/>
            <a:gdLst/>
            <a:ahLst/>
            <a:cxnLst/>
            <a:rect l="l" t="t" r="r" b="b"/>
            <a:pathLst>
              <a:path w="15774669">
                <a:moveTo>
                  <a:pt x="0" y="0"/>
                </a:moveTo>
                <a:lnTo>
                  <a:pt x="15774162" y="0"/>
                </a:lnTo>
              </a:path>
            </a:pathLst>
          </a:custGeom>
          <a:ln w="38100">
            <a:solidFill>
              <a:srgbClr val="0D2C1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3141</TotalTime>
  <Words>1936</Words>
  <Application>Microsoft Office PowerPoint</Application>
  <PresentationFormat>Custom</PresentationFormat>
  <Paragraphs>422</Paragraphs>
  <Slides>44</Slides>
  <Notes>3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Aptos</vt:lpstr>
      <vt:lpstr>Arial</vt:lpstr>
      <vt:lpstr>Arial Black</vt:lpstr>
      <vt:lpstr>Calibri</vt:lpstr>
      <vt:lpstr>Calibri Light</vt:lpstr>
      <vt:lpstr>Cambria</vt:lpstr>
      <vt:lpstr>Century Gothic</vt:lpstr>
      <vt:lpstr>Sans Serif Collection</vt:lpstr>
      <vt:lpstr>Times New Roman</vt:lpstr>
      <vt:lpstr>Verdana</vt:lpstr>
      <vt:lpstr>Office Theme</vt:lpstr>
      <vt:lpstr>PowerPoint Presentation</vt:lpstr>
      <vt:lpstr>Moment of Silence</vt:lpstr>
      <vt:lpstr>Roll Call</vt:lpstr>
      <vt:lpstr>Reading/Approval of the 2024 Annual Membership Meeting  Minutes &amp; Agenda</vt:lpstr>
      <vt:lpstr>P R E S I D E N T</vt:lpstr>
      <vt:lpstr>C H A I R M A N</vt:lpstr>
      <vt:lpstr>APPOINTMENT OF NOMINATING &amp; RESOLUTION COMMITTEES</vt:lpstr>
      <vt:lpstr>REPORT OF THE NOMINATING COMMITTEE</vt:lpstr>
      <vt:lpstr>REPORT ON EDUCATION</vt:lpstr>
      <vt:lpstr>PowerPoint Presentation</vt:lpstr>
      <vt:lpstr>SCHOLARSHIPS &amp; GRANTS TOTAL</vt:lpstr>
      <vt:lpstr>2025 SCHOLARSHIPS &amp; GRANTS</vt:lpstr>
      <vt:lpstr>2024 CULTURAL YOUTH SUMMER CAMP</vt:lpstr>
      <vt:lpstr>2026 CULTURAL YOUTH SUMMER CAMP</vt:lpstr>
      <vt:lpstr>REPORT ON FUNDRAISING</vt:lpstr>
      <vt:lpstr>Events 2025</vt:lpstr>
      <vt:lpstr>Pelicas-Rosario Golf Fundraiser</vt:lpstr>
      <vt:lpstr>PowerPoint Presentation</vt:lpstr>
      <vt:lpstr>2025</vt:lpstr>
      <vt:lpstr>2026</vt:lpstr>
      <vt:lpstr>2026</vt:lpstr>
      <vt:lpstr>Save The Date !</vt:lpstr>
      <vt:lpstr> MEMBERSHIP </vt:lpstr>
      <vt:lpstr>BREAKDOWN ON MEMBERSHIP</vt:lpstr>
      <vt:lpstr>T R E A S U R E R</vt:lpstr>
      <vt:lpstr>PowerPoint Presentation</vt:lpstr>
      <vt:lpstr>2023 Financial Summary Report</vt:lpstr>
      <vt:lpstr>Financial Summary as of XXXXX</vt:lpstr>
      <vt:lpstr>REPORT ON ANNUAL  CONFERENCE</vt:lpstr>
      <vt:lpstr>49th Conference of the Luso-American Education Foundation</vt:lpstr>
      <vt:lpstr>PowerPoint Presentation</vt:lpstr>
      <vt:lpstr>A Global Village - Program </vt:lpstr>
      <vt:lpstr>PowerPoint Presentation</vt:lpstr>
      <vt:lpstr>Save the date!</vt:lpstr>
      <vt:lpstr>Across Five Decades: Creativity, Memory, Autonomy and the Making of Luso-American Communities in North America</vt:lpstr>
      <vt:lpstr>Key Events for the 50th LAEF Conference</vt:lpstr>
      <vt:lpstr>2025 DIA DE PORTUGAL &amp; LAEF ANNIVERSARY</vt:lpstr>
      <vt:lpstr>2026 DIA DE PORTUGAL</vt:lpstr>
      <vt:lpstr>2024 CULTURAL YOUTH SUMMER CAMP</vt:lpstr>
      <vt:lpstr>2024 CULTURAL YOUTH SUMMER CAMP</vt:lpstr>
      <vt:lpstr>PowerPoint Presentation</vt:lpstr>
      <vt:lpstr>2026 CULTURAL YOUTH SUMMER CAMP</vt:lpstr>
      <vt:lpstr>Resolution 01-25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Education Foundation Annual Meeting</dc:title>
  <dc:creator>Maria Roliz</dc:creator>
  <cp:lastModifiedBy>Nadine Barroca</cp:lastModifiedBy>
  <cp:revision>4</cp:revision>
  <dcterms:created xsi:type="dcterms:W3CDTF">2026-01-12T18:07:05Z</dcterms:created>
  <dcterms:modified xsi:type="dcterms:W3CDTF">2026-01-19T21:43:06Z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2026-01-12T00:00:00Z</vt:filetime>
  </property>
  <property fmtid="{D5CDD505-2E9C-101B-9397-08002B2CF9AE}" pid="5" name="Producer">
    <vt:lpwstr>Microsoft® PowerPoint® 2016</vt:lpwstr>
  </property>
</Properties>
</file>